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61" r:id="rId4"/>
    <p:sldId id="260" r:id="rId5"/>
    <p:sldId id="284" r:id="rId6"/>
    <p:sldId id="285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9CCB0-5788-47BD-AC39-D6B2C87B54B7}">
  <a:tblStyle styleId="{5149CCB0-5788-47BD-AC39-D6B2C87B5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701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7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5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Shape 39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Shape 3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9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Shape 3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5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Shape 39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Shape 39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23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7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Shape 3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825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427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Shape 39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Shape 3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59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Shape 3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Shape 3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99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0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412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7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Shape 39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Shape 3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579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Shape 40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Shape 4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991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Shape 40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Shape 40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74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Shape 40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Shape 40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29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Shape 40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Shape 40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399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52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Shape 40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Shape 40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8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Shape 40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Shape 4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56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Shape 40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Shape 40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7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420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Shape 4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Shape 4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42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9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27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3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2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7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4" Type="http://schemas.openxmlformats.org/officeDocument/2006/relationships/hyperlink" Target="http://www.campivisivi.net/titilliu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ML Presentation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899" name="Shape 389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Shape 390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906" name="Shape 3906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907" name="Shape 390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908" name="Shape 3908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9" name="Shape 390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915" name="Shape 3915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916" name="Shape 3916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Shape 39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Shape 3922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</a:p>
        </p:txBody>
      </p:sp>
      <p:sp>
        <p:nvSpPr>
          <p:cNvPr id="3923" name="Shape 39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Shape 392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929" name="Shape 3929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</a:p>
        </p:txBody>
      </p:sp>
      <p:sp>
        <p:nvSpPr>
          <p:cNvPr id="3930" name="Shape 3930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</a:p>
        </p:txBody>
      </p:sp>
      <p:sp>
        <p:nvSpPr>
          <p:cNvPr id="3931" name="Shape 3931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</a:p>
        </p:txBody>
      </p:sp>
      <p:sp>
        <p:nvSpPr>
          <p:cNvPr id="3932" name="Shape 39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938" name="Shape 3938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{5149CCB0-5788-47BD-AC39-D6B2C87B54B7}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Shape 39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</a:p>
        </p:txBody>
      </p:sp>
      <p:sp>
        <p:nvSpPr>
          <p:cNvPr id="3946" name="Shape 394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</a:p>
        </p:txBody>
      </p:sp>
      <p:sp>
        <p:nvSpPr>
          <p:cNvPr id="3947" name="Shape 3947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8" name="Shape 3948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9" name="Shape 3949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0" name="Shape 3950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1" name="Shape 3951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2" name="Shape 3952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3" name="Shape 3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/>
              <a:t>89,526,124</a:t>
            </a:r>
          </a:p>
        </p:txBody>
      </p:sp>
      <p:sp>
        <p:nvSpPr>
          <p:cNvPr id="3959" name="Shape 3959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3960" name="Shape 396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Shape 396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</a:p>
        </p:txBody>
      </p:sp>
      <p:sp>
        <p:nvSpPr>
          <p:cNvPr id="3966" name="Shape 396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3967" name="Shape 3967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</a:p>
        </p:txBody>
      </p:sp>
      <p:sp>
        <p:nvSpPr>
          <p:cNvPr id="3968" name="Shape 396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3969" name="Shape 3969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</a:p>
        </p:txBody>
      </p:sp>
      <p:sp>
        <p:nvSpPr>
          <p:cNvPr id="3970" name="Shape 3970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3971" name="Shape 397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977" name="Shape 3977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</a:p>
        </p:txBody>
      </p:sp>
      <p:sp>
        <p:nvSpPr>
          <p:cNvPr id="3978" name="Shape 3978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</a:p>
        </p:txBody>
      </p:sp>
      <p:sp>
        <p:nvSpPr>
          <p:cNvPr id="3979" name="Shape 397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982" name="Shape 398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Summary: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8299" y="1762650"/>
            <a:ext cx="6929409" cy="3087000"/>
          </a:xfrm>
        </p:spPr>
        <p:txBody>
          <a:bodyPr/>
          <a:lstStyle/>
          <a:p>
            <a:pPr marL="285750" indent="-285750"/>
            <a:r>
              <a:rPr lang="en-US" dirty="0" smtClean="0"/>
              <a:t>EDA</a:t>
            </a:r>
          </a:p>
          <a:p>
            <a:pPr marL="285750" lvl="1" indent="-285750"/>
            <a:r>
              <a:rPr lang="en-US" dirty="0" smtClean="0"/>
              <a:t>Pre-processing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Imputing Missing Values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Encoding Categorical Features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Feature Engineering</a:t>
            </a:r>
          </a:p>
          <a:p>
            <a:pPr marL="287338" lvl="2" indent="-277813">
              <a:tabLst>
                <a:tab pos="223838" algn="l"/>
              </a:tabLst>
            </a:pPr>
            <a:r>
              <a:rPr lang="en-US" dirty="0" smtClean="0"/>
              <a:t>Model Training</a:t>
            </a:r>
          </a:p>
          <a:p>
            <a:pPr marL="576263" lvl="2" indent="-342900"/>
            <a:r>
              <a:rPr lang="en-US" dirty="0" smtClean="0"/>
              <a:t>Model Selection</a:t>
            </a:r>
          </a:p>
          <a:p>
            <a:pPr marL="576263" lvl="2" indent="-342900"/>
            <a:r>
              <a:rPr lang="en-US" dirty="0" smtClean="0"/>
              <a:t>Model </a:t>
            </a:r>
            <a:r>
              <a:rPr lang="en-US" dirty="0" err="1" smtClean="0"/>
              <a:t>Ensembling</a:t>
            </a:r>
            <a:endParaRPr lang="en-US" dirty="0" smtClean="0"/>
          </a:p>
          <a:p>
            <a:pPr marL="287338" lvl="2" indent="-277813">
              <a:tabLst>
                <a:tab pos="223838" algn="l"/>
              </a:tabLst>
            </a:pPr>
            <a:r>
              <a:rPr lang="en-US" dirty="0" smtClean="0"/>
              <a:t>Results</a:t>
            </a:r>
          </a:p>
          <a:p>
            <a:pPr marL="285750" lvl="2" indent="-28575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Shape 398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988" name="Shape 3988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989" name="Shape 3989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990" name="Shape 399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91" name="Shape 3991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992" name="Shape 3992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993" name="Shape 3993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Shape 399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</a:p>
        </p:txBody>
      </p:sp>
      <p:pic>
        <p:nvPicPr>
          <p:cNvPr id="4000" name="Shape 400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Shape 400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Shape 4006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7" name="Shape 4007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08" name="Shape 4008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09" name="Shape 400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Shape 4014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Shape 4015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16" name="Shape 4016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17" name="Shape 40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Shape 4022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3" name="Shape 4023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24" name="Shape 402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25" name="Shape 40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Shape 4030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1" name="Shape 4031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32" name="Shape 40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33" name="Shape 40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Shape 404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4047" name="Shape 404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</a:p>
        </p:txBody>
      </p:sp>
      <p:sp>
        <p:nvSpPr>
          <p:cNvPr id="4048" name="Shape 40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Shape 405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4054" name="Shape 4054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This presentation uses the following typographies and colors: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</a:p>
        </p:txBody>
      </p:sp>
      <p:sp>
        <p:nvSpPr>
          <p:cNvPr id="4055" name="Shape 4055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Shape 40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Shape 4061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Shape 406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3" name="Shape 406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4" name="Shape 406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5" name="Shape 406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6" name="Shape 406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7" name="Shape 406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8" name="Shape 406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Shape 406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0" name="Shape 407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71" name="Shape 4071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Shape 407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3" name="Shape 407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74" name="Shape 4074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5" name="Shape 4075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76" name="Shape 4076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Shape 407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8" name="Shape 407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9" name="Shape 407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0" name="Shape 4080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Shape 408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2" name="Shape 408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3" name="Shape 408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4" name="Shape 408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85" name="Shape 4085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86" name="Shape 4086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Shape 408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8" name="Shape 408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9" name="Shape 408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0" name="Shape 409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1" name="Shape 409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2" name="Shape 409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3" name="Shape 409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4" name="Shape 409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5" name="Shape 409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6" name="Shape 409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7" name="Shape 409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8" name="Shape 409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9" name="Shape 409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0" name="Shape 410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1" name="Shape 410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2" name="Shape 410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3" name="Shape 410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4" name="Shape 410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5" name="Shape 410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6" name="Shape 410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07" name="Shape 4107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Shape 410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9" name="Shape 410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0" name="Shape 4110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2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3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4" name="Shape 4114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Shape 411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6" name="Shape 411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7" name="Shape 411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8" name="Shape 411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Shape 411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0" name="Shape 412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1" name="Shape 412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2" name="Shape 412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23" name="Shape 4123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4" name="Shape 4124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5" name="Shape 4125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6" name="Shape 4126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27" name="Shape 4127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Shape 41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9" name="Shape 412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0" name="Shape 4130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Shape 413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2" name="Shape 413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3" name="Shape 4133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Shape 413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5" name="Shape 413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6" name="Shape 4136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Shape 41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8" name="Shape 41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9" name="Shape 41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Shape 41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1" name="Shape 41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2" name="Shape 414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3" name="Shape 414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4" name="Shape 4144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Shape 414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6" name="Shape 414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7" name="Shape 4147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Shape 41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9" name="Shape 41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0" name="Shape 415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51" name="Shape 4151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52" name="Shape 4152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Shape 415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4" name="Shape 415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5" name="Shape 4155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Shape 415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7" name="Shape 415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8" name="Shape 415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9" name="Shape 415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0" name="Shape 416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1" name="Shape 4161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Shape 416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3" name="Shape 416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4" name="Shape 4164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Shape 416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6" name="Shape 416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7" name="Shape 416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8" name="Shape 416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9" name="Shape 416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0" name="Shape 4170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Shape 417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2" name="Shape 417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3" name="Shape 417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4" name="Shape 417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5" name="Shape 417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6" name="Shape 4176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Shape 417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8" name="Shape 417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9" name="Shape 417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0" name="Shape 418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81" name="Shape 4181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2" name="Shape 4182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3" name="Shape 4183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84" name="Shape 4184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Shape 418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6" name="Shape 418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7" name="Shape 4187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0" name="Shape 4190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Shape 419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2" name="Shape 419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93" name="Shape 4193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94" name="Shape 4194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Shape 419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6" name="Shape 419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7" name="Shape 4197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Shape 419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9" name="Shape 419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0" name="Shape 420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1" name="Shape 420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2" name="Shape 420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03" name="Shape 4203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Shape 420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5" name="Shape 420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06" name="Shape 4206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7" name="Shape 4207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8" name="Shape 420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Shape 420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0" name="Shape 421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1" name="Shape 4211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Shape 421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3" name="Shape 421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14" name="Shape 4214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15" name="Shape 4215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7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8" name="Shape 421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0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1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22" name="Shape 4222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3" name="Shape 4223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24" name="Shape 4224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Shape 422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6" name="Shape 422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7" name="Shape 4227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Shape 422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9" name="Shape 422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0" name="Shape 423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1" name="Shape 423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2" name="Shape 4232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Shape 423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4" name="Shape 423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5" name="Shape 423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6" name="Shape 4236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Shape 42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8" name="Shape 42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9" name="Shape 42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Shape 42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1" name="Shape 42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2" name="Shape 424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3" name="Shape 4243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Shape 424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5" name="Shape 424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6" name="Shape 424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7" name="Shape 42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8" name="Shape 42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9" name="Shape 424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1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52" name="Shape 4252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Shape 425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4" name="Shape 425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5" name="Shape 425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6" name="Shape 425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7" name="Shape 425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58" name="Shape 425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59" name="Shape 425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Shape 426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1" name="Shape 426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2" name="Shape 4262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Shape 426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4" name="Shape 426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5" name="Shape 426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6" name="Shape 426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67" name="Shape 4267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68" name="Shape 426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Shape 426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0" name="Shape 427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1" name="Shape 427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72" name="Shape 4272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Shape 427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4" name="Shape 427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5" name="Shape 427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76" name="Shape 4276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7" name="Shape 4277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8" name="Shape 427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79" name="Shape 427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Shape 428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1" name="Shape 428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2" name="Shape 428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83" name="Shape 4283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84" name="Shape 4284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Shape 428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6" name="Shape 428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7" name="Shape 428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88" name="Shape 428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89" name="Shape 428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Shape 429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1" name="Shape 429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2" name="Shape 429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3" name="Shape 429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4" name="Shape 429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5" name="Shape 4295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Shape 429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7" name="Shape 429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8" name="Shape 429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9" name="Shape 429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Shape 430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1" name="Shape 430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2" name="Shape 430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3" name="Shape 4303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Shape 430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5" name="Shape 430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6" name="Shape 430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7" name="Shape 430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8" name="Shape 430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9" name="Shape 430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Shape 431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1" name="Shape 431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2" name="Shape 431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3" name="Shape 431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4" name="Shape 431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5" name="Shape 4315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Shape 431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7" name="Shape 431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8" name="Shape 431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0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1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2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3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4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25" name="Shape 4325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26" name="Shape 4326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Shape 432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8" name="Shape 432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9" name="Shape 432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0" name="Shape 433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1" name="Shape 433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2" name="Shape 4332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Shape 43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Shape 43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Shape 4335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36" name="Shape 4336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Shape 43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8" name="Shape 43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39" name="Shape 43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40" name="Shape 4340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Shape 43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2" name="Shape 434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3" name="Shape 4343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4" name="Shape 4344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ct val="1000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ct val="1000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003B55"/>
              </a:buClr>
              <a:buSzPct val="1000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Shape 43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EDA:</a:t>
            </a:r>
            <a:endParaRPr lang="en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Shape 435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Shape 435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</a:p>
        </p:txBody>
      </p:sp>
      <p:sp>
        <p:nvSpPr>
          <p:cNvPr id="4352" name="Shape 4352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</a:p>
        </p:txBody>
      </p:sp>
      <p:sp>
        <p:nvSpPr>
          <p:cNvPr id="4353" name="Shape 43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3870"/>
          <p:cNvSpPr txBox="1">
            <a:spLocks/>
          </p:cNvSpPr>
          <p:nvPr/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Dosis Light" charset="0"/>
                <a:ea typeface="Dosis Light" charset="0"/>
                <a:cs typeface="Dosis Light" charset="0"/>
              </a:rPr>
              <a:t>Pre-Processing:</a:t>
            </a:r>
            <a:endParaRPr lang="en" sz="3600" dirty="0">
              <a:solidFill>
                <a:schemeClr val="bg1"/>
              </a:solidFill>
              <a:latin typeface="Dosis Light" charset="0"/>
              <a:ea typeface="Dosis Light" charset="0"/>
              <a:cs typeface="Dosis Light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Model Training:</a:t>
            </a:r>
            <a:endParaRPr lang="en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3870"/>
          <p:cNvSpPr txBox="1">
            <a:spLocks/>
          </p:cNvSpPr>
          <p:nvPr/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Dosis Light" charset="0"/>
                <a:ea typeface="Dosis Light" charset="0"/>
                <a:cs typeface="Dosis Light" charset="0"/>
              </a:rPr>
              <a:t>Results:</a:t>
            </a:r>
            <a:endParaRPr lang="en" sz="3600" dirty="0">
              <a:solidFill>
                <a:schemeClr val="bg1"/>
              </a:solidFill>
              <a:latin typeface="Dosis Light" charset="0"/>
              <a:ea typeface="Dosis Light" charset="0"/>
              <a:cs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6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</a:p>
        </p:txBody>
      </p:sp>
      <p:sp>
        <p:nvSpPr>
          <p:cNvPr id="3878" name="Shape 3878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Macintosh PowerPoint</Application>
  <PresentationFormat>On-screen Show (16:9)</PresentationFormat>
  <Paragraphs>167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Titillium Web Light</vt:lpstr>
      <vt:lpstr>Dosis Light</vt:lpstr>
      <vt:lpstr>Titillium Web</vt:lpstr>
      <vt:lpstr>Arial</vt:lpstr>
      <vt:lpstr>Mowbray template</vt:lpstr>
      <vt:lpstr>ML Presentation</vt:lpstr>
      <vt:lpstr>Summary:</vt:lpstr>
      <vt:lpstr>EDA:</vt:lpstr>
      <vt:lpstr>PowerPoint Presentation</vt:lpstr>
      <vt:lpstr>Model Training:</vt:lpstr>
      <vt:lpstr>PowerPoint Presentation</vt:lpstr>
      <vt:lpstr>HELLO!</vt:lpstr>
      <vt:lpstr>1. TRANSITION HEADLINE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Presentation</dc:title>
  <cp:lastModifiedBy>Microsoft Office User</cp:lastModifiedBy>
  <cp:revision>1</cp:revision>
  <dcterms:modified xsi:type="dcterms:W3CDTF">2017-11-11T19:19:47Z</dcterms:modified>
</cp:coreProperties>
</file>