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LiveId" clId="{ECA0C52A-7C5E-41DC-9FC8-F81E7D294B42}"/>
    <pc:docChg chg="undo redo custSel addSld delSld modSld sldOrd">
      <pc:chgData name="MIKE keith" userId="25ab65adf9c03e25" providerId="LiveId" clId="{ECA0C52A-7C5E-41DC-9FC8-F81E7D294B42}" dt="2019-01-28T20:27:21.412" v="3550" actId="113"/>
      <pc:docMkLst>
        <pc:docMk/>
      </pc:docMkLst>
      <pc:sldChg chg="addSp modSp">
        <pc:chgData name="MIKE keith" userId="25ab65adf9c03e25" providerId="LiveId" clId="{ECA0C52A-7C5E-41DC-9FC8-F81E7D294B42}" dt="2019-01-13T23:36:15.084" v="2028" actId="1076"/>
        <pc:sldMkLst>
          <pc:docMk/>
          <pc:sldMk cId="272547210" sldId="256"/>
        </pc:sldMkLst>
        <pc:spChg chg="mod">
          <ac:chgData name="MIKE keith" userId="25ab65adf9c03e25" providerId="LiveId" clId="{ECA0C52A-7C5E-41DC-9FC8-F81E7D294B42}" dt="2019-01-13T23:36:15.084" v="2028" actId="1076"/>
          <ac:spMkLst>
            <pc:docMk/>
            <pc:sldMk cId="272547210" sldId="256"/>
            <ac:spMk id="3" creationId="{4BE3F1E8-CA16-44F0-91A9-24F1E9301628}"/>
          </ac:spMkLst>
        </pc:spChg>
        <pc:picChg chg="add mod">
          <ac:chgData name="MIKE keith" userId="25ab65adf9c03e25" providerId="LiveId" clId="{ECA0C52A-7C5E-41DC-9FC8-F81E7D294B42}" dt="2019-01-13T23:35:58.996" v="2026" actId="14100"/>
          <ac:picMkLst>
            <pc:docMk/>
            <pc:sldMk cId="272547210" sldId="256"/>
            <ac:picMk id="1026" creationId="{495B64AC-2499-40C1-B84A-AAB970525D8B}"/>
          </ac:picMkLst>
        </pc:picChg>
      </pc:sldChg>
      <pc:sldChg chg="modSp modAnim">
        <pc:chgData name="MIKE keith" userId="25ab65adf9c03e25" providerId="LiveId" clId="{ECA0C52A-7C5E-41DC-9FC8-F81E7D294B42}" dt="2019-01-13T23:37:53.978" v="2050" actId="20577"/>
        <pc:sldMkLst>
          <pc:docMk/>
          <pc:sldMk cId="168316964" sldId="257"/>
        </pc:sldMkLst>
        <pc:spChg chg="mod">
          <ac:chgData name="MIKE keith" userId="25ab65adf9c03e25" providerId="LiveId" clId="{ECA0C52A-7C5E-41DC-9FC8-F81E7D294B42}" dt="2019-01-13T23:37:53.978" v="2050" actId="20577"/>
          <ac:spMkLst>
            <pc:docMk/>
            <pc:sldMk cId="168316964" sldId="257"/>
            <ac:spMk id="2" creationId="{E27D53ED-90BE-4E1C-85C5-9E53454D6487}"/>
          </ac:spMkLst>
        </pc:spChg>
        <pc:spChg chg="mod">
          <ac:chgData name="MIKE keith" userId="25ab65adf9c03e25" providerId="LiveId" clId="{ECA0C52A-7C5E-41DC-9FC8-F81E7D294B42}" dt="2019-01-12T18:05:03.436" v="167" actId="20577"/>
          <ac:spMkLst>
            <pc:docMk/>
            <pc:sldMk cId="168316964" sldId="257"/>
            <ac:spMk id="3" creationId="{6035DBA8-D9F6-43E6-964C-1944EC113830}"/>
          </ac:spMkLst>
        </pc:spChg>
        <pc:spChg chg="mod">
          <ac:chgData name="MIKE keith" userId="25ab65adf9c03e25" providerId="LiveId" clId="{ECA0C52A-7C5E-41DC-9FC8-F81E7D294B42}" dt="2019-01-12T17:41:08.235" v="58" actId="404"/>
          <ac:spMkLst>
            <pc:docMk/>
            <pc:sldMk cId="168316964" sldId="257"/>
            <ac:spMk id="4" creationId="{2D9A756E-8C1D-4402-B0FA-16313C02B708}"/>
          </ac:spMkLst>
        </pc:spChg>
      </pc:sldChg>
      <pc:sldChg chg="modSp ord">
        <pc:chgData name="MIKE keith" userId="25ab65adf9c03e25" providerId="LiveId" clId="{ECA0C52A-7C5E-41DC-9FC8-F81E7D294B42}" dt="2019-01-28T14:43:33.856" v="3428" actId="27636"/>
        <pc:sldMkLst>
          <pc:docMk/>
          <pc:sldMk cId="3112014268" sldId="258"/>
        </pc:sldMkLst>
        <pc:spChg chg="mod">
          <ac:chgData name="MIKE keith" userId="25ab65adf9c03e25" providerId="LiveId" clId="{ECA0C52A-7C5E-41DC-9FC8-F81E7D294B42}" dt="2019-01-13T18:21:32.007" v="440" actId="20577"/>
          <ac:spMkLst>
            <pc:docMk/>
            <pc:sldMk cId="3112014268" sldId="258"/>
            <ac:spMk id="2" creationId="{F5528C5E-3ADD-4567-9695-1D18B1C3F5D1}"/>
          </ac:spMkLst>
        </pc:spChg>
        <pc:spChg chg="mod">
          <ac:chgData name="MIKE keith" userId="25ab65adf9c03e25" providerId="LiveId" clId="{ECA0C52A-7C5E-41DC-9FC8-F81E7D294B42}" dt="2019-01-28T14:43:33.856" v="3428" actId="27636"/>
          <ac:spMkLst>
            <pc:docMk/>
            <pc:sldMk cId="3112014268" sldId="258"/>
            <ac:spMk id="3" creationId="{14C42E98-F316-4D96-AA98-15DA827D745E}"/>
          </ac:spMkLst>
        </pc:spChg>
      </pc:sldChg>
      <pc:sldChg chg="modSp">
        <pc:chgData name="MIKE keith" userId="25ab65adf9c03e25" providerId="LiveId" clId="{ECA0C52A-7C5E-41DC-9FC8-F81E7D294B42}" dt="2019-01-12T17:41:51.924" v="68" actId="108"/>
        <pc:sldMkLst>
          <pc:docMk/>
          <pc:sldMk cId="2680614937" sldId="259"/>
        </pc:sldMkLst>
        <pc:spChg chg="mod">
          <ac:chgData name="MIKE keith" userId="25ab65adf9c03e25" providerId="LiveId" clId="{ECA0C52A-7C5E-41DC-9FC8-F81E7D294B42}" dt="2019-01-12T17:41:36.551" v="66" actId="403"/>
          <ac:spMkLst>
            <pc:docMk/>
            <pc:sldMk cId="2680614937" sldId="259"/>
            <ac:spMk id="6" creationId="{316DE875-CAC7-4FE3-88B3-8729733A2700}"/>
          </ac:spMkLst>
        </pc:spChg>
        <pc:spChg chg="mod">
          <ac:chgData name="MIKE keith" userId="25ab65adf9c03e25" providerId="LiveId" clId="{ECA0C52A-7C5E-41DC-9FC8-F81E7D294B42}" dt="2019-01-12T17:41:51.924" v="68" actId="108"/>
          <ac:spMkLst>
            <pc:docMk/>
            <pc:sldMk cId="2680614937" sldId="259"/>
            <ac:spMk id="7" creationId="{71F806B4-928A-4BA9-8D59-171BBE88BCA0}"/>
          </ac:spMkLst>
        </pc:spChg>
      </pc:sldChg>
      <pc:sldChg chg="addSp delSp modSp">
        <pc:chgData name="MIKE keith" userId="25ab65adf9c03e25" providerId="LiveId" clId="{ECA0C52A-7C5E-41DC-9FC8-F81E7D294B42}" dt="2019-01-28T14:44:02.423" v="3431" actId="15"/>
        <pc:sldMkLst>
          <pc:docMk/>
          <pc:sldMk cId="3135932245" sldId="260"/>
        </pc:sldMkLst>
        <pc:spChg chg="mod">
          <ac:chgData name="MIKE keith" userId="25ab65adf9c03e25" providerId="LiveId" clId="{ECA0C52A-7C5E-41DC-9FC8-F81E7D294B42}" dt="2019-01-13T18:22:03.068" v="475" actId="20577"/>
          <ac:spMkLst>
            <pc:docMk/>
            <pc:sldMk cId="3135932245" sldId="260"/>
            <ac:spMk id="2" creationId="{92EFF2E9-7FC6-433F-BE33-2132F657CFA1}"/>
          </ac:spMkLst>
        </pc:spChg>
        <pc:spChg chg="mod">
          <ac:chgData name="MIKE keith" userId="25ab65adf9c03e25" providerId="LiveId" clId="{ECA0C52A-7C5E-41DC-9FC8-F81E7D294B42}" dt="2019-01-28T14:44:02.423" v="3431" actId="15"/>
          <ac:spMkLst>
            <pc:docMk/>
            <pc:sldMk cId="3135932245" sldId="260"/>
            <ac:spMk id="3" creationId="{D1C29548-6FB4-4603-9B02-825D846C53B1}"/>
          </ac:spMkLst>
        </pc:spChg>
        <pc:picChg chg="add del mod">
          <ac:chgData name="MIKE keith" userId="25ab65adf9c03e25" providerId="LiveId" clId="{ECA0C52A-7C5E-41DC-9FC8-F81E7D294B42}" dt="2019-01-12T17:42:39.903" v="77" actId="478"/>
          <ac:picMkLst>
            <pc:docMk/>
            <pc:sldMk cId="3135932245" sldId="260"/>
            <ac:picMk id="4" creationId="{8E23BED7-7367-4E30-BAFE-19F10713FB16}"/>
          </ac:picMkLst>
        </pc:picChg>
      </pc:sldChg>
      <pc:sldChg chg="modSp">
        <pc:chgData name="MIKE keith" userId="25ab65adf9c03e25" providerId="LiveId" clId="{ECA0C52A-7C5E-41DC-9FC8-F81E7D294B42}" dt="2019-01-23T14:04:22.496" v="3213" actId="255"/>
        <pc:sldMkLst>
          <pc:docMk/>
          <pc:sldMk cId="3194730505" sldId="261"/>
        </pc:sldMkLst>
        <pc:spChg chg="mod">
          <ac:chgData name="MIKE keith" userId="25ab65adf9c03e25" providerId="LiveId" clId="{ECA0C52A-7C5E-41DC-9FC8-F81E7D294B42}" dt="2019-01-23T14:04:22.496" v="3213" actId="255"/>
          <ac:spMkLst>
            <pc:docMk/>
            <pc:sldMk cId="3194730505" sldId="261"/>
            <ac:spMk id="3" creationId="{7D31CF09-2C98-4DE4-8BC5-40B0F0F600AE}"/>
          </ac:spMkLst>
        </pc:spChg>
      </pc:sldChg>
      <pc:sldChg chg="modSp">
        <pc:chgData name="MIKE keith" userId="25ab65adf9c03e25" providerId="LiveId" clId="{ECA0C52A-7C5E-41DC-9FC8-F81E7D294B42}" dt="2019-01-12T18:06:26.103" v="381" actId="20577"/>
        <pc:sldMkLst>
          <pc:docMk/>
          <pc:sldMk cId="2617703004" sldId="262"/>
        </pc:sldMkLst>
        <pc:spChg chg="mod">
          <ac:chgData name="MIKE keith" userId="25ab65adf9c03e25" providerId="LiveId" clId="{ECA0C52A-7C5E-41DC-9FC8-F81E7D294B42}" dt="2019-01-12T18:05:19.748" v="173" actId="20577"/>
          <ac:spMkLst>
            <pc:docMk/>
            <pc:sldMk cId="2617703004" sldId="262"/>
            <ac:spMk id="2" creationId="{0573A57D-2757-42F3-B923-F3505ABD4BF4}"/>
          </ac:spMkLst>
        </pc:spChg>
        <pc:spChg chg="mod">
          <ac:chgData name="MIKE keith" userId="25ab65adf9c03e25" providerId="LiveId" clId="{ECA0C52A-7C5E-41DC-9FC8-F81E7D294B42}" dt="2019-01-12T18:06:26.103" v="381" actId="20577"/>
          <ac:spMkLst>
            <pc:docMk/>
            <pc:sldMk cId="2617703004" sldId="262"/>
            <ac:spMk id="3" creationId="{6FDEE83D-2A42-4476-88C1-974FA28281D5}"/>
          </ac:spMkLst>
        </pc:spChg>
      </pc:sldChg>
      <pc:sldChg chg="modSp add">
        <pc:chgData name="MIKE keith" userId="25ab65adf9c03e25" providerId="LiveId" clId="{ECA0C52A-7C5E-41DC-9FC8-F81E7D294B42}" dt="2019-01-27T22:55:07.793" v="3352" actId="113"/>
        <pc:sldMkLst>
          <pc:docMk/>
          <pc:sldMk cId="1932595395" sldId="263"/>
        </pc:sldMkLst>
        <pc:spChg chg="mod">
          <ac:chgData name="MIKE keith" userId="25ab65adf9c03e25" providerId="LiveId" clId="{ECA0C52A-7C5E-41DC-9FC8-F81E7D294B42}" dt="2019-01-13T18:24:36.687" v="965" actId="20577"/>
          <ac:spMkLst>
            <pc:docMk/>
            <pc:sldMk cId="1932595395" sldId="263"/>
            <ac:spMk id="2" creationId="{36FDEC7F-9540-4C26-B4D1-98F6DAB51FD7}"/>
          </ac:spMkLst>
        </pc:spChg>
        <pc:spChg chg="mod">
          <ac:chgData name="MIKE keith" userId="25ab65adf9c03e25" providerId="LiveId" clId="{ECA0C52A-7C5E-41DC-9FC8-F81E7D294B42}" dt="2019-01-27T22:55:07.793" v="3352" actId="113"/>
          <ac:spMkLst>
            <pc:docMk/>
            <pc:sldMk cId="1932595395" sldId="263"/>
            <ac:spMk id="3" creationId="{3356BFC8-C669-4CBB-9969-53458D172D1F}"/>
          </ac:spMkLst>
        </pc:spChg>
      </pc:sldChg>
      <pc:sldChg chg="addSp delSp modSp add">
        <pc:chgData name="MIKE keith" userId="25ab65adf9c03e25" providerId="LiveId" clId="{ECA0C52A-7C5E-41DC-9FC8-F81E7D294B42}" dt="2019-01-27T23:12:32.160" v="3415" actId="20577"/>
        <pc:sldMkLst>
          <pc:docMk/>
          <pc:sldMk cId="1105938607" sldId="264"/>
        </pc:sldMkLst>
        <pc:spChg chg="mod">
          <ac:chgData name="MIKE keith" userId="25ab65adf9c03e25" providerId="LiveId" clId="{ECA0C52A-7C5E-41DC-9FC8-F81E7D294B42}" dt="2019-01-27T23:12:32.160" v="3415" actId="20577"/>
          <ac:spMkLst>
            <pc:docMk/>
            <pc:sldMk cId="1105938607" sldId="264"/>
            <ac:spMk id="2" creationId="{8C6377B5-0B54-4B7B-A59B-1403DBF8BCAF}"/>
          </ac:spMkLst>
        </pc:spChg>
        <pc:spChg chg="del">
          <ac:chgData name="MIKE keith" userId="25ab65adf9c03e25" providerId="LiveId" clId="{ECA0C52A-7C5E-41DC-9FC8-F81E7D294B42}" dt="2019-01-27T23:12:09.994" v="3354" actId="478"/>
          <ac:spMkLst>
            <pc:docMk/>
            <pc:sldMk cId="1105938607" sldId="264"/>
            <ac:spMk id="3" creationId="{63B789E2-D4DF-4D36-82AF-737DDAB9680D}"/>
          </ac:spMkLst>
        </pc:spChg>
        <pc:picChg chg="add mod">
          <ac:chgData name="MIKE keith" userId="25ab65adf9c03e25" providerId="LiveId" clId="{ECA0C52A-7C5E-41DC-9FC8-F81E7D294B42}" dt="2019-01-27T23:12:12.786" v="3356" actId="1076"/>
          <ac:picMkLst>
            <pc:docMk/>
            <pc:sldMk cId="1105938607" sldId="264"/>
            <ac:picMk id="4" creationId="{75ED77BE-8F35-4167-A34D-0B781FFF9AA6}"/>
          </ac:picMkLst>
        </pc:picChg>
      </pc:sldChg>
      <pc:sldChg chg="addSp delSp modSp add">
        <pc:chgData name="MIKE keith" userId="25ab65adf9c03e25" providerId="LiveId" clId="{ECA0C52A-7C5E-41DC-9FC8-F81E7D294B42}" dt="2019-01-28T14:48:31.162" v="3480" actId="1076"/>
        <pc:sldMkLst>
          <pc:docMk/>
          <pc:sldMk cId="1790207312" sldId="266"/>
        </pc:sldMkLst>
        <pc:spChg chg="mod">
          <ac:chgData name="MIKE keith" userId="25ab65adf9c03e25" providerId="LiveId" clId="{ECA0C52A-7C5E-41DC-9FC8-F81E7D294B42}" dt="2019-01-28T14:48:28.511" v="3479" actId="20577"/>
          <ac:spMkLst>
            <pc:docMk/>
            <pc:sldMk cId="1790207312" sldId="266"/>
            <ac:spMk id="2" creationId="{983277DE-118A-45BA-B61E-992EF3F44048}"/>
          </ac:spMkLst>
        </pc:spChg>
        <pc:spChg chg="del">
          <ac:chgData name="MIKE keith" userId="25ab65adf9c03e25" providerId="LiveId" clId="{ECA0C52A-7C5E-41DC-9FC8-F81E7D294B42}" dt="2019-01-28T14:45:05.990" v="3447" actId="478"/>
          <ac:spMkLst>
            <pc:docMk/>
            <pc:sldMk cId="1790207312" sldId="266"/>
            <ac:spMk id="3" creationId="{F250261F-974B-4799-9A88-42B201A09C9D}"/>
          </ac:spMkLst>
        </pc:spChg>
        <pc:picChg chg="add mod">
          <ac:chgData name="MIKE keith" userId="25ab65adf9c03e25" providerId="LiveId" clId="{ECA0C52A-7C5E-41DC-9FC8-F81E7D294B42}" dt="2019-01-28T14:48:31.162" v="3480" actId="1076"/>
          <ac:picMkLst>
            <pc:docMk/>
            <pc:sldMk cId="1790207312" sldId="266"/>
            <ac:picMk id="4" creationId="{E879DF10-7E74-4927-A07A-4AB9C46B6BB1}"/>
          </ac:picMkLst>
        </pc:picChg>
      </pc:sldChg>
      <pc:sldChg chg="modSp add">
        <pc:chgData name="MIKE keith" userId="25ab65adf9c03e25" providerId="LiveId" clId="{ECA0C52A-7C5E-41DC-9FC8-F81E7D294B42}" dt="2019-01-28T20:27:21.412" v="3550" actId="113"/>
        <pc:sldMkLst>
          <pc:docMk/>
          <pc:sldMk cId="1904873659" sldId="267"/>
        </pc:sldMkLst>
        <pc:spChg chg="mod">
          <ac:chgData name="MIKE keith" userId="25ab65adf9c03e25" providerId="LiveId" clId="{ECA0C52A-7C5E-41DC-9FC8-F81E7D294B42}" dt="2019-01-28T20:25:37.225" v="3496" actId="20577"/>
          <ac:spMkLst>
            <pc:docMk/>
            <pc:sldMk cId="1904873659" sldId="267"/>
            <ac:spMk id="2" creationId="{48B76FD2-88E6-4927-9785-44A3D7FC98B5}"/>
          </ac:spMkLst>
        </pc:spChg>
        <pc:spChg chg="mod">
          <ac:chgData name="MIKE keith" userId="25ab65adf9c03e25" providerId="LiveId" clId="{ECA0C52A-7C5E-41DC-9FC8-F81E7D294B42}" dt="2019-01-28T20:27:21.412" v="3550" actId="113"/>
          <ac:spMkLst>
            <pc:docMk/>
            <pc:sldMk cId="1904873659" sldId="267"/>
            <ac:spMk id="3" creationId="{0FDD26AA-3716-4BE4-A8C4-E145E87958A1}"/>
          </ac:spMkLst>
        </pc:spChg>
      </pc:sldChg>
    </pc:docChg>
  </pc:docChgLst>
  <pc:docChgLst>
    <pc:chgData name="MIKE keith" userId="25ab65adf9c03e25" providerId="LiveId" clId="{01A5B445-BF5F-428F-906A-1D96DF1EE753}"/>
    <pc:docChg chg="delSld">
      <pc:chgData name="MIKE keith" userId="25ab65adf9c03e25" providerId="LiveId" clId="{01A5B445-BF5F-428F-906A-1D96DF1EE753}" dt="2020-04-18T01:19:35.523" v="0" actId="47"/>
      <pc:docMkLst>
        <pc:docMk/>
      </pc:docMkLst>
      <pc:sldChg chg="del">
        <pc:chgData name="MIKE keith" userId="25ab65adf9c03e25" providerId="LiveId" clId="{01A5B445-BF5F-428F-906A-1D96DF1EE753}" dt="2020-04-18T01:19:35.523" v="0" actId="47"/>
        <pc:sldMkLst>
          <pc:docMk/>
          <pc:sldMk cId="110593860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39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E12DEA-62D6-4FBB-AED2-6330BE80246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7F16-96EE-4F69-8D38-BF343571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2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mikekeith5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5CFA-37F1-4D42-ADEA-9550F1FC6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3F1E8-CA16-44F0-91A9-24F1E930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4405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For Economists</a:t>
            </a:r>
          </a:p>
        </p:txBody>
      </p:sp>
      <p:pic>
        <p:nvPicPr>
          <p:cNvPr id="1026" name="Picture 2" descr="Image result for data science">
            <a:extLst>
              <a:ext uri="{FF2B5EF4-FFF2-40B4-BE49-F238E27FC236}">
                <a16:creationId xmlns:a16="http://schemas.microsoft.com/office/drawing/2014/main" id="{495B64AC-2499-40C1-B84A-AAB97052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575"/>
            <a:ext cx="9497607" cy="474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57D-2757-42F3-B923-F3505ABD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E83D-2A42-4476-88C1-974FA28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Lynda – Essentials of Python</a:t>
            </a:r>
          </a:p>
          <a:p>
            <a:r>
              <a:rPr lang="en-US" sz="2400" dirty="0"/>
              <a:t>Data Camp – Machine Learning with R</a:t>
            </a:r>
          </a:p>
          <a:p>
            <a:r>
              <a:rPr lang="en-US" sz="2400" dirty="0"/>
              <a:t>Data Camp – Unsupervised Learning with R</a:t>
            </a:r>
          </a:p>
          <a:p>
            <a:r>
              <a:rPr lang="en-US" sz="2400" dirty="0"/>
              <a:t>Data Camp – Tree-based models with R</a:t>
            </a:r>
          </a:p>
          <a:p>
            <a:r>
              <a:rPr lang="en-US" sz="2400" dirty="0"/>
              <a:t>Varian, H. R. (2014). Big Data: New Tricks for Econometrics. </a:t>
            </a:r>
            <a:r>
              <a:rPr lang="en-US" sz="2400" i="1" dirty="0"/>
              <a:t>Journal of Economic Perspectives, 28 </a:t>
            </a:r>
            <a:r>
              <a:rPr lang="en-US" sz="2400" dirty="0"/>
              <a:t>(2), 3-28.</a:t>
            </a:r>
          </a:p>
          <a:p>
            <a:pPr lvl="1"/>
            <a:r>
              <a:rPr lang="en-US" sz="2200" dirty="0"/>
              <a:t>Ask Dr. Beaumont for this paper</a:t>
            </a:r>
          </a:p>
        </p:txBody>
      </p:sp>
    </p:spTree>
    <p:extLst>
      <p:ext uri="{BB962C8B-B14F-4D97-AF65-F5344CB8AC3E}">
        <p14:creationId xmlns:p14="http://schemas.microsoft.com/office/powerpoint/2010/main" val="2617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FD2-88E6-4927-9785-44A3D7F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26AA-3716-4BE4-A8C4-E145E879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Keith</a:t>
            </a:r>
          </a:p>
          <a:p>
            <a:r>
              <a:rPr lang="en-US" dirty="0">
                <a:hlinkClick r:id="rId2"/>
              </a:rPr>
              <a:t>mikekeith52@gmail.com</a:t>
            </a:r>
            <a:endParaRPr lang="en-US" dirty="0"/>
          </a:p>
          <a:p>
            <a:r>
              <a:rPr lang="en-US" dirty="0"/>
              <a:t>801-413-8264</a:t>
            </a:r>
          </a:p>
          <a:p>
            <a:r>
              <a:rPr lang="en-US" dirty="0"/>
              <a:t>linkedin.com/in/</a:t>
            </a:r>
            <a:r>
              <a:rPr lang="en-US" dirty="0" err="1"/>
              <a:t>michaelwkeith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9048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53ED-90BE-4E1C-85C5-9E53454D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Desired Data Science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DBA8-D9F6-43E6-964C-1944EC11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24062"/>
            <a:ext cx="52578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Data warehousing</a:t>
            </a:r>
          </a:p>
          <a:p>
            <a:pPr lvl="1"/>
            <a:r>
              <a:rPr lang="en-US" sz="2000" dirty="0"/>
              <a:t>Hadoop, Cloud Storage, No SQL</a:t>
            </a:r>
          </a:p>
          <a:p>
            <a:r>
              <a:rPr lang="en-US" sz="2800" dirty="0"/>
              <a:t>Data Management</a:t>
            </a:r>
          </a:p>
          <a:p>
            <a:pPr lvl="1"/>
            <a:r>
              <a:rPr lang="en-US" sz="2000" dirty="0"/>
              <a:t>SQL, Spark</a:t>
            </a:r>
          </a:p>
          <a:p>
            <a:r>
              <a:rPr lang="en-US" sz="2800" dirty="0"/>
              <a:t>Scripting/Automation</a:t>
            </a:r>
          </a:p>
          <a:p>
            <a:pPr lvl="1"/>
            <a:r>
              <a:rPr lang="en-US" sz="2000" dirty="0"/>
              <a:t>Python</a:t>
            </a:r>
          </a:p>
          <a:p>
            <a:r>
              <a:rPr lang="en-US" sz="2800" dirty="0"/>
              <a:t>Statistical Analysis</a:t>
            </a:r>
          </a:p>
          <a:p>
            <a:pPr lvl="1"/>
            <a:r>
              <a:rPr lang="en-US" sz="2000" dirty="0"/>
              <a:t>R, SAS, STATA</a:t>
            </a:r>
          </a:p>
          <a:p>
            <a:pPr lvl="1"/>
            <a:r>
              <a:rPr lang="en-US" dirty="0"/>
              <a:t>Both supervised and unsupervised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9A756E-8C1D-4402-B0FA-16313C02B708}"/>
              </a:ext>
            </a:extLst>
          </p:cNvPr>
          <p:cNvSpPr txBox="1">
            <a:spLocks/>
          </p:cNvSpPr>
          <p:nvPr/>
        </p:nvSpPr>
        <p:spPr>
          <a:xfrm>
            <a:off x="6248400" y="20240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Software Development</a:t>
            </a:r>
          </a:p>
          <a:p>
            <a:pPr lvl="1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Java, C, C++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Web development</a:t>
            </a:r>
          </a:p>
          <a:p>
            <a:pPr lvl="1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 err="1">
                <a:latin typeface="+mj-lt"/>
                <a:ea typeface="+mj-ea"/>
                <a:cs typeface="+mj-cs"/>
              </a:rPr>
              <a:t>Javascript</a:t>
            </a:r>
            <a:r>
              <a:rPr lang="en-US" sz="2000" dirty="0">
                <a:latin typeface="+mj-lt"/>
                <a:ea typeface="+mj-ea"/>
                <a:cs typeface="+mj-cs"/>
              </a:rPr>
              <a:t>, HTML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Cyber security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8C5E-3ADD-4567-9695-1D18B1C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Economist brings to the Data Science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2E98-F316-4D96-AA98-15DA827D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Modeling</a:t>
            </a:r>
          </a:p>
          <a:p>
            <a:pPr lvl="1"/>
            <a:r>
              <a:rPr lang="en-US" sz="2200" dirty="0"/>
              <a:t>Assumptions</a:t>
            </a:r>
          </a:p>
          <a:p>
            <a:pPr lvl="2"/>
            <a:r>
              <a:rPr lang="en-US" sz="2000" dirty="0"/>
              <a:t>What’s a good/bad assumption? When is a model spitting out nonsense?</a:t>
            </a:r>
          </a:p>
          <a:p>
            <a:pPr lvl="1"/>
            <a:r>
              <a:rPr lang="en-US" sz="2400" dirty="0"/>
              <a:t>Specification</a:t>
            </a:r>
          </a:p>
          <a:p>
            <a:pPr lvl="2"/>
            <a:r>
              <a:rPr lang="en-US" sz="2000" dirty="0"/>
              <a:t>What question needs to be answered, which variables to use</a:t>
            </a:r>
          </a:p>
          <a:p>
            <a:pPr lvl="1"/>
            <a:r>
              <a:rPr lang="en-US" sz="2400" dirty="0"/>
              <a:t>Interpretations</a:t>
            </a:r>
          </a:p>
          <a:p>
            <a:pPr lvl="2"/>
            <a:r>
              <a:rPr lang="en-US" sz="2000" dirty="0"/>
              <a:t>Effect of X on Y, importance of X in model</a:t>
            </a:r>
            <a:endParaRPr lang="en-US" sz="2800" dirty="0"/>
          </a:p>
          <a:p>
            <a:r>
              <a:rPr lang="en-US" sz="2800" dirty="0"/>
              <a:t>Coding in R, STATA, SAS</a:t>
            </a:r>
          </a:p>
          <a:p>
            <a:r>
              <a:rPr lang="en-US" sz="2800" dirty="0"/>
              <a:t>Data Visualization</a:t>
            </a:r>
          </a:p>
          <a:p>
            <a:r>
              <a:rPr lang="en-US" sz="2800" dirty="0"/>
              <a:t>Statistics Theory</a:t>
            </a:r>
          </a:p>
        </p:txBody>
      </p:sp>
    </p:spTree>
    <p:extLst>
      <p:ext uri="{BB962C8B-B14F-4D97-AF65-F5344CB8AC3E}">
        <p14:creationId xmlns:p14="http://schemas.microsoft.com/office/powerpoint/2010/main" val="311201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8FE9-92F4-43F1-A0F6-4DD35455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Vs. Traditional Economics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6DE875-CAC7-4FE3-88B3-8729733A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24062"/>
            <a:ext cx="5257800" cy="4351338"/>
          </a:xfrm>
        </p:spPr>
        <p:txBody>
          <a:bodyPr/>
          <a:lstStyle/>
          <a:p>
            <a:r>
              <a:rPr lang="en-US" sz="2800" dirty="0"/>
              <a:t>Economics</a:t>
            </a:r>
          </a:p>
          <a:p>
            <a:pPr lvl="1"/>
            <a:r>
              <a:rPr lang="en-US" sz="2000" dirty="0"/>
              <a:t>Policy analysis</a:t>
            </a:r>
          </a:p>
          <a:p>
            <a:pPr lvl="1"/>
            <a:r>
              <a:rPr lang="en-US" sz="2000" dirty="0"/>
              <a:t>New assumptions and ways of understanding the world</a:t>
            </a:r>
          </a:p>
          <a:p>
            <a:pPr lvl="1"/>
            <a:r>
              <a:rPr lang="en-US" sz="2000" dirty="0"/>
              <a:t>Model interpretations</a:t>
            </a:r>
          </a:p>
          <a:p>
            <a:pPr lvl="1"/>
            <a:r>
              <a:rPr lang="en-US" sz="2000" dirty="0"/>
              <a:t>Data sets are smaller and easier to store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F806B4-928A-4BA9-8D59-171BBE88BCA0}"/>
              </a:ext>
            </a:extLst>
          </p:cNvPr>
          <p:cNvSpPr txBox="1">
            <a:spLocks/>
          </p:cNvSpPr>
          <p:nvPr/>
        </p:nvSpPr>
        <p:spPr>
          <a:xfrm>
            <a:off x="6248400" y="20240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Data Science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Business-related problems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Predictions, not interpretations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Don’t care how the world works, just need answers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Effective data warehousing is a huge issue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F2E9-7FC6-433F-BE33-2132F657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modeling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9548-6FB4-4603-9B02-825D846C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Interpretability </a:t>
            </a:r>
            <a:r>
              <a:rPr lang="en-US" sz="2800" dirty="0">
                <a:sym typeface="Wingdings" panose="05000000000000000000" pitchFamily="2" charset="2"/>
              </a:rPr>
              <a:t></a:t>
            </a:r>
            <a:r>
              <a:rPr lang="en-US" sz="2800" dirty="0"/>
              <a:t> Predictability tradeoff</a:t>
            </a:r>
          </a:p>
          <a:p>
            <a:pPr lvl="1"/>
            <a:r>
              <a:rPr lang="en-US" sz="2600" dirty="0"/>
              <a:t>The better a model is at making predictions, the less easily it can be interpreted</a:t>
            </a:r>
          </a:p>
          <a:p>
            <a:pPr lvl="1"/>
            <a:r>
              <a:rPr lang="en-US" sz="2600" dirty="0"/>
              <a:t>This creates the “black box” comparison</a:t>
            </a:r>
          </a:p>
          <a:p>
            <a:pPr lvl="2"/>
            <a:r>
              <a:rPr lang="en-US" sz="2400" dirty="0"/>
              <a:t>Be careful to know what is going in and coming out of the model</a:t>
            </a:r>
          </a:p>
          <a:p>
            <a:pPr lvl="2"/>
            <a:r>
              <a:rPr lang="en-US" sz="2400" dirty="0"/>
              <a:t>It’s easy to evaluate a model that looks better than it is, or that gives nonsensical results because of some small, overlooked factor</a:t>
            </a:r>
          </a:p>
        </p:txBody>
      </p:sp>
    </p:spTree>
    <p:extLst>
      <p:ext uri="{BB962C8B-B14F-4D97-AF65-F5344CB8AC3E}">
        <p14:creationId xmlns:p14="http://schemas.microsoft.com/office/powerpoint/2010/main" val="313593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C7F-9540-4C26-B4D1-98F6DAB5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BFC8-C669-4CBB-9969-53458D17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t>0.   </a:t>
            </a:r>
            <a:r>
              <a:rPr lang="en-US" b="1" dirty="0"/>
              <a:t>Prepare data </a:t>
            </a:r>
            <a:r>
              <a:rPr lang="en-US" dirty="0"/>
              <a:t>(clean data, define data kinds, etc.)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Split data</a:t>
            </a:r>
            <a:r>
              <a:rPr lang="en-US" dirty="0"/>
              <a:t> into training and testing sets</a:t>
            </a:r>
          </a:p>
          <a:p>
            <a:pPr marL="685800" lvl="1"/>
            <a:r>
              <a:rPr lang="en-US" dirty="0"/>
              <a:t>Common split is 80% / 20% (training / testing)</a:t>
            </a:r>
          </a:p>
          <a:p>
            <a:pPr marL="685800" lvl="1"/>
            <a:r>
              <a:rPr lang="en-US" dirty="0"/>
              <a:t>Random splits for cross-sectional data, ordered splits for time series</a:t>
            </a:r>
          </a:p>
          <a:p>
            <a:pPr marL="457200" indent="-457200">
              <a:buAutoNum type="arabicPeriod"/>
            </a:pPr>
            <a:r>
              <a:rPr lang="en-US" b="1" dirty="0"/>
              <a:t>Select model type</a:t>
            </a:r>
          </a:p>
          <a:p>
            <a:pPr marL="685800" lvl="1"/>
            <a:r>
              <a:rPr lang="en-US" dirty="0"/>
              <a:t>Logistic, Random Forest, Boosted Decision Tree, Neural Network, etc.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b="1" dirty="0"/>
              <a:t>Select model inputs</a:t>
            </a:r>
            <a:r>
              <a:rPr lang="en-US" dirty="0"/>
              <a:t> (resample wide or unbalanced data)</a:t>
            </a:r>
            <a:endParaRPr lang="en-US" b="1" dirty="0"/>
          </a:p>
          <a:p>
            <a:pPr marL="457200" indent="-457200">
              <a:buFont typeface="Wingdings 3" charset="2"/>
              <a:buAutoNum type="arabicPeriod"/>
            </a:pPr>
            <a:r>
              <a:rPr lang="en-US" b="1" dirty="0"/>
              <a:t>Train model</a:t>
            </a:r>
            <a:r>
              <a:rPr lang="en-US" dirty="0"/>
              <a:t> on training set</a:t>
            </a:r>
            <a:endParaRPr lang="en-US" b="1" dirty="0"/>
          </a:p>
          <a:p>
            <a:pPr marL="857250" lvl="1" indent="-457200">
              <a:buAutoNum type="arabicPeriod"/>
            </a:pPr>
            <a:r>
              <a:rPr lang="en-US" dirty="0"/>
              <a:t>Define a grid of model “hyperparameters”</a:t>
            </a:r>
          </a:p>
          <a:p>
            <a:pPr marL="857250" lvl="1" indent="-457200">
              <a:buAutoNum type="arabicPeriod"/>
            </a:pPr>
            <a:r>
              <a:rPr lang="en-US" dirty="0"/>
              <a:t>Tune model using “cross validation”</a:t>
            </a:r>
          </a:p>
          <a:p>
            <a:pPr marL="457200" indent="-457200">
              <a:buAutoNum type="arabicPeriod"/>
            </a:pPr>
            <a:r>
              <a:rPr lang="en-US" b="1" dirty="0"/>
              <a:t>Test best performing model</a:t>
            </a:r>
            <a:r>
              <a:rPr lang="en-US" dirty="0"/>
              <a:t> hyperparameter values on testing set to derive accuracy metrics</a:t>
            </a:r>
          </a:p>
          <a:p>
            <a:pPr marL="457200" indent="-457200">
              <a:buAutoNum type="arabicPeriod"/>
            </a:pPr>
            <a:r>
              <a:rPr lang="en-US" b="1" dirty="0"/>
              <a:t>Repeat</a:t>
            </a:r>
            <a:r>
              <a:rPr lang="en-US" dirty="0"/>
              <a:t> from step 2 until the best model is found</a:t>
            </a:r>
          </a:p>
        </p:txBody>
      </p:sp>
    </p:spTree>
    <p:extLst>
      <p:ext uri="{BB962C8B-B14F-4D97-AF65-F5344CB8AC3E}">
        <p14:creationId xmlns:p14="http://schemas.microsoft.com/office/powerpoint/2010/main" val="19325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A628-C55D-4840-8313-5B6351E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5D209-32F3-4186-B834-47FCC529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38300"/>
            <a:ext cx="102298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77DE-118A-45BA-B61E-992EF3F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fr-FR" sz="1000" dirty="0"/>
              <a:t>Image Source: http://neuralnetworksanddeeplearning.com/chap6.html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9DF10-7E74-4927-A07A-4AB9C46B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69" y="1528128"/>
            <a:ext cx="10485120" cy="50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0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3D3-18C6-409C-A899-2F15F63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CF09-2C98-4DE4-8BC5-40B0F0F6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Compare a Logit model (traditional econometrics) to a Random Forest (Tree-based algorithm) using the Machine Learning process</a:t>
            </a:r>
          </a:p>
          <a:p>
            <a:pPr lvl="1"/>
            <a:r>
              <a:rPr lang="en-US" sz="2200" dirty="0"/>
              <a:t>Use Logit for interpretations, Random Forest for predictions</a:t>
            </a:r>
          </a:p>
          <a:p>
            <a:pPr lvl="2"/>
            <a:r>
              <a:rPr lang="en-US" sz="1900" dirty="0"/>
              <a:t>Commonly used solution</a:t>
            </a:r>
          </a:p>
          <a:p>
            <a:pPr lvl="1"/>
            <a:r>
              <a:rPr lang="en-US" sz="2200" dirty="0"/>
              <a:t>Explore data visualization tools on R</a:t>
            </a:r>
          </a:p>
          <a:p>
            <a:r>
              <a:rPr lang="en-US" sz="2800" dirty="0"/>
              <a:t>Set up Microsoft Azure account</a:t>
            </a:r>
          </a:p>
          <a:p>
            <a:pPr lvl="1"/>
            <a:r>
              <a:rPr lang="en-US" sz="2200" dirty="0"/>
              <a:t>Commonly used, cloud-based machine learning environment when data gets too big to manage locally</a:t>
            </a:r>
          </a:p>
          <a:p>
            <a:r>
              <a:rPr lang="en-US" sz="2800" dirty="0"/>
              <a:t>Python installation</a:t>
            </a:r>
          </a:p>
          <a:p>
            <a:pPr lvl="1"/>
            <a:r>
              <a:rPr lang="en-US" sz="2200" dirty="0"/>
              <a:t>Anaconda v. 3 (Add to PATH)</a:t>
            </a:r>
          </a:p>
        </p:txBody>
      </p:sp>
    </p:spTree>
    <p:extLst>
      <p:ext uri="{BB962C8B-B14F-4D97-AF65-F5344CB8AC3E}">
        <p14:creationId xmlns:p14="http://schemas.microsoft.com/office/powerpoint/2010/main" val="319473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</TotalTime>
  <Words>527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Data Science</vt:lpstr>
      <vt:lpstr>Common Desired Data Science Skills</vt:lpstr>
      <vt:lpstr>What an Economist brings to the Data Science field</vt:lpstr>
      <vt:lpstr>Data Science Vs. Traditional Economics</vt:lpstr>
      <vt:lpstr>Supervised modeling with Machine Learning</vt:lpstr>
      <vt:lpstr>Machine Learning Process</vt:lpstr>
      <vt:lpstr>Decision Tree Concept</vt:lpstr>
      <vt:lpstr>Neural Network Image Source: http://neuralnetworksanddeeplearning.com/chap6.html</vt:lpstr>
      <vt:lpstr>Today</vt:lpstr>
      <vt:lpstr>Further Study</vt:lpstr>
      <vt:lpstr>My 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MIKE keith</dc:creator>
  <cp:lastModifiedBy>MIKE keith</cp:lastModifiedBy>
  <cp:revision>4</cp:revision>
  <dcterms:created xsi:type="dcterms:W3CDTF">2019-01-12T17:23:10Z</dcterms:created>
  <dcterms:modified xsi:type="dcterms:W3CDTF">2020-04-18T01:19:44Z</dcterms:modified>
</cp:coreProperties>
</file>