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56" r:id="rId4"/>
    <p:sldId id="257" r:id="rId5"/>
    <p:sldId id="266" r:id="rId6"/>
    <p:sldId id="265" r:id="rId7"/>
    <p:sldId id="267" r:id="rId8"/>
    <p:sldId id="268" r:id="rId9"/>
    <p:sldId id="269" r:id="rId10"/>
    <p:sldId id="270" r:id="rId11"/>
    <p:sldId id="263" r:id="rId12"/>
    <p:sldId id="272" r:id="rId13"/>
    <p:sldId id="273" r:id="rId14"/>
    <p:sldId id="274" r:id="rId15"/>
    <p:sldId id="276" r:id="rId16"/>
    <p:sldId id="275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keith" initials="Mk" lastIdx="1" clrIdx="0">
    <p:extLst>
      <p:ext uri="{19B8F6BF-5375-455C-9EA6-DF929625EA0E}">
        <p15:presenceInfo xmlns:p15="http://schemas.microsoft.com/office/powerpoint/2012/main" userId="25ab65adf9c03e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7F296-3AC8-409A-9071-8C3A0CA9FE95}" v="299" dt="2021-01-18T01:21:1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eith" userId="25ab65adf9c03e25" providerId="Windows Live" clId="Web-{15358A5E-0C2B-4C60-AF22-5B34C9AD1FFE}"/>
    <pc:docChg chg="">
      <pc:chgData name="MIKE keith" userId="25ab65adf9c03e25" providerId="Windows Live" clId="Web-{15358A5E-0C2B-4C60-AF22-5B34C9AD1FFE}" dt="2020-01-23T16:27:02.633" v="0"/>
      <pc:docMkLst>
        <pc:docMk/>
      </pc:docMkLst>
      <pc:sldChg chg="delCm">
        <pc:chgData name="MIKE keith" userId="25ab65adf9c03e25" providerId="Windows Live" clId="Web-{15358A5E-0C2B-4C60-AF22-5B34C9AD1FFE}" dt="2020-01-23T16:27:02.633" v="0"/>
        <pc:sldMkLst>
          <pc:docMk/>
          <pc:sldMk cId="433999970" sldId="274"/>
        </pc:sldMkLst>
      </pc:sldChg>
    </pc:docChg>
  </pc:docChgLst>
  <pc:docChgLst>
    <pc:chgData name="MIKE keith" userId="25ab65adf9c03e25" providerId="Windows Live" clId="Web-{E95747C5-91CB-423A-B5B1-4F3F00CE418B}"/>
    <pc:docChg chg="modSld">
      <pc:chgData name="MIKE keith" userId="25ab65adf9c03e25" providerId="Windows Live" clId="Web-{E95747C5-91CB-423A-B5B1-4F3F00CE418B}" dt="2020-01-23T16:24:04.929" v="9" actId="20577"/>
      <pc:docMkLst>
        <pc:docMk/>
      </pc:docMkLst>
      <pc:sldChg chg="modSp">
        <pc:chgData name="MIKE keith" userId="25ab65adf9c03e25" providerId="Windows Live" clId="Web-{E95747C5-91CB-423A-B5B1-4F3F00CE418B}" dt="2020-01-23T16:24:04.929" v="9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95747C5-91CB-423A-B5B1-4F3F00CE418B}" dt="2020-01-23T16:24:04.929" v="9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LiveId" clId="{AFF7F296-3AC8-409A-9071-8C3A0CA9FE95}"/>
    <pc:docChg chg="modSld sldOrd">
      <pc:chgData name="MIKE keith" userId="25ab65adf9c03e25" providerId="LiveId" clId="{AFF7F296-3AC8-409A-9071-8C3A0CA9FE95}" dt="2021-01-18T01:21:12.810" v="293" actId="114"/>
      <pc:docMkLst>
        <pc:docMk/>
      </pc:docMkLst>
      <pc:sldChg chg="modSp ord">
        <pc:chgData name="MIKE keith" userId="25ab65adf9c03e25" providerId="LiveId" clId="{AFF7F296-3AC8-409A-9071-8C3A0CA9FE95}" dt="2021-01-18T01:21:12.810" v="293" actId="114"/>
        <pc:sldMkLst>
          <pc:docMk/>
          <pc:sldMk cId="1396768436" sldId="271"/>
        </pc:sldMkLst>
        <pc:graphicFrameChg chg="mod">
          <ac:chgData name="MIKE keith" userId="25ab65adf9c03e25" providerId="LiveId" clId="{AFF7F296-3AC8-409A-9071-8C3A0CA9FE95}" dt="2021-01-18T01:21:12.810" v="293" actId="114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Windows Live" clId="Web-{1D618679-286F-42C9-9AE0-A98F24F6DB37}"/>
    <pc:docChg chg="modSld">
      <pc:chgData name="MIKE keith" userId="25ab65adf9c03e25" providerId="Windows Live" clId="Web-{1D618679-286F-42C9-9AE0-A98F24F6DB37}" dt="2020-01-16T13:31:40.473" v="18" actId="20577"/>
      <pc:docMkLst>
        <pc:docMk/>
      </pc:docMkLst>
      <pc:sldChg chg="modSp">
        <pc:chgData name="MIKE keith" userId="25ab65adf9c03e25" providerId="Windows Live" clId="Web-{1D618679-286F-42C9-9AE0-A98F24F6DB37}" dt="2020-01-16T13:31:40.473" v="18" actId="20577"/>
        <pc:sldMkLst>
          <pc:docMk/>
          <pc:sldMk cId="3963047891" sldId="266"/>
        </pc:sldMkLst>
        <pc:graphicFrameChg chg="modGraphic">
          <ac:chgData name="MIKE keith" userId="25ab65adf9c03e25" providerId="Windows Live" clId="Web-{1D618679-286F-42C9-9AE0-A98F24F6DB37}" dt="2020-01-16T13:31:40.473" v="18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</pc:docChg>
  </pc:docChgLst>
  <pc:docChgLst>
    <pc:chgData name="MIKE keith" userId="25ab65adf9c03e25" providerId="Windows Live" clId="Web-{A5FDD66F-BC1C-4D7A-9C7D-66DD30AEE87A}"/>
    <pc:docChg chg="modSld">
      <pc:chgData name="MIKE keith" userId="25ab65adf9c03e25" providerId="Windows Live" clId="Web-{A5FDD66F-BC1C-4D7A-9C7D-66DD30AEE87A}" dt="2020-01-23T13:31:19.521" v="8" actId="20577"/>
      <pc:docMkLst>
        <pc:docMk/>
      </pc:docMkLst>
      <pc:sldChg chg="modSp">
        <pc:chgData name="MIKE keith" userId="25ab65adf9c03e25" providerId="Windows Live" clId="Web-{A5FDD66F-BC1C-4D7A-9C7D-66DD30AEE87A}" dt="2020-01-23T13:31:19.521" v="8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A5FDD66F-BC1C-4D7A-9C7D-66DD30AEE87A}" dt="2020-01-23T13:31:19.521" v="8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LiveId" clId="{46F57E5C-1E94-4854-B8D9-5BE7CF6456E3}"/>
    <pc:docChg chg="undo custSel mod addSld modSld">
      <pc:chgData name="MIKE keith" userId="25ab65adf9c03e25" providerId="LiveId" clId="{46F57E5C-1E94-4854-B8D9-5BE7CF6456E3}" dt="2019-01-28T14:41:46.405" v="1209" actId="20577"/>
      <pc:docMkLst>
        <pc:docMk/>
      </pc:docMkLst>
      <pc:sldChg chg="addSp delSp modSp">
        <pc:chgData name="MIKE keith" userId="25ab65adf9c03e25" providerId="LiveId" clId="{46F57E5C-1E94-4854-B8D9-5BE7CF6456E3}" dt="2019-01-13T23:26:19.318" v="1082" actId="1076"/>
        <pc:sldMkLst>
          <pc:docMk/>
          <pc:sldMk cId="2040991817" sldId="256"/>
        </pc:sldMkLst>
        <pc:spChg chg="del">
          <ac:chgData name="MIKE keith" userId="25ab65adf9c03e25" providerId="LiveId" clId="{46F57E5C-1E94-4854-B8D9-5BE7CF6456E3}" dt="2019-01-13T23:23:34.204" v="1021" actId="478"/>
          <ac:spMkLst>
            <pc:docMk/>
            <pc:sldMk cId="2040991817" sldId="256"/>
            <ac:spMk id="2" creationId="{5AC55B8C-6125-4882-A22D-2EAB0F0EF50F}"/>
          </ac:spMkLst>
        </pc:spChg>
        <pc:spChg chg="mod">
          <ac:chgData name="MIKE keith" userId="25ab65adf9c03e25" providerId="LiveId" clId="{46F57E5C-1E94-4854-B8D9-5BE7CF6456E3}" dt="2019-01-13T23:26:19.318" v="1082" actId="1076"/>
          <ac:spMkLst>
            <pc:docMk/>
            <pc:sldMk cId="2040991817" sldId="256"/>
            <ac:spMk id="3" creationId="{6E62C0EE-94FB-4519-A82F-51E1277A2DA1}"/>
          </ac:spMkLst>
        </pc:spChg>
        <pc:spChg chg="add del mod">
          <ac:chgData name="MIKE keith" userId="25ab65adf9c03e25" providerId="LiveId" clId="{46F57E5C-1E94-4854-B8D9-5BE7CF6456E3}" dt="2019-01-13T23:23:44.568" v="1024" actId="478"/>
          <ac:spMkLst>
            <pc:docMk/>
            <pc:sldMk cId="2040991817" sldId="256"/>
            <ac:spMk id="5" creationId="{45BBC851-0336-41B5-BF63-DB7381364E2B}"/>
          </ac:spMkLst>
        </pc:spChg>
        <pc:picChg chg="add del mod ord">
          <ac:chgData name="MIKE keith" userId="25ab65adf9c03e25" providerId="LiveId" clId="{46F57E5C-1E94-4854-B8D9-5BE7CF6456E3}" dt="2019-01-13T23:24:59.798" v="1036" actId="1076"/>
          <ac:picMkLst>
            <pc:docMk/>
            <pc:sldMk cId="2040991817" sldId="256"/>
            <ac:picMk id="2050" creationId="{C7F6720A-E82F-492B-8346-862E380CF1DF}"/>
          </ac:picMkLst>
        </pc:picChg>
      </pc:sldChg>
      <pc:sldChg chg="modSp">
        <pc:chgData name="MIKE keith" userId="25ab65adf9c03e25" providerId="LiveId" clId="{46F57E5C-1E94-4854-B8D9-5BE7CF6456E3}" dt="2019-01-13T23:25:41.274" v="1073" actId="313"/>
        <pc:sldMkLst>
          <pc:docMk/>
          <pc:sldMk cId="2477238484" sldId="257"/>
        </pc:sldMkLst>
        <pc:spChg chg="mod">
          <ac:chgData name="MIKE keith" userId="25ab65adf9c03e25" providerId="LiveId" clId="{46F57E5C-1E94-4854-B8D9-5BE7CF6456E3}" dt="2019-01-13T23:25:41.274" v="1073" actId="313"/>
          <ac:spMkLst>
            <pc:docMk/>
            <pc:sldMk cId="2477238484" sldId="257"/>
            <ac:spMk id="2" creationId="{0DB513A7-6BF2-4B6C-85BF-B4F2F7FD5A99}"/>
          </ac:spMkLst>
        </pc:spChg>
        <pc:spChg chg="mod">
          <ac:chgData name="MIKE keith" userId="25ab65adf9c03e25" providerId="LiveId" clId="{46F57E5C-1E94-4854-B8D9-5BE7CF6456E3}" dt="2019-01-13T18:07:57.621" v="516" actId="27636"/>
          <ac:spMkLst>
            <pc:docMk/>
            <pc:sldMk cId="2477238484" sldId="257"/>
            <ac:spMk id="3" creationId="{B9271677-A79B-433F-8882-D156BEBCDFB8}"/>
          </ac:spMkLst>
        </pc:spChg>
      </pc:sldChg>
      <pc:sldChg chg="modSp">
        <pc:chgData name="MIKE keith" userId="25ab65adf9c03e25" providerId="LiveId" clId="{46F57E5C-1E94-4854-B8D9-5BE7CF6456E3}" dt="2019-01-13T23:26:53.386" v="1087" actId="20577"/>
        <pc:sldMkLst>
          <pc:docMk/>
          <pc:sldMk cId="2539109224" sldId="258"/>
        </pc:sldMkLst>
        <pc:spChg chg="mod">
          <ac:chgData name="MIKE keith" userId="25ab65adf9c03e25" providerId="LiveId" clId="{46F57E5C-1E94-4854-B8D9-5BE7CF6456E3}" dt="2019-01-13T23:26:53.386" v="1087" actId="20577"/>
          <ac:spMkLst>
            <pc:docMk/>
            <pc:sldMk cId="2539109224" sldId="258"/>
            <ac:spMk id="3" creationId="{9BC197A4-0CB6-41CB-9733-325C18DF3601}"/>
          </ac:spMkLst>
        </pc:spChg>
      </pc:sldChg>
      <pc:sldChg chg="addSp delSp modSp modAnim">
        <pc:chgData name="MIKE keith" userId="25ab65adf9c03e25" providerId="LiveId" clId="{46F57E5C-1E94-4854-B8D9-5BE7CF6456E3}" dt="2019-01-13T23:30:08.314" v="1200" actId="14100"/>
        <pc:sldMkLst>
          <pc:docMk/>
          <pc:sldMk cId="947907632" sldId="259"/>
        </pc:sldMkLst>
        <pc:spChg chg="mod">
          <ac:chgData name="MIKE keith" userId="25ab65adf9c03e25" providerId="LiveId" clId="{46F57E5C-1E94-4854-B8D9-5BE7CF6456E3}" dt="2019-01-13T18:12:18.157" v="940" actId="20577"/>
          <ac:spMkLst>
            <pc:docMk/>
            <pc:sldMk cId="947907632" sldId="259"/>
            <ac:spMk id="2" creationId="{B38DCA92-D4B7-41A3-9D22-C693FC00DE07}"/>
          </ac:spMkLst>
        </pc:spChg>
        <pc:spChg chg="add mod">
          <ac:chgData name="MIKE keith" userId="25ab65adf9c03e25" providerId="LiveId" clId="{46F57E5C-1E94-4854-B8D9-5BE7CF6456E3}" dt="2019-01-13T18:16:20.024" v="1006" actId="1076"/>
          <ac:spMkLst>
            <pc:docMk/>
            <pc:sldMk cId="947907632" sldId="259"/>
            <ac:spMk id="8" creationId="{FDA2E555-257E-4285-B0CC-C08CE38EA8E0}"/>
          </ac:spMkLst>
        </pc:spChg>
        <pc:spChg chg="add mod">
          <ac:chgData name="MIKE keith" userId="25ab65adf9c03e25" providerId="LiveId" clId="{46F57E5C-1E94-4854-B8D9-5BE7CF6456E3}" dt="2019-01-13T18:16:26.191" v="1007" actId="1076"/>
          <ac:spMkLst>
            <pc:docMk/>
            <pc:sldMk cId="947907632" sldId="259"/>
            <ac:spMk id="11" creationId="{2403CAE4-AE54-4F1A-8C47-AC6940795C3D}"/>
          </ac:spMkLst>
        </pc:spChg>
        <pc:picChg chg="mod">
          <ac:chgData name="MIKE keith" userId="25ab65adf9c03e25" providerId="LiveId" clId="{46F57E5C-1E94-4854-B8D9-5BE7CF6456E3}" dt="2019-01-13T18:13:04.730" v="941" actId="1076"/>
          <ac:picMkLst>
            <pc:docMk/>
            <pc:sldMk cId="947907632" sldId="259"/>
            <ac:picMk id="1026" creationId="{E321D7CE-A9B7-4B88-BED7-0AA72697BDA8}"/>
          </ac:picMkLst>
        </pc:picChg>
        <pc:cxnChg chg="add del mod">
          <ac:chgData name="MIKE keith" userId="25ab65adf9c03e25" providerId="LiveId" clId="{46F57E5C-1E94-4854-B8D9-5BE7CF6456E3}" dt="2019-01-13T18:13:51.584" v="949" actId="478"/>
          <ac:cxnSpMkLst>
            <pc:docMk/>
            <pc:sldMk cId="947907632" sldId="259"/>
            <ac:cxnSpMk id="4" creationId="{C4302334-22F9-42CB-B144-C8BDA4A54AEF}"/>
          </ac:cxnSpMkLst>
        </pc:cxnChg>
        <pc:cxnChg chg="add mod">
          <ac:chgData name="MIKE keith" userId="25ab65adf9c03e25" providerId="LiveId" clId="{46F57E5C-1E94-4854-B8D9-5BE7CF6456E3}" dt="2019-01-13T23:30:04.004" v="1199" actId="14100"/>
          <ac:cxnSpMkLst>
            <pc:docMk/>
            <pc:sldMk cId="947907632" sldId="259"/>
            <ac:cxnSpMk id="7" creationId="{9C14576D-896C-461A-A808-1CE301518631}"/>
          </ac:cxnSpMkLst>
        </pc:cxnChg>
        <pc:cxnChg chg="add mod">
          <ac:chgData name="MIKE keith" userId="25ab65adf9c03e25" providerId="LiveId" clId="{46F57E5C-1E94-4854-B8D9-5BE7CF6456E3}" dt="2019-01-13T23:30:08.314" v="1200" actId="14100"/>
          <ac:cxnSpMkLst>
            <pc:docMk/>
            <pc:sldMk cId="947907632" sldId="259"/>
            <ac:cxnSpMk id="9" creationId="{BB38FB67-F095-474E-A27B-108204221F58}"/>
          </ac:cxnSpMkLst>
        </pc:cxnChg>
      </pc:sldChg>
      <pc:sldChg chg="addSp delSp modSp mod setBg">
        <pc:chgData name="MIKE keith" userId="25ab65adf9c03e25" providerId="LiveId" clId="{46F57E5C-1E94-4854-B8D9-5BE7CF6456E3}" dt="2019-01-13T23:25:58.655" v="1081" actId="20577"/>
        <pc:sldMkLst>
          <pc:docMk/>
          <pc:sldMk cId="780552784" sldId="260"/>
        </pc:sldMkLst>
        <pc:spChg chg="mod">
          <ac:chgData name="MIKE keith" userId="25ab65adf9c03e25" providerId="LiveId" clId="{46F57E5C-1E94-4854-B8D9-5BE7CF6456E3}" dt="2019-01-13T23:25:58.655" v="1081" actId="20577"/>
          <ac:spMkLst>
            <pc:docMk/>
            <pc:sldMk cId="780552784" sldId="260"/>
            <ac:spMk id="2" creationId="{76B16A14-6D7E-45CD-A22B-18CB284545C2}"/>
          </ac:spMkLst>
        </pc:spChg>
        <pc:spChg chg="add del">
          <ac:chgData name="MIKE keith" userId="25ab65adf9c03e25" providerId="LiveId" clId="{46F57E5C-1E94-4854-B8D9-5BE7CF6456E3}" dt="2019-01-13T18:17:35.188" v="1012" actId="26606"/>
          <ac:spMkLst>
            <pc:docMk/>
            <pc:sldMk cId="780552784" sldId="260"/>
            <ac:spMk id="135" creationId="{0700D48D-C9AA-4000-A912-29A4FEA98A9F}"/>
          </ac:spMkLst>
        </pc:spChg>
        <pc:picChg chg="add mod">
          <ac:chgData name="MIKE keith" userId="25ab65adf9c03e25" providerId="LiveId" clId="{46F57E5C-1E94-4854-B8D9-5BE7CF6456E3}" dt="2019-01-13T18:17:35.188" v="1012" actId="26606"/>
          <ac:picMkLst>
            <pc:docMk/>
            <pc:sldMk cId="780552784" sldId="260"/>
            <ac:picMk id="1026" creationId="{19435818-8E28-4759-80A3-CAEA0718C8E9}"/>
          </ac:picMkLst>
        </pc:picChg>
        <pc:picChg chg="mod">
          <ac:chgData name="MIKE keith" userId="25ab65adf9c03e25" providerId="LiveId" clId="{46F57E5C-1E94-4854-B8D9-5BE7CF6456E3}" dt="2019-01-13T18:17:45.952" v="1015" actId="1076"/>
          <ac:picMkLst>
            <pc:docMk/>
            <pc:sldMk cId="780552784" sldId="260"/>
            <ac:picMk id="3074" creationId="{BA75C8F9-37AE-44AE-B3D8-08E74779FA25}"/>
          </ac:picMkLst>
        </pc:pic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7" creationId="{805E69BC-D844-4AB5-9E35-ED458EE29655}"/>
          </ac:cxnSpMkLst>
        </pc:cxn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9" creationId="{4312C673-8179-457E-AD2A-D1FAE4CC961A}"/>
          </ac:cxnSpMkLst>
        </pc:cxnChg>
      </pc:sldChg>
      <pc:sldChg chg="modSp add">
        <pc:chgData name="MIKE keith" userId="25ab65adf9c03e25" providerId="LiveId" clId="{46F57E5C-1E94-4854-B8D9-5BE7CF6456E3}" dt="2019-01-13T18:19:01.210" v="1017" actId="20577"/>
        <pc:sldMkLst>
          <pc:docMk/>
          <pc:sldMk cId="781058363" sldId="262"/>
        </pc:sldMkLst>
        <pc:spChg chg="mod">
          <ac:chgData name="MIKE keith" userId="25ab65adf9c03e25" providerId="LiveId" clId="{46F57E5C-1E94-4854-B8D9-5BE7CF6456E3}" dt="2019-01-12T17:45:02.532" v="5" actId="20577"/>
          <ac:spMkLst>
            <pc:docMk/>
            <pc:sldMk cId="781058363" sldId="262"/>
            <ac:spMk id="2" creationId="{E2257B41-0F4B-49A0-BD5D-A3CDEE765D97}"/>
          </ac:spMkLst>
        </pc:spChg>
        <pc:spChg chg="mod">
          <ac:chgData name="MIKE keith" userId="25ab65adf9c03e25" providerId="LiveId" clId="{46F57E5C-1E94-4854-B8D9-5BE7CF6456E3}" dt="2019-01-13T18:19:01.210" v="10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modSp add">
        <pc:chgData name="MIKE keith" userId="25ab65adf9c03e25" providerId="LiveId" clId="{46F57E5C-1E94-4854-B8D9-5BE7CF6456E3}" dt="2019-01-13T23:28:07.248" v="1187" actId="20577"/>
        <pc:sldMkLst>
          <pc:docMk/>
          <pc:sldMk cId="1930805894" sldId="263"/>
        </pc:sldMkLst>
        <pc:spChg chg="mod">
          <ac:chgData name="MIKE keith" userId="25ab65adf9c03e25" providerId="LiveId" clId="{46F57E5C-1E94-4854-B8D9-5BE7CF6456E3}" dt="2019-01-12T18:31:59.267" v="130" actId="20577"/>
          <ac:spMkLst>
            <pc:docMk/>
            <pc:sldMk cId="1930805894" sldId="263"/>
            <ac:spMk id="2" creationId="{D2FB5955-05A0-46BA-ADAD-7888C069FE61}"/>
          </ac:spMkLst>
        </pc:spChg>
        <pc:spChg chg="mod">
          <ac:chgData name="MIKE keith" userId="25ab65adf9c03e25" providerId="LiveId" clId="{46F57E5C-1E94-4854-B8D9-5BE7CF6456E3}" dt="2019-01-13T23:28:07.248" v="1187" actId="20577"/>
          <ac:spMkLst>
            <pc:docMk/>
            <pc:sldMk cId="1930805894" sldId="263"/>
            <ac:spMk id="3" creationId="{3921CB2E-E2BE-43E5-926C-7D4A18CDBF5D}"/>
          </ac:spMkLst>
        </pc:spChg>
      </pc:sldChg>
      <pc:sldChg chg="modSp add">
        <pc:chgData name="MIKE keith" userId="25ab65adf9c03e25" providerId="LiveId" clId="{46F57E5C-1E94-4854-B8D9-5BE7CF6456E3}" dt="2019-01-28T14:41:46.405" v="1209" actId="20577"/>
        <pc:sldMkLst>
          <pc:docMk/>
          <pc:sldMk cId="15878305" sldId="264"/>
        </pc:sldMkLst>
        <pc:spChg chg="mod">
          <ac:chgData name="MIKE keith" userId="25ab65adf9c03e25" providerId="LiveId" clId="{46F57E5C-1E94-4854-B8D9-5BE7CF6456E3}" dt="2019-01-13T18:08:07.284" v="529" actId="20577"/>
          <ac:spMkLst>
            <pc:docMk/>
            <pc:sldMk cId="15878305" sldId="264"/>
            <ac:spMk id="2" creationId="{C44B5EF2-F983-4D46-810B-314E1AE9BC06}"/>
          </ac:spMkLst>
        </pc:spChg>
        <pc:spChg chg="mod">
          <ac:chgData name="MIKE keith" userId="25ab65adf9c03e25" providerId="LiveId" clId="{46F57E5C-1E94-4854-B8D9-5BE7CF6456E3}" dt="2019-01-28T14:41:46.405" v="1209" actId="20577"/>
          <ac:spMkLst>
            <pc:docMk/>
            <pc:sldMk cId="15878305" sldId="264"/>
            <ac:spMk id="3" creationId="{13C3A35D-B666-4B98-AC5A-A1C918FB7665}"/>
          </ac:spMkLst>
        </pc:spChg>
      </pc:sldChg>
    </pc:docChg>
  </pc:docChgLst>
  <pc:docChgLst>
    <pc:chgData name="MIKE keith" userId="25ab65adf9c03e25" providerId="Windows Live" clId="Web-{554EFBB4-3259-4491-A444-3ECC0592173A}"/>
    <pc:docChg chg="modSld">
      <pc:chgData name="MIKE keith" userId="25ab65adf9c03e25" providerId="Windows Live" clId="Web-{554EFBB4-3259-4491-A444-3ECC0592173A}" dt="2020-01-21T18:03:24.383" v="14" actId="20577"/>
      <pc:docMkLst>
        <pc:docMk/>
      </pc:docMkLst>
      <pc:sldChg chg="modSp">
        <pc:chgData name="MIKE keith" userId="25ab65adf9c03e25" providerId="Windows Live" clId="Web-{554EFBB4-3259-4491-A444-3ECC0592173A}" dt="2020-01-21T18:03:24.383" v="14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554EFBB4-3259-4491-A444-3ECC0592173A}" dt="2020-01-21T18:03:24.383" v="14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</pc:docChg>
  </pc:docChgLst>
  <pc:docChgLst>
    <pc:chgData name="MIKE keith" userId="25ab65adf9c03e25" providerId="LiveId" clId="{13534F4B-E03C-483C-AC9C-0DEFE71C687F}"/>
    <pc:docChg chg="undo custSel mod addSld delSld modSld sldOrd">
      <pc:chgData name="MIKE keith" userId="25ab65adf9c03e25" providerId="LiveId" clId="{13534F4B-E03C-483C-AC9C-0DEFE71C687F}" dt="2020-01-24T16:51:26.609" v="3873" actId="20577"/>
      <pc:docMkLst>
        <pc:docMk/>
      </pc:docMkLst>
      <pc:sldChg chg="modSp">
        <pc:chgData name="MIKE keith" userId="25ab65adf9c03e25" providerId="LiveId" clId="{13534F4B-E03C-483C-AC9C-0DEFE71C687F}" dt="2020-01-16T01:56:41.788" v="157"/>
        <pc:sldMkLst>
          <pc:docMk/>
          <pc:sldMk cId="2040991817" sldId="256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040991817" sldId="256"/>
            <ac:spMk id="3" creationId="{6E62C0EE-94FB-4519-A82F-51E1277A2DA1}"/>
          </ac:spMkLst>
        </pc:spChg>
      </pc:sldChg>
      <pc:sldChg chg="addSp delSp modSp mod setBg delDesignElem">
        <pc:chgData name="MIKE keith" userId="25ab65adf9c03e25" providerId="LiveId" clId="{13534F4B-E03C-483C-AC9C-0DEFE71C687F}" dt="2020-01-20T15:35:59.296" v="3776"/>
        <pc:sldMkLst>
          <pc:docMk/>
          <pc:sldMk cId="2477238484" sldId="257"/>
        </pc:sldMkLst>
        <pc:spChg chg="mod">
          <ac:chgData name="MIKE keith" userId="25ab65adf9c03e25" providerId="LiveId" clId="{13534F4B-E03C-483C-AC9C-0DEFE71C687F}" dt="2020-01-20T13:42:04.254" v="2852" actId="20577"/>
          <ac:spMkLst>
            <pc:docMk/>
            <pc:sldMk cId="2477238484" sldId="257"/>
            <ac:spMk id="2" creationId="{0DB513A7-6BF2-4B6C-85BF-B4F2F7FD5A99}"/>
          </ac:spMkLst>
        </pc:spChg>
        <pc:spChg chg="del">
          <ac:chgData name="MIKE keith" userId="25ab65adf9c03e25" providerId="LiveId" clId="{13534F4B-E03C-483C-AC9C-0DEFE71C687F}" dt="2020-01-16T01:56:02.401" v="149" actId="26606"/>
          <ac:spMkLst>
            <pc:docMk/>
            <pc:sldMk cId="2477238484" sldId="257"/>
            <ac:spMk id="3" creationId="{B9271677-A79B-433F-8882-D156BEBCDFB8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477238484" sldId="257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1:56:02.401" v="149" actId="26606"/>
          <ac:graphicFrameMkLst>
            <pc:docMk/>
            <pc:sldMk cId="2477238484" sldId="257"/>
            <ac:graphicFrameMk id="5" creationId="{F6989186-6E25-4FDA-9A36-F5746072766E}"/>
          </ac:graphicFrameMkLst>
        </pc:graphicFrameChg>
      </pc:sldChg>
      <pc:sldChg chg="modSp del">
        <pc:chgData name="MIKE keith" userId="25ab65adf9c03e25" providerId="LiveId" clId="{13534F4B-E03C-483C-AC9C-0DEFE71C687F}" dt="2020-01-16T02:16:59.198" v="1267" actId="47"/>
        <pc:sldMkLst>
          <pc:docMk/>
          <pc:sldMk cId="2539109224" sldId="258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539109224" sldId="258"/>
            <ac:spMk id="3" creationId="{9BC197A4-0CB6-41CB-9733-325C18DF3601}"/>
          </ac:spMkLst>
        </pc:spChg>
      </pc:sldChg>
      <pc:sldChg chg="del">
        <pc:chgData name="MIKE keith" userId="25ab65adf9c03e25" providerId="LiveId" clId="{13534F4B-E03C-483C-AC9C-0DEFE71C687F}" dt="2020-01-16T02:16:49.487" v="1263" actId="47"/>
        <pc:sldMkLst>
          <pc:docMk/>
          <pc:sldMk cId="947907632" sldId="259"/>
        </pc:sldMkLst>
      </pc:sldChg>
      <pc:sldChg chg="del">
        <pc:chgData name="MIKE keith" userId="25ab65adf9c03e25" providerId="LiveId" clId="{13534F4B-E03C-483C-AC9C-0DEFE71C687F}" dt="2020-01-16T02:16:50.328" v="1264" actId="47"/>
        <pc:sldMkLst>
          <pc:docMk/>
          <pc:sldMk cId="780552784" sldId="260"/>
        </pc:sldMkLst>
      </pc:sldChg>
      <pc:sldChg chg="del">
        <pc:chgData name="MIKE keith" userId="25ab65adf9c03e25" providerId="LiveId" clId="{13534F4B-E03C-483C-AC9C-0DEFE71C687F}" dt="2020-01-16T02:16:51.119" v="1265" actId="47"/>
        <pc:sldMkLst>
          <pc:docMk/>
          <pc:sldMk cId="1891683159" sldId="261"/>
        </pc:sldMkLst>
      </pc:sldChg>
      <pc:sldChg chg="modSp del">
        <pc:chgData name="MIKE keith" userId="25ab65adf9c03e25" providerId="LiveId" clId="{13534F4B-E03C-483C-AC9C-0DEFE71C687F}" dt="2020-01-16T02:16:52.090" v="1266" actId="47"/>
        <pc:sldMkLst>
          <pc:docMk/>
          <pc:sldMk cId="781058363" sldId="262"/>
        </pc:sldMkLst>
        <pc:spChg chg="mod">
          <ac:chgData name="MIKE keith" userId="25ab65adf9c03e25" providerId="LiveId" clId="{13534F4B-E03C-483C-AC9C-0DEFE71C687F}" dt="2020-01-14T11:15:47.972" v="1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addSp delSp modSp mod setBg setClrOvrMap delDesignElem">
        <pc:chgData name="MIKE keith" userId="25ab65adf9c03e25" providerId="LiveId" clId="{13534F4B-E03C-483C-AC9C-0DEFE71C687F}" dt="2020-01-20T15:35:59.296" v="3776"/>
        <pc:sldMkLst>
          <pc:docMk/>
          <pc:sldMk cId="1930805894" sldId="263"/>
        </pc:sldMkLst>
        <pc:spChg chg="mod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2" creationId="{D2FB5955-05A0-46BA-ADAD-7888C069FE61}"/>
          </ac:spMkLst>
        </pc:spChg>
        <pc:spChg chg="add del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3" creationId="{3921CB2E-E2BE-43E5-926C-7D4A18CDBF5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930805894" sldId="263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02:18:59.965" v="1350" actId="26606"/>
          <ac:spMkLst>
            <pc:docMk/>
            <pc:sldMk cId="1930805894" sldId="263"/>
            <ac:spMk id="11" creationId="{CF62D2A7-8207-488C-9F46-316BA81A16C8}"/>
          </ac:spMkLst>
        </pc:spChg>
        <pc:graphicFrameChg chg="add del">
          <ac:chgData name="MIKE keith" userId="25ab65adf9c03e25" providerId="LiveId" clId="{13534F4B-E03C-483C-AC9C-0DEFE71C687F}" dt="2020-01-16T02:18:59.965" v="1350" actId="26606"/>
          <ac:graphicFrameMkLst>
            <pc:docMk/>
            <pc:sldMk cId="1930805894" sldId="263"/>
            <ac:graphicFrameMk id="5" creationId="{576712E7-A708-450C-8848-B37B96D6B81D}"/>
          </ac:graphicFrameMkLst>
        </pc:graphicFrameChg>
        <pc:graphicFrameChg chg="add mod">
          <ac:chgData name="MIKE keith" userId="25ab65adf9c03e25" providerId="LiveId" clId="{13534F4B-E03C-483C-AC9C-0DEFE71C687F}" dt="2020-01-16T10:44:03.564" v="2248" actId="20577"/>
          <ac:graphicFrameMkLst>
            <pc:docMk/>
            <pc:sldMk cId="1930805894" sldId="263"/>
            <ac:graphicFrameMk id="13" creationId="{D0889410-7318-4619-B7A6-4D4073F4DFB7}"/>
          </ac:graphicFrameMkLst>
        </pc:graphicFrameChg>
        <pc:picChg chg="add del">
          <ac:chgData name="MIKE keith" userId="25ab65adf9c03e25" providerId="LiveId" clId="{13534F4B-E03C-483C-AC9C-0DEFE71C687F}" dt="2020-01-16T02:18:59.965" v="1350" actId="26606"/>
          <ac:picMkLst>
            <pc:docMk/>
            <pc:sldMk cId="1930805894" sldId="263"/>
            <ac:picMk id="7" creationId="{0AB14AD7-2146-4287-A86C-16141747B840}"/>
          </ac:picMkLst>
        </pc:picChg>
      </pc:sldChg>
      <pc:sldChg chg="modSp del">
        <pc:chgData name="MIKE keith" userId="25ab65adf9c03e25" providerId="LiveId" clId="{13534F4B-E03C-483C-AC9C-0DEFE71C687F}" dt="2020-01-16T02:16:48.351" v="1262" actId="47"/>
        <pc:sldMkLst>
          <pc:docMk/>
          <pc:sldMk cId="15878305" sldId="264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15878305" sldId="264"/>
            <ac:spMk id="3" creationId="{13C3A35D-B666-4B98-AC5A-A1C918FB7665}"/>
          </ac:spMkLst>
        </pc:spChg>
      </pc:sldChg>
      <pc:sldChg chg="addSp delSp modSp add mod setBg setClrOvrMap">
        <pc:chgData name="MIKE keith" userId="25ab65adf9c03e25" providerId="LiveId" clId="{13534F4B-E03C-483C-AC9C-0DEFE71C687F}" dt="2020-01-20T13:41:27.266" v="2842" actId="20577"/>
        <pc:sldMkLst>
          <pc:docMk/>
          <pc:sldMk cId="781735586" sldId="265"/>
        </pc:sldMkLst>
        <pc:spChg chg="mod">
          <ac:chgData name="MIKE keith" userId="25ab65adf9c03e25" providerId="LiveId" clId="{13534F4B-E03C-483C-AC9C-0DEFE71C687F}" dt="2020-01-20T13:41:27.266" v="2842" actId="20577"/>
          <ac:spMkLst>
            <pc:docMk/>
            <pc:sldMk cId="781735586" sldId="265"/>
            <ac:spMk id="2" creationId="{7990A8C3-3D2E-4BD6-8112-3A936345D55B}"/>
          </ac:spMkLst>
        </pc:spChg>
        <pc:spChg chg="del">
          <ac:chgData name="MIKE keith" userId="25ab65adf9c03e25" providerId="LiveId" clId="{13534F4B-E03C-483C-AC9C-0DEFE71C687F}" dt="2020-01-14T11:16:48.946" v="130" actId="478"/>
          <ac:spMkLst>
            <pc:docMk/>
            <pc:sldMk cId="781735586" sldId="265"/>
            <ac:spMk id="3" creationId="{6132D616-31F2-4751-B0A5-F22D49779481}"/>
          </ac:spMkLst>
        </pc:spChg>
        <pc:spChg chg="add del">
          <ac:chgData name="MIKE keith" userId="25ab65adf9c03e25" providerId="LiveId" clId="{13534F4B-E03C-483C-AC9C-0DEFE71C687F}" dt="2020-01-16T02:02:11.024" v="510" actId="26606"/>
          <ac:spMkLst>
            <pc:docMk/>
            <pc:sldMk cId="781735586" sldId="265"/>
            <ac:spMk id="73" creationId="{823AC064-BC96-4F32-8AE1-B2FD38754823}"/>
          </ac:spMkLst>
        </pc:spChg>
        <pc:spChg chg="add del">
          <ac:chgData name="MIKE keith" userId="25ab65adf9c03e25" providerId="LiveId" clId="{13534F4B-E03C-483C-AC9C-0DEFE71C687F}" dt="2020-01-16T02:02:19.666" v="512" actId="26606"/>
          <ac:spMkLst>
            <pc:docMk/>
            <pc:sldMk cId="781735586" sldId="265"/>
            <ac:spMk id="1031" creationId="{7AE95D8F-9825-4222-8846-E3461598CC62}"/>
          </ac:spMkLst>
        </pc:spChg>
        <pc:spChg chg="add del">
          <ac:chgData name="MIKE keith" userId="25ab65adf9c03e25" providerId="LiveId" clId="{13534F4B-E03C-483C-AC9C-0DEFE71C687F}" dt="2020-01-16T02:02:23.188" v="514" actId="26606"/>
          <ac:spMkLst>
            <pc:docMk/>
            <pc:sldMk cId="781735586" sldId="265"/>
            <ac:spMk id="1034" creationId="{928F64C6-FE22-4FC1-A763-DFCC514811BD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7" creationId="{F6E384F5-137A-40B1-97F0-694CC6ECD59C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8" creationId="{9DBC4630-03DA-474F-BBCB-BA3AE6B317A4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9" creationId="{78418A25-6EAC-4140-BFE6-284E1925B5EE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40" creationId="{31103AB2-C090-458F-B752-294F23AFA8AD}"/>
          </ac:spMkLst>
        </pc:spChg>
        <pc:spChg chg="add del">
          <ac:chgData name="MIKE keith" userId="25ab65adf9c03e25" providerId="LiveId" clId="{13534F4B-E03C-483C-AC9C-0DEFE71C687F}" dt="2020-01-16T02:02:35.883" v="518" actId="26606"/>
          <ac:spMkLst>
            <pc:docMk/>
            <pc:sldMk cId="781735586" sldId="265"/>
            <ac:spMk id="1042" creationId="{928F64C6-FE22-4FC1-A763-DFCC514811BD}"/>
          </ac:spMkLst>
        </pc:sp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3" creationId="{06904373-F736-4B56-9E4B-2739966DE33C}"/>
          </ac:picMkLst>
        </pc:picChg>
        <pc:picChg chg="add mod ord">
          <ac:chgData name="MIKE keith" userId="25ab65adf9c03e25" providerId="LiveId" clId="{13534F4B-E03C-483C-AC9C-0DEFE71C687F}" dt="2020-01-16T02:19:54.940" v="1355" actId="1076"/>
          <ac:picMkLst>
            <pc:docMk/>
            <pc:sldMk cId="781735586" sldId="265"/>
            <ac:picMk id="4" creationId="{30E0D5A8-21D0-4529-911A-632A64C7458B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6" creationId="{01229C6C-12A0-4E39-BF05-770DF4C896A0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8" creationId="{7CD9B126-FBFD-4531-8D18-D9E82BF33C07}"/>
          </ac:picMkLst>
        </pc:pic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5" creationId="{7E7C77BC-7138-40B1-A15B-20F57A494629}"/>
          </ac:cxnSpMkLst>
        </pc:cxn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7" creationId="{DB146403-F3D6-484B-B2ED-97F9565D0370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79" creationId="{00C9EB70-BC82-414A-BF8D-AD7FC6727616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81" creationId="{3217665F-0036-444A-8D4A-33AF36A36A42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0" creationId="{DFDA47BC-3069-47F5-8257-24B3B1F76A08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2" creationId="{942B920A-73AD-402A-8EEF-B88E1A9398B8}"/>
          </ac:cxnSpMkLst>
        </pc:cxnChg>
        <pc:cxnChg chg="add del">
          <ac:chgData name="MIKE keith" userId="25ab65adf9c03e25" providerId="LiveId" clId="{13534F4B-E03C-483C-AC9C-0DEFE71C687F}" dt="2020-01-16T02:02:23.188" v="514" actId="26606"/>
          <ac:cxnSpMkLst>
            <pc:docMk/>
            <pc:sldMk cId="781735586" sldId="265"/>
            <ac:cxnSpMk id="1035" creationId="{5C34627B-48E6-4F4D-B843-97717A86B490}"/>
          </ac:cxnSpMkLst>
        </pc:cxnChg>
        <pc:cxnChg chg="add del">
          <ac:chgData name="MIKE keith" userId="25ab65adf9c03e25" providerId="LiveId" clId="{13534F4B-E03C-483C-AC9C-0DEFE71C687F}" dt="2020-01-16T02:02:35.883" v="518" actId="26606"/>
          <ac:cxnSpMkLst>
            <pc:docMk/>
            <pc:sldMk cId="781735586" sldId="265"/>
            <ac:cxnSpMk id="1043" creationId="{5C34627B-48E6-4F4D-B843-97717A86B490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963047891" sldId="266"/>
        </pc:sldMkLst>
        <pc:spChg chg="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2" creationId="{9360EACE-23F2-4A57-9D85-1B7EE7D9365E}"/>
          </ac:spMkLst>
        </pc:spChg>
        <pc:spChg chg="del 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3" creationId="{6664B442-FDCC-41F5-90DF-1ED013B3634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963047891" sldId="266"/>
            <ac:spMk id="10" creationId="{46C2E80F-49A6-4372-B103-219D417A55ED}"/>
          </ac:spMkLst>
        </pc:spChg>
        <pc:graphicFrameChg chg="add mod">
          <ac:chgData name="MIKE keith" userId="25ab65adf9c03e25" providerId="LiveId" clId="{13534F4B-E03C-483C-AC9C-0DEFE71C687F}" dt="2020-01-16T02:19:34.431" v="1354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523567894" sldId="267"/>
        </pc:sldMkLst>
        <pc:spChg chg="mod">
          <ac:chgData name="MIKE keith" userId="25ab65adf9c03e25" providerId="LiveId" clId="{13534F4B-E03C-483C-AC9C-0DEFE71C687F}" dt="2020-01-16T11:08:25.245" v="2316" actId="20577"/>
          <ac:spMkLst>
            <pc:docMk/>
            <pc:sldMk cId="523567894" sldId="267"/>
            <ac:spMk id="2" creationId="{1001DCB9-9AE2-4E89-A1E6-317CF0E52A91}"/>
          </ac:spMkLst>
        </pc:spChg>
        <pc:spChg chg="del mod">
          <ac:chgData name="MIKE keith" userId="25ab65adf9c03e25" providerId="LiveId" clId="{13534F4B-E03C-483C-AC9C-0DEFE71C687F}" dt="2020-01-16T02:06:20.123" v="1098" actId="26606"/>
          <ac:spMkLst>
            <pc:docMk/>
            <pc:sldMk cId="523567894" sldId="267"/>
            <ac:spMk id="3" creationId="{9F771845-6EAD-4385-B692-72CD63BFD527}"/>
          </ac:spMkLst>
        </pc:spChg>
        <pc:spChg chg="add del">
          <ac:chgData name="MIKE keith" userId="25ab65adf9c03e25" providerId="LiveId" clId="{13534F4B-E03C-483C-AC9C-0DEFE71C687F}" dt="2020-01-16T02:08:20.147" v="1148" actId="26606"/>
          <ac:spMkLst>
            <pc:docMk/>
            <pc:sldMk cId="523567894" sldId="26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73" creationId="{F2EA12E3-1C9E-43D7-ABCC-C16A6ED4B0AE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2052" creationId="{33CBE267-1877-479F-82F0-E4BAA5BCE76F}"/>
          </ac:spMkLst>
        </pc:spChg>
        <pc:graphicFrameChg chg="add mod ord modGraphic">
          <ac:chgData name="MIKE keith" userId="25ab65adf9c03e25" providerId="LiveId" clId="{13534F4B-E03C-483C-AC9C-0DEFE71C687F}" dt="2020-01-16T11:08:04.270" v="2286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  <pc:picChg chg="add mod ord">
          <ac:chgData name="MIKE keith" userId="25ab65adf9c03e25" providerId="LiveId" clId="{13534F4B-E03C-483C-AC9C-0DEFE71C687F}" dt="2020-01-16T02:08:20.147" v="1148" actId="26606"/>
          <ac:picMkLst>
            <pc:docMk/>
            <pc:sldMk cId="523567894" sldId="267"/>
            <ac:picMk id="2050" creationId="{943A8AD3-EA74-4AF8-BA91-10DF4E0612B8}"/>
          </ac:picMkLst>
        </pc:picChg>
        <pc:cxnChg chg="add del">
          <ac:chgData name="MIKE keith" userId="25ab65adf9c03e25" providerId="LiveId" clId="{13534F4B-E03C-483C-AC9C-0DEFE71C687F}" dt="2020-01-16T02:08:19.851" v="1147" actId="26606"/>
          <ac:cxnSpMkLst>
            <pc:docMk/>
            <pc:sldMk cId="523567894" sldId="267"/>
            <ac:cxnSpMk id="71" creationId="{A7F400EE-A8A5-48AF-B4D6-291B52C6F0B0}"/>
          </ac:cxnSpMkLst>
        </pc:cxn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298183695" sldId="268"/>
        </pc:sldMkLst>
        <pc:spChg chg="add del">
          <ac:chgData name="MIKE keith" userId="25ab65adf9c03e25" providerId="LiveId" clId="{13534F4B-E03C-483C-AC9C-0DEFE71C687F}" dt="2020-01-16T02:12:09.797" v="1173" actId="26606"/>
          <ac:spMkLst>
            <pc:docMk/>
            <pc:sldMk cId="298183695" sldId="268"/>
            <ac:spMk id="2" creationId="{19CE4908-D6F5-4C29-BCB9-6333174A64DC}"/>
          </ac:spMkLst>
        </pc:spChg>
        <pc:spChg chg="del">
          <ac:chgData name="MIKE keith" userId="25ab65adf9c03e25" providerId="LiveId" clId="{13534F4B-E03C-483C-AC9C-0DEFE71C687F}" dt="2020-01-16T02:11:56.434" v="1164"/>
          <ac:spMkLst>
            <pc:docMk/>
            <pc:sldMk cId="298183695" sldId="268"/>
            <ac:spMk id="3" creationId="{24A069EE-BE9B-4BF8-9281-F255B1AED8E5}"/>
          </ac:spMkLst>
        </pc:spChg>
        <pc:spChg chg="add del mod">
          <ac:chgData name="MIKE keith" userId="25ab65adf9c03e25" providerId="LiveId" clId="{13534F4B-E03C-483C-AC9C-0DEFE71C687F}" dt="2020-01-16T02:12:51.489" v="1177" actId="478"/>
          <ac:spMkLst>
            <pc:docMk/>
            <pc:sldMk cId="298183695" sldId="268"/>
            <ac:spMk id="4" creationId="{6D253C23-5F71-4C20-A48A-13B4EF3F3CC7}"/>
          </ac:spMkLst>
        </pc:spChg>
        <pc:spChg chg="add del mod">
          <ac:chgData name="MIKE keith" userId="25ab65adf9c03e25" providerId="LiveId" clId="{13534F4B-E03C-483C-AC9C-0DEFE71C687F}" dt="2020-01-16T02:16:32.616" v="1260" actId="478"/>
          <ac:spMkLst>
            <pc:docMk/>
            <pc:sldMk cId="298183695" sldId="268"/>
            <ac:spMk id="5" creationId="{D65B44C5-DDA1-4470-BD94-645FDCF31987}"/>
          </ac:spMkLst>
        </pc:spChg>
        <pc:spChg chg="add del mod">
          <ac:chgData name="MIKE keith" userId="25ab65adf9c03e25" providerId="LiveId" clId="{13534F4B-E03C-483C-AC9C-0DEFE71C687F}" dt="2020-01-16T02:14:02.515" v="1217" actId="11529"/>
          <ac:spMkLst>
            <pc:docMk/>
            <pc:sldMk cId="298183695" sldId="268"/>
            <ac:spMk id="6" creationId="{48389B69-1A50-404E-A5EB-BCF4A7FFD715}"/>
          </ac:spMkLst>
        </pc:spChg>
        <pc:spChg chg="add mod">
          <ac:chgData name="MIKE keith" userId="25ab65adf9c03e25" providerId="LiveId" clId="{13534F4B-E03C-483C-AC9C-0DEFE71C687F}" dt="2020-01-16T02:15:31.286" v="1243" actId="208"/>
          <ac:spMkLst>
            <pc:docMk/>
            <pc:sldMk cId="298183695" sldId="268"/>
            <ac:spMk id="7" creationId="{75A2F22B-52D5-482B-A426-700BD1507938}"/>
          </ac:spMkLst>
        </pc:spChg>
        <pc:spChg chg="add del mod">
          <ac:chgData name="MIKE keith" userId="25ab65adf9c03e25" providerId="LiveId" clId="{13534F4B-E03C-483C-AC9C-0DEFE71C687F}" dt="2020-01-16T02:16:36.138" v="1261" actId="478"/>
          <ac:spMkLst>
            <pc:docMk/>
            <pc:sldMk cId="298183695" sldId="268"/>
            <ac:spMk id="17" creationId="{50C1A0E2-8CB9-4B4A-BB7B-F81437771495}"/>
          </ac:spMkLst>
        </pc:spChg>
        <pc:spChg chg="add mod">
          <ac:chgData name="MIKE keith" userId="25ab65adf9c03e25" providerId="LiveId" clId="{13534F4B-E03C-483C-AC9C-0DEFE71C687F}" dt="2020-01-16T02:15:39.027" v="1244" actId="113"/>
          <ac:spMkLst>
            <pc:docMk/>
            <pc:sldMk cId="298183695" sldId="268"/>
            <ac:spMk id="18" creationId="{69C3FCB9-F1E6-4854-8D50-B9F3693037A2}"/>
          </ac:spMkLst>
        </pc:spChg>
        <pc:spChg chg="add del mod">
          <ac:chgData name="MIKE keith" userId="25ab65adf9c03e25" providerId="LiveId" clId="{13534F4B-E03C-483C-AC9C-0DEFE71C687F}" dt="2020-01-16T02:16:27.955" v="1258" actId="478"/>
          <ac:spMkLst>
            <pc:docMk/>
            <pc:sldMk cId="298183695" sldId="268"/>
            <ac:spMk id="21" creationId="{16C0C7D0-BA4E-438D-9C18-0531CE67542B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1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3" creationId="{6166C6D1-23AC-49C4-BA07-238E4E9F8CEB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6" creationId="{9B76D444-2756-434F-AE61-96D69830C13E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7" creationId="{19CE4908-D6F5-4C29-BCB9-6333174A64DC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8" creationId="{BCB0DC8A-CFA1-47DF-A0E9-681BE379570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79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0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1" creationId="{6166C6D1-23AC-49C4-BA07-238E4E9F8CEB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82" creationId="{6166C6D1-23AC-49C4-BA07-238E4E9F8CEB}"/>
          </ac:spMkLst>
        </pc:spChg>
        <pc:picChg chg="add mod">
          <ac:chgData name="MIKE keith" userId="25ab65adf9c03e25" providerId="LiveId" clId="{13534F4B-E03C-483C-AC9C-0DEFE71C687F}" dt="2020-01-16T02:16:02.364" v="1250" actId="1076"/>
          <ac:picMkLst>
            <pc:docMk/>
            <pc:sldMk cId="298183695" sldId="268"/>
            <ac:picMk id="3074" creationId="{1BA6E731-6A0E-44C5-A2BD-606F51FFB9CE}"/>
          </ac:picMkLst>
        </pc:picChg>
        <pc:cxnChg chg="add del">
          <ac:chgData name="MIKE keith" userId="25ab65adf9c03e25" providerId="LiveId" clId="{13534F4B-E03C-483C-AC9C-0DEFE71C687F}" dt="2020-01-16T02:12:02.506" v="1168" actId="26606"/>
          <ac:cxnSpMkLst>
            <pc:docMk/>
            <pc:sldMk cId="298183695" sldId="268"/>
            <ac:cxnSpMk id="75" creationId="{EDF5FE34-0A41-407A-8D94-10FCF68F1D0B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1098813954" sldId="269"/>
        </pc:sldMkLst>
        <pc:spChg chg="mod">
          <ac:chgData name="MIKE keith" userId="25ab65adf9c03e25" providerId="LiveId" clId="{13534F4B-E03C-483C-AC9C-0DEFE71C687F}" dt="2020-01-20T13:42:35.519" v="2873" actId="20577"/>
          <ac:spMkLst>
            <pc:docMk/>
            <pc:sldMk cId="1098813954" sldId="269"/>
            <ac:spMk id="2" creationId="{856D8BD0-C738-4D36-95AB-B313389BBE2E}"/>
          </ac:spMkLst>
        </pc:spChg>
        <pc:spChg chg="del mod">
          <ac:chgData name="MIKE keith" userId="25ab65adf9c03e25" providerId="LiveId" clId="{13534F4B-E03C-483C-AC9C-0DEFE71C687F}" dt="2020-01-16T02:18:39.087" v="1348" actId="26606"/>
          <ac:spMkLst>
            <pc:docMk/>
            <pc:sldMk cId="1098813954" sldId="269"/>
            <ac:spMk id="3" creationId="{A433E276-8A81-41BB-9F50-795707E09D6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098813954" sldId="269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2:18:39.087" v="1348" actId="26606"/>
          <ac:graphicFrameMkLst>
            <pc:docMk/>
            <pc:sldMk cId="1098813954" sldId="269"/>
            <ac:graphicFrameMk id="5" creationId="{9EF7ED51-568F-4422-B4C5-B7F8C93968F0}"/>
          </ac:graphicFrameMkLst>
        </pc:graphicFrame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84031137" sldId="270"/>
        </pc:sldMkLst>
        <pc:spChg chg="mod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2" creationId="{F704E35C-D224-45AC-847B-26AB97AA354A}"/>
          </ac:spMkLst>
        </pc:spChg>
        <pc:spChg chg="del">
          <ac:chgData name="MIKE keith" userId="25ab65adf9c03e25" providerId="LiveId" clId="{13534F4B-E03C-483C-AC9C-0DEFE71C687F}" dt="2020-01-16T11:14:59.328" v="2318"/>
          <ac:spMkLst>
            <pc:docMk/>
            <pc:sldMk cId="2884031137" sldId="270"/>
            <ac:spMk id="3" creationId="{F1945467-E3C2-4197-AAAC-4985AFE186B7}"/>
          </ac:spMkLst>
        </pc:spChg>
        <pc:spChg chg="add del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4" creationId="{85D3DF81-FFD5-48DA-BC27-44050197EFC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84031137" sldId="270"/>
            <ac:spMk id="9" creationId="{8D70B121-56F4-4848-B38B-182089D909FA}"/>
          </ac:spMkLst>
        </pc:spChg>
        <pc:spChg chg="add del">
          <ac:chgData name="MIKE keith" userId="25ab65adf9c03e25" providerId="LiveId" clId="{13534F4B-E03C-483C-AC9C-0DEFE71C687F}" dt="2020-01-16T11:15:35.999" v="2366" actId="26606"/>
          <ac:spMkLst>
            <pc:docMk/>
            <pc:sldMk cId="2884031137" sldId="270"/>
            <ac:spMk id="11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11:15:36.812" v="2368" actId="26606"/>
          <ac:spMkLst>
            <pc:docMk/>
            <pc:sldMk cId="2884031137" sldId="270"/>
            <ac:spMk id="13" creationId="{46C2E80F-49A6-4372-B103-219D417A55ED}"/>
          </ac:spMkLst>
        </pc:spChg>
        <pc:spChg chg="add mod">
          <ac:chgData name="MIKE keith" userId="25ab65adf9c03e25" providerId="LiveId" clId="{13534F4B-E03C-483C-AC9C-0DEFE71C687F}" dt="2020-01-16T11:16:48.578" v="2513" actId="20577"/>
          <ac:spMkLst>
            <pc:docMk/>
            <pc:sldMk cId="2884031137" sldId="270"/>
            <ac:spMk id="17" creationId="{85D3DF81-FFD5-48DA-BC27-44050197EFC6}"/>
          </ac:spMkLst>
        </pc:spChg>
        <pc:graphicFrameChg chg="add del">
          <ac:chgData name="MIKE keith" userId="25ab65adf9c03e25" providerId="LiveId" clId="{13534F4B-E03C-483C-AC9C-0DEFE71C687F}" dt="2020-01-16T11:15:35.999" v="2366" actId="26606"/>
          <ac:graphicFrameMkLst>
            <pc:docMk/>
            <pc:sldMk cId="2884031137" sldId="270"/>
            <ac:graphicFrameMk id="6" creationId="{A1387C81-3F9B-461D-AAB0-01DE0F256FD6}"/>
          </ac:graphicFrameMkLst>
        </pc:graphicFrameChg>
        <pc:graphicFrameChg chg="add del">
          <ac:chgData name="MIKE keith" userId="25ab65adf9c03e25" providerId="LiveId" clId="{13534F4B-E03C-483C-AC9C-0DEFE71C687F}" dt="2020-01-16T11:15:36.812" v="2368" actId="26606"/>
          <ac:graphicFrameMkLst>
            <pc:docMk/>
            <pc:sldMk cId="2884031137" sldId="270"/>
            <ac:graphicFrameMk id="14" creationId="{57C2203A-A515-4AC4-AA46-3BF82700184D}"/>
          </ac:graphicFrameMkLst>
        </pc:graphicFrame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2884031137" sldId="270"/>
            <ac:cxnSpMk id="16" creationId="{2D72A2C9-F3CA-4216-8BAD-FA4C970C3C4E}"/>
          </ac:cxnSpMkLst>
        </pc:cxnChg>
      </pc:sldChg>
      <pc:sldChg chg="addSp delSp modSp add mod ord setBg setClrOvrMap delDesignElem">
        <pc:chgData name="MIKE keith" userId="25ab65adf9c03e25" providerId="LiveId" clId="{13534F4B-E03C-483C-AC9C-0DEFE71C687F}" dt="2020-01-24T16:51:26.609" v="3873" actId="20577"/>
        <pc:sldMkLst>
          <pc:docMk/>
          <pc:sldMk cId="1396768436" sldId="271"/>
        </pc:sldMkLst>
        <pc:spChg chg="mod">
          <ac:chgData name="MIKE keith" userId="25ab65adf9c03e25" providerId="LiveId" clId="{13534F4B-E03C-483C-AC9C-0DEFE71C687F}" dt="2020-01-24T16:51:13.010" v="3866" actId="20577"/>
          <ac:spMkLst>
            <pc:docMk/>
            <pc:sldMk cId="1396768436" sldId="271"/>
            <ac:spMk id="2" creationId="{449B7F9F-C35F-451F-950F-58691902B7B0}"/>
          </ac:spMkLst>
        </pc:spChg>
        <pc:spChg chg="add del mod">
          <ac:chgData name="MIKE keith" userId="25ab65adf9c03e25" providerId="LiveId" clId="{13534F4B-E03C-483C-AC9C-0DEFE71C687F}" dt="2020-01-20T13:45:19.278" v="3127" actId="26606"/>
          <ac:spMkLst>
            <pc:docMk/>
            <pc:sldMk cId="1396768436" sldId="271"/>
            <ac:spMk id="3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10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3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4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6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7.367" v="3124" actId="26606"/>
          <ac:spMkLst>
            <pc:docMk/>
            <pc:sldMk cId="1396768436" sldId="271"/>
            <ac:spMk id="18" creationId="{CF62D2A7-8207-488C-9F46-316BA81A16C8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2" creationId="{EA67B5B4-3A24-436E-B663-1B2EBFF8A0CD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3" creationId="{987FDF89-C993-41F4-A1B8-DBAFF16008A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4" creationId="{D1D7179B-FF7C-482F-B3D9-2BE9ED1139F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5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396768436" sldId="271"/>
            <ac:spMk id="27" creationId="{42285737-90EE-47DC-AC80-8AE156B11969}"/>
          </ac:spMkLst>
        </pc:spChg>
        <pc:grpChg chg="add del">
          <ac:chgData name="MIKE keith" userId="25ab65adf9c03e25" providerId="LiveId" clId="{13534F4B-E03C-483C-AC9C-0DEFE71C687F}" dt="2020-01-20T15:35:59.296" v="3776"/>
          <ac:grpSpMkLst>
            <pc:docMk/>
            <pc:sldMk cId="1396768436" sldId="271"/>
            <ac:grpSpMk id="28" creationId="{B57BDC17-F1B3-455F-BBF1-680AA1F25C06}"/>
          </ac:grpSpMkLst>
        </pc:grpChg>
        <pc:graphicFrameChg chg="add del">
          <ac:chgData name="MIKE keith" userId="25ab65adf9c03e25" providerId="LiveId" clId="{13534F4B-E03C-483C-AC9C-0DEFE71C687F}" dt="2020-01-20T13:45:04.813" v="3120" actId="26606"/>
          <ac:graphicFrameMkLst>
            <pc:docMk/>
            <pc:sldMk cId="1396768436" sldId="271"/>
            <ac:graphicFrameMk id="5" creationId="{C1E7F079-0866-4F34-B2D7-9BF8605C7215}"/>
          </ac:graphicFrameMkLst>
        </pc:graphicFrameChg>
        <pc:graphicFrameChg chg="add del">
          <ac:chgData name="MIKE keith" userId="25ab65adf9c03e25" providerId="LiveId" clId="{13534F4B-E03C-483C-AC9C-0DEFE71C687F}" dt="2020-01-20T13:45:07.367" v="3124" actId="26606"/>
          <ac:graphicFrameMkLst>
            <pc:docMk/>
            <pc:sldMk cId="1396768436" sldId="271"/>
            <ac:graphicFrameMk id="20" creationId="{FB350A95-C13A-43F2-A0FA-5ED92151993D}"/>
          </ac:graphicFrameMkLst>
        </pc:graphicFrameChg>
        <pc:graphicFrameChg chg="add mod">
          <ac:chgData name="MIKE keith" userId="25ab65adf9c03e25" providerId="LiveId" clId="{13534F4B-E03C-483C-AC9C-0DEFE71C687F}" dt="2020-01-24T16:51:26.609" v="3873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  <pc:picChg chg="add del">
          <ac:chgData name="MIKE keith" userId="25ab65adf9c03e25" providerId="LiveId" clId="{13534F4B-E03C-483C-AC9C-0DEFE71C687F}" dt="2020-01-20T13:45:04.813" v="3120" actId="26606"/>
          <ac:picMkLst>
            <pc:docMk/>
            <pc:sldMk cId="1396768436" sldId="271"/>
            <ac:picMk id="7" creationId="{19A8D4C1-FAF3-47B3-9CC8-C676DA973C08}"/>
          </ac:picMkLst>
        </pc:picChg>
        <pc:picChg chg="add del">
          <ac:chgData name="MIKE keith" userId="25ab65adf9c03e25" providerId="LiveId" clId="{13534F4B-E03C-483C-AC9C-0DEFE71C687F}" dt="2020-01-20T13:45:02.989" v="3118" actId="26606"/>
          <ac:picMkLst>
            <pc:docMk/>
            <pc:sldMk cId="1396768436" sldId="271"/>
            <ac:picMk id="12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5.685" v="3122" actId="26606"/>
          <ac:picMkLst>
            <pc:docMk/>
            <pc:sldMk cId="1396768436" sldId="271"/>
            <ac:picMk id="15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7.367" v="3124" actId="26606"/>
          <ac:picMkLst>
            <pc:docMk/>
            <pc:sldMk cId="1396768436" sldId="271"/>
            <ac:picMk id="19" creationId="{9BD11A1A-3BC3-4CCB-88A3-BD0AD2703110}"/>
          </ac:picMkLst>
        </pc:picChg>
        <pc:cxnChg chg="add del">
          <ac:chgData name="MIKE keith" userId="25ab65adf9c03e25" providerId="LiveId" clId="{13534F4B-E03C-483C-AC9C-0DEFE71C687F}" dt="2020-01-20T13:45:04.813" v="3120" actId="26606"/>
          <ac:cxnSpMkLst>
            <pc:docMk/>
            <pc:sldMk cId="1396768436" sldId="271"/>
            <ac:cxnSpMk id="11" creationId="{A7F400EE-A8A5-48AF-B4D6-291B52C6F0B0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194152295" sldId="272"/>
        </pc:sldMkLst>
        <pc:spChg chg="mod">
          <ac:chgData name="MIKE keith" userId="25ab65adf9c03e25" providerId="LiveId" clId="{13534F4B-E03C-483C-AC9C-0DEFE71C687F}" dt="2020-01-20T13:47:14.041" v="3152" actId="26606"/>
          <ac:spMkLst>
            <pc:docMk/>
            <pc:sldMk cId="2194152295" sldId="272"/>
            <ac:spMk id="2" creationId="{6B2E4DD9-62F6-4B0C-A416-3146776DAA1D}"/>
          </ac:spMkLst>
        </pc:spChg>
        <pc:spChg chg="del">
          <ac:chgData name="MIKE keith" userId="25ab65adf9c03e25" providerId="LiveId" clId="{13534F4B-E03C-483C-AC9C-0DEFE71C687F}" dt="2020-01-20T13:47:07.641" v="3148" actId="478"/>
          <ac:spMkLst>
            <pc:docMk/>
            <pc:sldMk cId="2194152295" sldId="272"/>
            <ac:spMk id="3" creationId="{509C766A-48FA-40B8-8A8B-36913F700125}"/>
          </ac:spMkLst>
        </pc:spChg>
        <pc:spChg chg="add mod">
          <ac:chgData name="MIKE keith" userId="25ab65adf9c03e25" providerId="LiveId" clId="{13534F4B-E03C-483C-AC9C-0DEFE71C687F}" dt="2020-01-20T13:58:19.181" v="3162" actId="1076"/>
          <ac:spMkLst>
            <pc:docMk/>
            <pc:sldMk cId="2194152295" sldId="272"/>
            <ac:spMk id="4" creationId="{F122F6E3-C6E6-458B-9057-BB51E0AFCAB4}"/>
          </ac:spMkLst>
        </pc:spChg>
        <pc:spChg chg="add mod">
          <ac:chgData name="MIKE keith" userId="25ab65adf9c03e25" providerId="LiveId" clId="{13534F4B-E03C-483C-AC9C-0DEFE71C687F}" dt="2020-01-20T13:58:24.190" v="3164" actId="1076"/>
          <ac:spMkLst>
            <pc:docMk/>
            <pc:sldMk cId="2194152295" sldId="272"/>
            <ac:spMk id="8" creationId="{C396A038-ED86-4A72-93DC-BF07DB056DA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1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3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3:47:30.113" v="3156" actId="14100"/>
          <ac:picMkLst>
            <pc:docMk/>
            <pc:sldMk cId="2194152295" sldId="272"/>
            <ac:picMk id="1026" creationId="{AE056CDC-16DD-4017-AD02-60049F5CF530}"/>
          </ac:picMkLst>
        </pc:pic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731579634" sldId="273"/>
        </pc:sldMkLst>
        <pc:spChg chg="mod">
          <ac:chgData name="MIKE keith" userId="25ab65adf9c03e25" providerId="LiveId" clId="{13534F4B-E03C-483C-AC9C-0DEFE71C687F}" dt="2020-01-20T14:04:06.513" v="3301" actId="26606"/>
          <ac:spMkLst>
            <pc:docMk/>
            <pc:sldMk cId="731579634" sldId="273"/>
            <ac:spMk id="2" creationId="{BC5078A0-603B-4176-8550-21D46A8B0696}"/>
          </ac:spMkLst>
        </pc:spChg>
        <pc:spChg chg="mod">
          <ac:chgData name="MIKE keith" userId="25ab65adf9c03e25" providerId="LiveId" clId="{13534F4B-E03C-483C-AC9C-0DEFE71C687F}" dt="2020-01-20T14:36:05.040" v="3303" actId="403"/>
          <ac:spMkLst>
            <pc:docMk/>
            <pc:sldMk cId="731579634" sldId="273"/>
            <ac:spMk id="3" creationId="{48C8E42D-51F7-4906-97E9-5FB273C41C9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8" creationId="{DFF2AC85-FAA0-4844-813F-83C04D7382E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10" creationId="{89CC0F1E-BAA2-47B1-8F83-7ECB9FD9E009}"/>
          </ac:spMkLst>
        </pc:spChg>
      </pc:sldChg>
      <pc:sldChg chg="addSp delSp modSp add mod setBg setClrOvrMap delDesignElem addCm">
        <pc:chgData name="MIKE keith" userId="25ab65adf9c03e25" providerId="LiveId" clId="{13534F4B-E03C-483C-AC9C-0DEFE71C687F}" dt="2020-01-20T15:35:59.296" v="3776"/>
        <pc:sldMkLst>
          <pc:docMk/>
          <pc:sldMk cId="433999970" sldId="274"/>
        </pc:sldMkLst>
        <pc:spChg chg="del">
          <ac:chgData name="MIKE keith" userId="25ab65adf9c03e25" providerId="LiveId" clId="{13534F4B-E03C-483C-AC9C-0DEFE71C687F}" dt="2020-01-20T14:49:13.186" v="3306" actId="478"/>
          <ac:spMkLst>
            <pc:docMk/>
            <pc:sldMk cId="433999970" sldId="274"/>
            <ac:spMk id="2" creationId="{27D5D09E-A7F6-41ED-838C-69D743C9301F}"/>
          </ac:spMkLst>
        </pc:spChg>
        <pc:spChg chg="del">
          <ac:chgData name="MIKE keith" userId="25ab65adf9c03e25" providerId="LiveId" clId="{13534F4B-E03C-483C-AC9C-0DEFE71C687F}" dt="2020-01-20T14:49:09.260" v="3305" actId="478"/>
          <ac:spMkLst>
            <pc:docMk/>
            <pc:sldMk cId="433999970" sldId="274"/>
            <ac:spMk id="3" creationId="{74917FDF-D037-498D-99BA-9A5FF157BCC0}"/>
          </ac:spMkLst>
        </pc:spChg>
        <pc:spChg chg="add mod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4" creationId="{E6CE39BC-9BCD-4B1B-B25A-01F23A08DBD6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1" creationId="{32BC26D8-82FB-445E-AA49-62A77D7C1EE0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3" creationId="{CB44330D-EA18-4254-AA95-EB49948539B8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5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7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433999970" sldId="274"/>
            <ac:spMk id="192" creationId="{1DB7C82F-AB7E-4F0C-B829-FA1B9C415180}"/>
          </ac:spMkLst>
        </pc:spChg>
        <pc:picChg chg="add mod ord">
          <ac:chgData name="MIKE keith" userId="25ab65adf9c03e25" providerId="LiveId" clId="{13534F4B-E03C-483C-AC9C-0DEFE71C687F}" dt="2020-01-20T14:51:06.928" v="3373" actId="26606"/>
          <ac:picMkLst>
            <pc:docMk/>
            <pc:sldMk cId="433999970" sldId="274"/>
            <ac:picMk id="2050" creationId="{AD004009-E4F4-4275-9536-5BD357C84108}"/>
          </ac:picMkLst>
        </pc:pic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9852645" sldId="275"/>
        </pc:sldMkLst>
        <pc:spChg chg="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2" creationId="{0BB80F29-C48A-4A13-A17A-FE3DADE5EEA4}"/>
          </ac:spMkLst>
        </pc:spChg>
        <pc:spChg chg="del 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3" creationId="{528CE607-B3EE-4500-BF9E-662A2CEB83B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9852645" sldId="275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3:16.333" v="3614" actId="26606"/>
          <ac:graphicFrameMkLst>
            <pc:docMk/>
            <pc:sldMk cId="9852645" sldId="275"/>
            <ac:graphicFrameMk id="5" creationId="{86FCC277-AD6F-4C6C-BFFD-BEE424B350B3}"/>
          </ac:graphicFrameMkLst>
        </pc:graphicFrameChg>
      </pc:sldChg>
      <pc:sldChg chg="modSp add del">
        <pc:chgData name="MIKE keith" userId="25ab65adf9c03e25" providerId="LiveId" clId="{13534F4B-E03C-483C-AC9C-0DEFE71C687F}" dt="2020-01-20T14:50:16.002" v="3351" actId="2696"/>
        <pc:sldMkLst>
          <pc:docMk/>
          <pc:sldMk cId="3666489327" sldId="275"/>
        </pc:sldMkLst>
        <pc:spChg chg="mod">
          <ac:chgData name="MIKE keith" userId="25ab65adf9c03e25" providerId="LiveId" clId="{13534F4B-E03C-483C-AC9C-0DEFE71C687F}" dt="2020-01-20T14:49:59.118" v="3315" actId="20577"/>
          <ac:spMkLst>
            <pc:docMk/>
            <pc:sldMk cId="3666489327" sldId="275"/>
            <ac:spMk id="2" creationId="{814B1FB0-AAFA-4A69-BA2C-98E56635E312}"/>
          </ac:spMkLst>
        </pc:spChg>
        <pc:spChg chg="mod">
          <ac:chgData name="MIKE keith" userId="25ab65adf9c03e25" providerId="LiveId" clId="{13534F4B-E03C-483C-AC9C-0DEFE71C687F}" dt="2020-01-20T14:50:11.096" v="3350" actId="20577"/>
          <ac:spMkLst>
            <pc:docMk/>
            <pc:sldMk cId="3666489327" sldId="275"/>
            <ac:spMk id="3" creationId="{85DB5615-3F87-4260-BAE1-7CDBBDE5209C}"/>
          </ac:spMkLst>
        </pc:sp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16847008" sldId="276"/>
        </pc:sldMkLst>
        <pc:spChg chg="mod">
          <ac:chgData name="MIKE keith" userId="25ab65adf9c03e25" providerId="LiveId" clId="{13534F4B-E03C-483C-AC9C-0DEFE71C687F}" dt="2020-01-20T14:52:06.292" v="3451" actId="26606"/>
          <ac:spMkLst>
            <pc:docMk/>
            <pc:sldMk cId="2816847008" sldId="276"/>
            <ac:spMk id="2" creationId="{353C1BFF-5F38-467C-A232-128A85F5D674}"/>
          </ac:spMkLst>
        </pc:spChg>
        <pc:spChg chg="del">
          <ac:chgData name="MIKE keith" userId="25ab65adf9c03e25" providerId="LiveId" clId="{13534F4B-E03C-483C-AC9C-0DEFE71C687F}" dt="2020-01-20T14:51:44.318" v="3442" actId="478"/>
          <ac:spMkLst>
            <pc:docMk/>
            <pc:sldMk cId="2816847008" sldId="276"/>
            <ac:spMk id="3" creationId="{0CA84B64-178C-4457-ADEE-5506A387A4AC}"/>
          </ac:spMkLst>
        </pc:spChg>
        <pc:spChg chg="add del">
          <ac:chgData name="MIKE keith" userId="25ab65adf9c03e25" providerId="LiveId" clId="{13534F4B-E03C-483C-AC9C-0DEFE71C687F}" dt="2020-01-20T14:52:02.925" v="3446" actId="26606"/>
          <ac:spMkLst>
            <pc:docMk/>
            <pc:sldMk cId="2816847008" sldId="276"/>
            <ac:spMk id="71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73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3076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2:06.274" v="3450" actId="26606"/>
          <ac:spMkLst>
            <pc:docMk/>
            <pc:sldMk cId="2816847008" sldId="276"/>
            <ac:spMk id="3078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0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1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4:52:19.013" v="3455" actId="1076"/>
          <ac:picMkLst>
            <pc:docMk/>
            <pc:sldMk cId="2816847008" sldId="276"/>
            <ac:picMk id="3074" creationId="{EFEC442C-8FD3-4726-AC73-64503B389153}"/>
          </ac:picMkLst>
        </pc:pic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605126296" sldId="277"/>
        </pc:sldMkLst>
        <pc:spChg chg="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2" creationId="{63F41462-59E7-40D9-8987-047250D69519}"/>
          </ac:spMkLst>
        </pc:spChg>
        <pc:spChg chg="add del 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3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5:33:28.371" v="3617" actId="26606"/>
          <ac:spMkLst>
            <pc:docMk/>
            <pc:sldMk cId="3605126296" sldId="27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3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4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605126296" sldId="277"/>
            <ac:spMk id="16" creationId="{8D70B121-56F4-4848-B38B-182089D909FA}"/>
          </ac:spMkLst>
        </pc:spChg>
        <pc:spChg chg="ad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18" creationId="{8D1C0227-8F19-441F-92D8-1B828CE4C9F3}"/>
          </ac:spMkLst>
        </pc:spChg>
        <pc:graphicFrameChg chg="add del">
          <ac:chgData name="MIKE keith" userId="25ab65adf9c03e25" providerId="LiveId" clId="{13534F4B-E03C-483C-AC9C-0DEFE71C687F}" dt="2020-01-20T15:33:28.371" v="3617" actId="26606"/>
          <ac:graphicFrameMkLst>
            <pc:docMk/>
            <pc:sldMk cId="3605126296" sldId="277"/>
            <ac:graphicFrameMk id="5" creationId="{08749F49-1276-461D-8354-20D9936286F9}"/>
          </ac:graphicFrameMkLst>
        </pc:graphicFrameChg>
        <pc:picChg chg="add del">
          <ac:chgData name="MIKE keith" userId="25ab65adf9c03e25" providerId="LiveId" clId="{13534F4B-E03C-483C-AC9C-0DEFE71C687F}" dt="2020-01-20T15:33:30.254" v="3619" actId="26606"/>
          <ac:picMkLst>
            <pc:docMk/>
            <pc:sldMk cId="3605126296" sldId="277"/>
            <ac:picMk id="12" creationId="{2897127E-6CEF-446C-BE87-93B7C46E49D1}"/>
          </ac:picMkLst>
        </pc:pic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3605126296" sldId="277"/>
            <ac:cxnSpMk id="17" creationId="{2D72A2C9-F3CA-4216-8BAD-FA4C970C3C4E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467936325" sldId="278"/>
        </pc:sldMkLst>
        <pc:spChg chg="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2" creationId="{D057A41F-340B-4FA1-BC02-129713510AC1}"/>
          </ac:spMkLst>
        </pc:spChg>
        <pc:spChg chg="del 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3" creationId="{009A6E64-642A-4AC4-8946-C523AF3C27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467936325" sldId="278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5:13.891" v="3756" actId="26606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  <pc:docChgLst>
    <pc:chgData name="MIKE keith" userId="25ab65adf9c03e25" providerId="Windows Live" clId="Web-{E4A1C30B-214F-4D3D-897D-1D58B5DC86AE}"/>
    <pc:docChg chg="modSld">
      <pc:chgData name="MIKE keith" userId="25ab65adf9c03e25" providerId="Windows Live" clId="Web-{E4A1C30B-214F-4D3D-897D-1D58B5DC86AE}" dt="2020-01-21T17:46:34.849" v="215" actId="20577"/>
      <pc:docMkLst>
        <pc:docMk/>
      </pc:docMkLst>
      <pc:sldChg chg="modSp">
        <pc:chgData name="MIKE keith" userId="25ab65adf9c03e25" providerId="Windows Live" clId="Web-{E4A1C30B-214F-4D3D-897D-1D58B5DC86AE}" dt="2020-01-21T17:42:11.580" v="143" actId="20577"/>
        <pc:sldMkLst>
          <pc:docMk/>
          <pc:sldMk cId="781735586" sldId="265"/>
        </pc:sldMkLst>
        <pc:spChg chg="mod">
          <ac:chgData name="MIKE keith" userId="25ab65adf9c03e25" providerId="Windows Live" clId="Web-{E4A1C30B-214F-4D3D-897D-1D58B5DC86AE}" dt="2020-01-21T17:42:11.580" v="143" actId="20577"/>
          <ac:spMkLst>
            <pc:docMk/>
            <pc:sldMk cId="781735586" sldId="265"/>
            <ac:spMk id="2" creationId="{7990A8C3-3D2E-4BD6-8112-3A936345D55B}"/>
          </ac:spMkLst>
        </pc:spChg>
      </pc:sldChg>
      <pc:sldChg chg="modSp">
        <pc:chgData name="MIKE keith" userId="25ab65adf9c03e25" providerId="Windows Live" clId="Web-{E4A1C30B-214F-4D3D-897D-1D58B5DC86AE}" dt="2020-01-21T17:44:58.207" v="210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E4A1C30B-214F-4D3D-897D-1D58B5DC86AE}" dt="2020-01-21T17:44:58.207" v="210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  <pc:sldChg chg="modSp">
        <pc:chgData name="MIKE keith" userId="25ab65adf9c03e25" providerId="Windows Live" clId="Web-{E4A1C30B-214F-4D3D-897D-1D58B5DC86AE}" dt="2020-01-21T17:39:58.954" v="4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4A1C30B-214F-4D3D-897D-1D58B5DC86AE}" dt="2020-01-21T17:39:58.954" v="4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  <pc:sldChg chg="modSp">
        <pc:chgData name="MIKE keith" userId="25ab65adf9c03e25" providerId="Windows Live" clId="Web-{E4A1C30B-214F-4D3D-897D-1D58B5DC86AE}" dt="2020-01-21T17:46:34.849" v="215" actId="20577"/>
        <pc:sldMkLst>
          <pc:docMk/>
          <pc:sldMk cId="3467936325" sldId="278"/>
        </pc:sldMkLst>
        <pc:graphicFrameChg chg="modGraphic">
          <ac:chgData name="MIKE keith" userId="25ab65adf9c03e25" providerId="Windows Live" clId="Web-{E4A1C30B-214F-4D3D-897D-1D58B5DC86AE}" dt="2020-01-21T17:46:34.849" v="215" actId="20577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FAC51-1832-4D9B-A85A-02F6BCC69C4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6A4361-8173-42B2-8639-B1B30069E9CF}">
      <dgm:prSet/>
      <dgm:spPr/>
      <dgm:t>
        <a:bodyPr/>
        <a:lstStyle/>
        <a:p>
          <a:r>
            <a:rPr lang="en-US" dirty="0"/>
            <a:t>Graduated from the FSU MSAE program in 2018</a:t>
          </a:r>
        </a:p>
      </dgm:t>
    </dgm:pt>
    <dgm:pt modelId="{93925AE8-12DA-4250-90E9-E718097C9043}" type="parTrans" cxnId="{351622FD-B6DE-4570-83FE-C67A385F3615}">
      <dgm:prSet/>
      <dgm:spPr/>
      <dgm:t>
        <a:bodyPr/>
        <a:lstStyle/>
        <a:p>
          <a:endParaRPr lang="en-US"/>
        </a:p>
      </dgm:t>
    </dgm:pt>
    <dgm:pt modelId="{5B07A280-8C11-4C92-BEAA-88BB2742921A}" type="sibTrans" cxnId="{351622FD-B6DE-4570-83FE-C67A385F3615}">
      <dgm:prSet/>
      <dgm:spPr/>
      <dgm:t>
        <a:bodyPr/>
        <a:lstStyle/>
        <a:p>
          <a:endParaRPr lang="en-US"/>
        </a:p>
      </dgm:t>
    </dgm:pt>
    <dgm:pt modelId="{646E6B88-C0F6-46C6-B0AA-272C414BE4EB}">
      <dgm:prSet/>
      <dgm:spPr/>
      <dgm:t>
        <a:bodyPr/>
        <a:lstStyle/>
        <a:p>
          <a:r>
            <a:rPr lang="en-US" dirty="0"/>
            <a:t>Data Scientist for the Utah Department of Health</a:t>
          </a:r>
        </a:p>
      </dgm:t>
    </dgm:pt>
    <dgm:pt modelId="{3D112CAF-C0DF-4E79-8F61-51A551486378}" type="parTrans" cxnId="{56CD0BC6-7C70-4836-94B6-A26BA22606E7}">
      <dgm:prSet/>
      <dgm:spPr/>
      <dgm:t>
        <a:bodyPr/>
        <a:lstStyle/>
        <a:p>
          <a:endParaRPr lang="en-US"/>
        </a:p>
      </dgm:t>
    </dgm:pt>
    <dgm:pt modelId="{101EB28E-6294-4210-9AED-26633C4E0DE6}" type="sibTrans" cxnId="{56CD0BC6-7C70-4836-94B6-A26BA22606E7}">
      <dgm:prSet/>
      <dgm:spPr/>
      <dgm:t>
        <a:bodyPr/>
        <a:lstStyle/>
        <a:p>
          <a:endParaRPr lang="en-US"/>
        </a:p>
      </dgm:t>
    </dgm:pt>
    <dgm:pt modelId="{B1B4A67C-3E7E-4050-9D67-267DB804B036}">
      <dgm:prSet/>
      <dgm:spPr/>
      <dgm:t>
        <a:bodyPr/>
        <a:lstStyle/>
        <a:p>
          <a:pPr rtl="0"/>
          <a:r>
            <a:rPr lang="en-US" dirty="0"/>
            <a:t>Recent Publications: </a:t>
          </a:r>
          <a:r>
            <a:rPr lang="en-US" i="1" dirty="0"/>
            <a:t>Machine Learning with Regression in Python, Scaled Forecasting with Python and R, Reinforcement Learning Lock N’ Roll</a:t>
          </a:r>
        </a:p>
      </dgm:t>
    </dgm:pt>
    <dgm:pt modelId="{1CFCF6C7-15C1-4489-A795-173CC4A055EE}" type="parTrans" cxnId="{A8F45461-C6CC-46F8-BB37-97968966CDF9}">
      <dgm:prSet/>
      <dgm:spPr/>
      <dgm:t>
        <a:bodyPr/>
        <a:lstStyle/>
        <a:p>
          <a:endParaRPr lang="en-US"/>
        </a:p>
      </dgm:t>
    </dgm:pt>
    <dgm:pt modelId="{119F351C-B7A1-43F9-8717-02A1B2C467B6}" type="sibTrans" cxnId="{A8F45461-C6CC-46F8-BB37-97968966CDF9}">
      <dgm:prSet/>
      <dgm:spPr/>
      <dgm:t>
        <a:bodyPr/>
        <a:lstStyle/>
        <a:p>
          <a:endParaRPr lang="en-US"/>
        </a:p>
      </dgm:t>
    </dgm:pt>
    <dgm:pt modelId="{0D9101A9-93B2-4945-9EFA-D65055715070}">
      <dgm:prSet/>
      <dgm:spPr/>
      <dgm:t>
        <a:bodyPr/>
        <a:lstStyle/>
        <a:p>
          <a:r>
            <a:rPr lang="en-US" dirty="0"/>
            <a:t>Previously employed by Disney and Mather Economics</a:t>
          </a:r>
        </a:p>
      </dgm:t>
    </dgm:pt>
    <dgm:pt modelId="{EBD13B02-465D-4BCA-B40F-7BA18D51D686}" type="parTrans" cxnId="{1375CAAC-A2DF-4D3A-A011-1359EC19D0EC}">
      <dgm:prSet/>
      <dgm:spPr/>
      <dgm:t>
        <a:bodyPr/>
        <a:lstStyle/>
        <a:p>
          <a:endParaRPr lang="en-US"/>
        </a:p>
      </dgm:t>
    </dgm:pt>
    <dgm:pt modelId="{7679B267-F866-44A3-B708-83CBD58E2E31}" type="sibTrans" cxnId="{1375CAAC-A2DF-4D3A-A011-1359EC19D0EC}">
      <dgm:prSet/>
      <dgm:spPr/>
      <dgm:t>
        <a:bodyPr/>
        <a:lstStyle/>
        <a:p>
          <a:endParaRPr lang="en-US"/>
        </a:p>
      </dgm:t>
    </dgm:pt>
    <dgm:pt modelId="{9C24AE9E-AE71-469D-B8F8-F543D3EBFF8B}">
      <dgm:prSet/>
      <dgm:spPr/>
      <dgm:t>
        <a:bodyPr/>
        <a:lstStyle/>
        <a:p>
          <a:r>
            <a:rPr lang="en-US" dirty="0"/>
            <a:t>LinkedIn: </a:t>
          </a:r>
          <a:r>
            <a:rPr lang="en-US" dirty="0">
              <a:hlinkClick xmlns:r="http://schemas.openxmlformats.org/officeDocument/2006/relationships" r:id="rId1"/>
            </a:rPr>
            <a:t>https://www.linkedin.com/in/michaelwkeith/</a:t>
          </a:r>
          <a:endParaRPr lang="en-US" dirty="0"/>
        </a:p>
      </dgm:t>
    </dgm:pt>
    <dgm:pt modelId="{9854612B-4E5C-4DE2-99D8-35F3C3F52865}" type="parTrans" cxnId="{FEA5049C-8A55-45A9-A985-5A4EB9E81B51}">
      <dgm:prSet/>
      <dgm:spPr/>
      <dgm:t>
        <a:bodyPr/>
        <a:lstStyle/>
        <a:p>
          <a:endParaRPr lang="en-US"/>
        </a:p>
      </dgm:t>
    </dgm:pt>
    <dgm:pt modelId="{D8767313-048F-44D1-B840-1E19BFDBB988}" type="sibTrans" cxnId="{FEA5049C-8A55-45A9-A985-5A4EB9E81B51}">
      <dgm:prSet/>
      <dgm:spPr/>
      <dgm:t>
        <a:bodyPr/>
        <a:lstStyle/>
        <a:p>
          <a:endParaRPr lang="en-US"/>
        </a:p>
      </dgm:t>
    </dgm:pt>
    <dgm:pt modelId="{2FD9D969-CBC8-461D-9E92-B32DB308D2C5}" type="pres">
      <dgm:prSet presAssocID="{4DAFAC51-1832-4D9B-A85A-02F6BCC69C49}" presName="vert0" presStyleCnt="0">
        <dgm:presLayoutVars>
          <dgm:dir/>
          <dgm:animOne val="branch"/>
          <dgm:animLvl val="lvl"/>
        </dgm:presLayoutVars>
      </dgm:prSet>
      <dgm:spPr/>
    </dgm:pt>
    <dgm:pt modelId="{6DB5AD86-06CD-42D3-A62A-DDA2E47D67A3}" type="pres">
      <dgm:prSet presAssocID="{9E6A4361-8173-42B2-8639-B1B30069E9CF}" presName="thickLine" presStyleLbl="alignNode1" presStyleIdx="0" presStyleCnt="5"/>
      <dgm:spPr/>
    </dgm:pt>
    <dgm:pt modelId="{B44E717A-F3DB-433C-A592-8FA278A915BF}" type="pres">
      <dgm:prSet presAssocID="{9E6A4361-8173-42B2-8639-B1B30069E9CF}" presName="horz1" presStyleCnt="0"/>
      <dgm:spPr/>
    </dgm:pt>
    <dgm:pt modelId="{0CE1AF83-7507-4EF5-B570-75792F206609}" type="pres">
      <dgm:prSet presAssocID="{9E6A4361-8173-42B2-8639-B1B30069E9CF}" presName="tx1" presStyleLbl="revTx" presStyleIdx="0" presStyleCnt="5"/>
      <dgm:spPr/>
    </dgm:pt>
    <dgm:pt modelId="{D8B30302-1352-4FC6-AA2F-72AA8A0171D8}" type="pres">
      <dgm:prSet presAssocID="{9E6A4361-8173-42B2-8639-B1B30069E9CF}" presName="vert1" presStyleCnt="0"/>
      <dgm:spPr/>
    </dgm:pt>
    <dgm:pt modelId="{BAB14D9A-4E86-4CFD-B735-B245960980A5}" type="pres">
      <dgm:prSet presAssocID="{646E6B88-C0F6-46C6-B0AA-272C414BE4EB}" presName="thickLine" presStyleLbl="alignNode1" presStyleIdx="1" presStyleCnt="5"/>
      <dgm:spPr/>
    </dgm:pt>
    <dgm:pt modelId="{82587DA4-5FAE-4307-8671-0C99DC84A4B7}" type="pres">
      <dgm:prSet presAssocID="{646E6B88-C0F6-46C6-B0AA-272C414BE4EB}" presName="horz1" presStyleCnt="0"/>
      <dgm:spPr/>
    </dgm:pt>
    <dgm:pt modelId="{6361A668-6E40-4568-A8DC-6D775E91BF28}" type="pres">
      <dgm:prSet presAssocID="{646E6B88-C0F6-46C6-B0AA-272C414BE4EB}" presName="tx1" presStyleLbl="revTx" presStyleIdx="1" presStyleCnt="5"/>
      <dgm:spPr/>
    </dgm:pt>
    <dgm:pt modelId="{30E822C4-204C-482C-843B-760D0A9F6F88}" type="pres">
      <dgm:prSet presAssocID="{646E6B88-C0F6-46C6-B0AA-272C414BE4EB}" presName="vert1" presStyleCnt="0"/>
      <dgm:spPr/>
    </dgm:pt>
    <dgm:pt modelId="{2F04F9B5-9BA5-4D9D-A58B-3359D39E0B7A}" type="pres">
      <dgm:prSet presAssocID="{B1B4A67C-3E7E-4050-9D67-267DB804B036}" presName="thickLine" presStyleLbl="alignNode1" presStyleIdx="2" presStyleCnt="5"/>
      <dgm:spPr/>
    </dgm:pt>
    <dgm:pt modelId="{80A17DF7-4139-4059-BCE6-552EC51E5C4C}" type="pres">
      <dgm:prSet presAssocID="{B1B4A67C-3E7E-4050-9D67-267DB804B036}" presName="horz1" presStyleCnt="0"/>
      <dgm:spPr/>
    </dgm:pt>
    <dgm:pt modelId="{8C2EC3E3-1B81-4402-92B1-3AFB369BBB53}" type="pres">
      <dgm:prSet presAssocID="{B1B4A67C-3E7E-4050-9D67-267DB804B036}" presName="tx1" presStyleLbl="revTx" presStyleIdx="2" presStyleCnt="5"/>
      <dgm:spPr/>
    </dgm:pt>
    <dgm:pt modelId="{2B80AEC2-5B15-4C07-95E8-74DB9B98FF56}" type="pres">
      <dgm:prSet presAssocID="{B1B4A67C-3E7E-4050-9D67-267DB804B036}" presName="vert1" presStyleCnt="0"/>
      <dgm:spPr/>
    </dgm:pt>
    <dgm:pt modelId="{2ACBDEDA-F4DA-40BA-A92C-FC1924177A5F}" type="pres">
      <dgm:prSet presAssocID="{0D9101A9-93B2-4945-9EFA-D65055715070}" presName="thickLine" presStyleLbl="alignNode1" presStyleIdx="3" presStyleCnt="5"/>
      <dgm:spPr/>
    </dgm:pt>
    <dgm:pt modelId="{6FD6C9AF-AD29-460C-8488-55BA796C038D}" type="pres">
      <dgm:prSet presAssocID="{0D9101A9-93B2-4945-9EFA-D65055715070}" presName="horz1" presStyleCnt="0"/>
      <dgm:spPr/>
    </dgm:pt>
    <dgm:pt modelId="{C38B1B99-C57A-437F-B352-8A14FAEE5760}" type="pres">
      <dgm:prSet presAssocID="{0D9101A9-93B2-4945-9EFA-D65055715070}" presName="tx1" presStyleLbl="revTx" presStyleIdx="3" presStyleCnt="5"/>
      <dgm:spPr/>
    </dgm:pt>
    <dgm:pt modelId="{BB154D0B-6D6B-4912-BCE5-48E88E2896CC}" type="pres">
      <dgm:prSet presAssocID="{0D9101A9-93B2-4945-9EFA-D65055715070}" presName="vert1" presStyleCnt="0"/>
      <dgm:spPr/>
    </dgm:pt>
    <dgm:pt modelId="{CC781E94-69C6-419F-8A8E-8409C39F39B5}" type="pres">
      <dgm:prSet presAssocID="{9C24AE9E-AE71-469D-B8F8-F543D3EBFF8B}" presName="thickLine" presStyleLbl="alignNode1" presStyleIdx="4" presStyleCnt="5"/>
      <dgm:spPr/>
    </dgm:pt>
    <dgm:pt modelId="{0EE829DF-02B4-44F5-BCB5-3FCD85E2EB1B}" type="pres">
      <dgm:prSet presAssocID="{9C24AE9E-AE71-469D-B8F8-F543D3EBFF8B}" presName="horz1" presStyleCnt="0"/>
      <dgm:spPr/>
    </dgm:pt>
    <dgm:pt modelId="{9E8A2198-248C-4A8E-8278-28F6C58F7FE5}" type="pres">
      <dgm:prSet presAssocID="{9C24AE9E-AE71-469D-B8F8-F543D3EBFF8B}" presName="tx1" presStyleLbl="revTx" presStyleIdx="4" presStyleCnt="5"/>
      <dgm:spPr/>
    </dgm:pt>
    <dgm:pt modelId="{DE9970A4-641A-4FB2-AA73-94113A95D29D}" type="pres">
      <dgm:prSet presAssocID="{9C24AE9E-AE71-469D-B8F8-F543D3EBFF8B}" presName="vert1" presStyleCnt="0"/>
      <dgm:spPr/>
    </dgm:pt>
  </dgm:ptLst>
  <dgm:cxnLst>
    <dgm:cxn modelId="{7215C33C-65B0-4F80-8637-13319E075B0A}" type="presOf" srcId="{0D9101A9-93B2-4945-9EFA-D65055715070}" destId="{C38B1B99-C57A-437F-B352-8A14FAEE5760}" srcOrd="0" destOrd="0" presId="urn:microsoft.com/office/officeart/2008/layout/LinedList"/>
    <dgm:cxn modelId="{A8F45461-C6CC-46F8-BB37-97968966CDF9}" srcId="{4DAFAC51-1832-4D9B-A85A-02F6BCC69C49}" destId="{B1B4A67C-3E7E-4050-9D67-267DB804B036}" srcOrd="2" destOrd="0" parTransId="{1CFCF6C7-15C1-4489-A795-173CC4A055EE}" sibTransId="{119F351C-B7A1-43F9-8717-02A1B2C467B6}"/>
    <dgm:cxn modelId="{2BE9A951-B094-4147-93FF-6BD1A0ED18CE}" type="presOf" srcId="{646E6B88-C0F6-46C6-B0AA-272C414BE4EB}" destId="{6361A668-6E40-4568-A8DC-6D775E91BF28}" srcOrd="0" destOrd="0" presId="urn:microsoft.com/office/officeart/2008/layout/LinedList"/>
    <dgm:cxn modelId="{053AD451-8F75-438F-A08D-E25261CF1F66}" type="presOf" srcId="{4DAFAC51-1832-4D9B-A85A-02F6BCC69C49}" destId="{2FD9D969-CBC8-461D-9E92-B32DB308D2C5}" srcOrd="0" destOrd="0" presId="urn:microsoft.com/office/officeart/2008/layout/LinedList"/>
    <dgm:cxn modelId="{7C382079-DEDD-4082-AF1B-EA908F2B6DBE}" type="presOf" srcId="{B1B4A67C-3E7E-4050-9D67-267DB804B036}" destId="{8C2EC3E3-1B81-4402-92B1-3AFB369BBB53}" srcOrd="0" destOrd="0" presId="urn:microsoft.com/office/officeart/2008/layout/LinedList"/>
    <dgm:cxn modelId="{019E7183-CAF1-4A4C-8F5C-FF6F51D6D46F}" type="presOf" srcId="{9E6A4361-8173-42B2-8639-B1B30069E9CF}" destId="{0CE1AF83-7507-4EF5-B570-75792F206609}" srcOrd="0" destOrd="0" presId="urn:microsoft.com/office/officeart/2008/layout/LinedList"/>
    <dgm:cxn modelId="{1AF7A399-D15E-4518-9997-53AB57CF33A9}" type="presOf" srcId="{9C24AE9E-AE71-469D-B8F8-F543D3EBFF8B}" destId="{9E8A2198-248C-4A8E-8278-28F6C58F7FE5}" srcOrd="0" destOrd="0" presId="urn:microsoft.com/office/officeart/2008/layout/LinedList"/>
    <dgm:cxn modelId="{FEA5049C-8A55-45A9-A985-5A4EB9E81B51}" srcId="{4DAFAC51-1832-4D9B-A85A-02F6BCC69C49}" destId="{9C24AE9E-AE71-469D-B8F8-F543D3EBFF8B}" srcOrd="4" destOrd="0" parTransId="{9854612B-4E5C-4DE2-99D8-35F3C3F52865}" sibTransId="{D8767313-048F-44D1-B840-1E19BFDBB988}"/>
    <dgm:cxn modelId="{1375CAAC-A2DF-4D3A-A011-1359EC19D0EC}" srcId="{4DAFAC51-1832-4D9B-A85A-02F6BCC69C49}" destId="{0D9101A9-93B2-4945-9EFA-D65055715070}" srcOrd="3" destOrd="0" parTransId="{EBD13B02-465D-4BCA-B40F-7BA18D51D686}" sibTransId="{7679B267-F866-44A3-B708-83CBD58E2E31}"/>
    <dgm:cxn modelId="{56CD0BC6-7C70-4836-94B6-A26BA22606E7}" srcId="{4DAFAC51-1832-4D9B-A85A-02F6BCC69C49}" destId="{646E6B88-C0F6-46C6-B0AA-272C414BE4EB}" srcOrd="1" destOrd="0" parTransId="{3D112CAF-C0DF-4E79-8F61-51A551486378}" sibTransId="{101EB28E-6294-4210-9AED-26633C4E0DE6}"/>
    <dgm:cxn modelId="{351622FD-B6DE-4570-83FE-C67A385F3615}" srcId="{4DAFAC51-1832-4D9B-A85A-02F6BCC69C49}" destId="{9E6A4361-8173-42B2-8639-B1B30069E9CF}" srcOrd="0" destOrd="0" parTransId="{93925AE8-12DA-4250-90E9-E718097C9043}" sibTransId="{5B07A280-8C11-4C92-BEAA-88BB2742921A}"/>
    <dgm:cxn modelId="{2D8DA7AB-25D2-403A-BEA0-473197156E1B}" type="presParOf" srcId="{2FD9D969-CBC8-461D-9E92-B32DB308D2C5}" destId="{6DB5AD86-06CD-42D3-A62A-DDA2E47D67A3}" srcOrd="0" destOrd="0" presId="urn:microsoft.com/office/officeart/2008/layout/LinedList"/>
    <dgm:cxn modelId="{D5032A46-182C-4825-AA60-F4E6AFCF5018}" type="presParOf" srcId="{2FD9D969-CBC8-461D-9E92-B32DB308D2C5}" destId="{B44E717A-F3DB-433C-A592-8FA278A915BF}" srcOrd="1" destOrd="0" presId="urn:microsoft.com/office/officeart/2008/layout/LinedList"/>
    <dgm:cxn modelId="{42D7347E-F1FF-4896-BBB2-A9F66EB548EF}" type="presParOf" srcId="{B44E717A-F3DB-433C-A592-8FA278A915BF}" destId="{0CE1AF83-7507-4EF5-B570-75792F206609}" srcOrd="0" destOrd="0" presId="urn:microsoft.com/office/officeart/2008/layout/LinedList"/>
    <dgm:cxn modelId="{1AAEEF9D-D382-44F9-988F-01D9DC54FB4B}" type="presParOf" srcId="{B44E717A-F3DB-433C-A592-8FA278A915BF}" destId="{D8B30302-1352-4FC6-AA2F-72AA8A0171D8}" srcOrd="1" destOrd="0" presId="urn:microsoft.com/office/officeart/2008/layout/LinedList"/>
    <dgm:cxn modelId="{5523BEF4-9DEB-40FD-966D-F7EEE9B5740C}" type="presParOf" srcId="{2FD9D969-CBC8-461D-9E92-B32DB308D2C5}" destId="{BAB14D9A-4E86-4CFD-B735-B245960980A5}" srcOrd="2" destOrd="0" presId="urn:microsoft.com/office/officeart/2008/layout/LinedList"/>
    <dgm:cxn modelId="{36FF9BAD-6C38-4864-A369-C1D23E164855}" type="presParOf" srcId="{2FD9D969-CBC8-461D-9E92-B32DB308D2C5}" destId="{82587DA4-5FAE-4307-8671-0C99DC84A4B7}" srcOrd="3" destOrd="0" presId="urn:microsoft.com/office/officeart/2008/layout/LinedList"/>
    <dgm:cxn modelId="{F7D246E4-2395-4326-BF86-C3EB691B4A65}" type="presParOf" srcId="{82587DA4-5FAE-4307-8671-0C99DC84A4B7}" destId="{6361A668-6E40-4568-A8DC-6D775E91BF28}" srcOrd="0" destOrd="0" presId="urn:microsoft.com/office/officeart/2008/layout/LinedList"/>
    <dgm:cxn modelId="{1D21D91C-AD4B-409D-BF0E-FED7CC204DEF}" type="presParOf" srcId="{82587DA4-5FAE-4307-8671-0C99DC84A4B7}" destId="{30E822C4-204C-482C-843B-760D0A9F6F88}" srcOrd="1" destOrd="0" presId="urn:microsoft.com/office/officeart/2008/layout/LinedList"/>
    <dgm:cxn modelId="{D6ADCA2F-782F-490D-B98A-CE55D61ADBC1}" type="presParOf" srcId="{2FD9D969-CBC8-461D-9E92-B32DB308D2C5}" destId="{2F04F9B5-9BA5-4D9D-A58B-3359D39E0B7A}" srcOrd="4" destOrd="0" presId="urn:microsoft.com/office/officeart/2008/layout/LinedList"/>
    <dgm:cxn modelId="{7CE81035-5FC1-49E5-8257-977177268387}" type="presParOf" srcId="{2FD9D969-CBC8-461D-9E92-B32DB308D2C5}" destId="{80A17DF7-4139-4059-BCE6-552EC51E5C4C}" srcOrd="5" destOrd="0" presId="urn:microsoft.com/office/officeart/2008/layout/LinedList"/>
    <dgm:cxn modelId="{D1690C36-56BC-4FA4-8D29-9BD2BABA60B7}" type="presParOf" srcId="{80A17DF7-4139-4059-BCE6-552EC51E5C4C}" destId="{8C2EC3E3-1B81-4402-92B1-3AFB369BBB53}" srcOrd="0" destOrd="0" presId="urn:microsoft.com/office/officeart/2008/layout/LinedList"/>
    <dgm:cxn modelId="{EFE7EE43-A8F9-4C5F-A735-F7D0C5D81084}" type="presParOf" srcId="{80A17DF7-4139-4059-BCE6-552EC51E5C4C}" destId="{2B80AEC2-5B15-4C07-95E8-74DB9B98FF56}" srcOrd="1" destOrd="0" presId="urn:microsoft.com/office/officeart/2008/layout/LinedList"/>
    <dgm:cxn modelId="{7D690992-C3EF-4E18-BF64-4F92DF34C6EF}" type="presParOf" srcId="{2FD9D969-CBC8-461D-9E92-B32DB308D2C5}" destId="{2ACBDEDA-F4DA-40BA-A92C-FC1924177A5F}" srcOrd="6" destOrd="0" presId="urn:microsoft.com/office/officeart/2008/layout/LinedList"/>
    <dgm:cxn modelId="{7A75BD8E-269E-49AC-BA94-376D263A590C}" type="presParOf" srcId="{2FD9D969-CBC8-461D-9E92-B32DB308D2C5}" destId="{6FD6C9AF-AD29-460C-8488-55BA796C038D}" srcOrd="7" destOrd="0" presId="urn:microsoft.com/office/officeart/2008/layout/LinedList"/>
    <dgm:cxn modelId="{067470A0-099E-46DE-B9DE-06A087CBBDD0}" type="presParOf" srcId="{6FD6C9AF-AD29-460C-8488-55BA796C038D}" destId="{C38B1B99-C57A-437F-B352-8A14FAEE5760}" srcOrd="0" destOrd="0" presId="urn:microsoft.com/office/officeart/2008/layout/LinedList"/>
    <dgm:cxn modelId="{8C91AA84-2CE9-4580-879C-FA00A4ED855C}" type="presParOf" srcId="{6FD6C9AF-AD29-460C-8488-55BA796C038D}" destId="{BB154D0B-6D6B-4912-BCE5-48E88E2896CC}" srcOrd="1" destOrd="0" presId="urn:microsoft.com/office/officeart/2008/layout/LinedList"/>
    <dgm:cxn modelId="{BB64BA2E-ACFC-4083-8221-E62B70295CD7}" type="presParOf" srcId="{2FD9D969-CBC8-461D-9E92-B32DB308D2C5}" destId="{CC781E94-69C6-419F-8A8E-8409C39F39B5}" srcOrd="8" destOrd="0" presId="urn:microsoft.com/office/officeart/2008/layout/LinedList"/>
    <dgm:cxn modelId="{F605345E-30F3-461B-AF84-501C9C456F03}" type="presParOf" srcId="{2FD9D969-CBC8-461D-9E92-B32DB308D2C5}" destId="{0EE829DF-02B4-44F5-BCB5-3FCD85E2EB1B}" srcOrd="9" destOrd="0" presId="urn:microsoft.com/office/officeart/2008/layout/LinedList"/>
    <dgm:cxn modelId="{8A027987-ED07-4D76-8500-33903AD371A8}" type="presParOf" srcId="{0EE829DF-02B4-44F5-BCB5-3FCD85E2EB1B}" destId="{9E8A2198-248C-4A8E-8278-28F6C58F7FE5}" srcOrd="0" destOrd="0" presId="urn:microsoft.com/office/officeart/2008/layout/LinedList"/>
    <dgm:cxn modelId="{C8F139F8-EC2D-4FA6-A803-AAB999260061}" type="presParOf" srcId="{0EE829DF-02B4-44F5-BCB5-3FCD85E2EB1B}" destId="{DE9970A4-641A-4FB2-AA73-94113A95D2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86A37-F0A1-4AE5-8D0B-3A8732B7DB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EBB1E0-2DE0-4FAB-87C6-54EE01187342}">
      <dgm:prSet/>
      <dgm:spPr/>
      <dgm:t>
        <a:bodyPr/>
        <a:lstStyle/>
        <a:p>
          <a:pPr>
            <a:defRPr cap="all"/>
          </a:pPr>
          <a:r>
            <a:rPr lang="en-US" dirty="0"/>
            <a:t>Tool for slicing large datasets into smaller samples</a:t>
          </a:r>
        </a:p>
      </dgm:t>
    </dgm:pt>
    <dgm:pt modelId="{B2AEDD40-BBA3-468B-BDA9-6141C615E2CF}" type="parTrans" cxnId="{298254D4-2FC6-4EED-B5CE-9A7418C7178F}">
      <dgm:prSet/>
      <dgm:spPr/>
      <dgm:t>
        <a:bodyPr/>
        <a:lstStyle/>
        <a:p>
          <a:endParaRPr lang="en-US"/>
        </a:p>
      </dgm:t>
    </dgm:pt>
    <dgm:pt modelId="{0885F890-B75A-4F9E-9691-9718AD51FD28}" type="sibTrans" cxnId="{298254D4-2FC6-4EED-B5CE-9A7418C7178F}">
      <dgm:prSet/>
      <dgm:spPr/>
      <dgm:t>
        <a:bodyPr/>
        <a:lstStyle/>
        <a:p>
          <a:endParaRPr lang="en-US"/>
        </a:p>
      </dgm:t>
    </dgm:pt>
    <dgm:pt modelId="{361E3050-76FA-4528-AB31-765C2619A609}">
      <dgm:prSet/>
      <dgm:spPr/>
      <dgm:t>
        <a:bodyPr/>
        <a:lstStyle/>
        <a:p>
          <a:pPr>
            <a:defRPr cap="all"/>
          </a:pPr>
          <a:r>
            <a:rPr lang="en-US"/>
            <a:t>Relatively easy to learn</a:t>
          </a:r>
        </a:p>
      </dgm:t>
    </dgm:pt>
    <dgm:pt modelId="{BDFD24B7-B0DB-457D-84E6-EB8E224076EA}" type="parTrans" cxnId="{D69CE2A0-04A0-41EE-B32D-625E732CCF0D}">
      <dgm:prSet/>
      <dgm:spPr/>
      <dgm:t>
        <a:bodyPr/>
        <a:lstStyle/>
        <a:p>
          <a:endParaRPr lang="en-US"/>
        </a:p>
      </dgm:t>
    </dgm:pt>
    <dgm:pt modelId="{06A17CDB-7A86-4798-A2A6-1827BCBE8F6F}" type="sibTrans" cxnId="{D69CE2A0-04A0-41EE-B32D-625E732CCF0D}">
      <dgm:prSet/>
      <dgm:spPr/>
      <dgm:t>
        <a:bodyPr/>
        <a:lstStyle/>
        <a:p>
          <a:endParaRPr lang="en-US"/>
        </a:p>
      </dgm:t>
    </dgm:pt>
    <dgm:pt modelId="{059EA703-7C3C-4CB5-ABF3-6AD77F56755E}">
      <dgm:prSet/>
      <dgm:spPr/>
      <dgm:t>
        <a:bodyPr/>
        <a:lstStyle/>
        <a:p>
          <a:pPr>
            <a:defRPr cap="all"/>
          </a:pPr>
          <a:r>
            <a:rPr lang="en-US" dirty="0"/>
            <a:t>Basic command set has vocabulary of less than 100 words</a:t>
          </a:r>
        </a:p>
      </dgm:t>
    </dgm:pt>
    <dgm:pt modelId="{E146EDA8-595C-438B-BA65-1D82581A1EBD}" type="parTrans" cxnId="{FEA1C086-A694-489E-AF7F-F7B3D0B9DF6F}">
      <dgm:prSet/>
      <dgm:spPr/>
      <dgm:t>
        <a:bodyPr/>
        <a:lstStyle/>
        <a:p>
          <a:endParaRPr lang="en-US"/>
        </a:p>
      </dgm:t>
    </dgm:pt>
    <dgm:pt modelId="{3A2D7492-E71A-4F85-8D5D-7CCFD283609C}" type="sibTrans" cxnId="{FEA1C086-A694-489E-AF7F-F7B3D0B9DF6F}">
      <dgm:prSet/>
      <dgm:spPr/>
      <dgm:t>
        <a:bodyPr/>
        <a:lstStyle/>
        <a:p>
          <a:endParaRPr lang="en-US"/>
        </a:p>
      </dgm:t>
    </dgm:pt>
    <dgm:pt modelId="{3328E203-E54D-4356-8069-C9A765913637}">
      <dgm:prSet/>
      <dgm:spPr/>
      <dgm:t>
        <a:bodyPr/>
        <a:lstStyle/>
        <a:p>
          <a:pPr>
            <a:defRPr cap="all"/>
          </a:pPr>
          <a:r>
            <a:rPr lang="en-US" dirty="0"/>
            <a:t>Nonprocedural language (code requires limited specification to work)</a:t>
          </a:r>
        </a:p>
      </dgm:t>
    </dgm:pt>
    <dgm:pt modelId="{C992AC08-0EF0-4EEF-833B-3B948CC88C2A}" type="parTrans" cxnId="{3DB89F85-61E0-440C-B05A-064E4CE1DC4F}">
      <dgm:prSet/>
      <dgm:spPr/>
      <dgm:t>
        <a:bodyPr/>
        <a:lstStyle/>
        <a:p>
          <a:endParaRPr lang="en-US"/>
        </a:p>
      </dgm:t>
    </dgm:pt>
    <dgm:pt modelId="{C1780481-5654-4732-AA9F-4CC068D5038F}" type="sibTrans" cxnId="{3DB89F85-61E0-440C-B05A-064E4CE1DC4F}">
      <dgm:prSet/>
      <dgm:spPr/>
      <dgm:t>
        <a:bodyPr/>
        <a:lstStyle/>
        <a:p>
          <a:endParaRPr lang="en-US"/>
        </a:p>
      </dgm:t>
    </dgm:pt>
    <dgm:pt modelId="{4423B6D7-F5B8-4BB9-9B1F-33E7CCD63BF4}" type="pres">
      <dgm:prSet presAssocID="{2B386A37-F0A1-4AE5-8D0B-3A8732B7DB00}" presName="root" presStyleCnt="0">
        <dgm:presLayoutVars>
          <dgm:dir/>
          <dgm:resizeHandles val="exact"/>
        </dgm:presLayoutVars>
      </dgm:prSet>
      <dgm:spPr/>
    </dgm:pt>
    <dgm:pt modelId="{12B51393-C124-4B34-998C-61BCA411D58B}" type="pres">
      <dgm:prSet presAssocID="{E6EBB1E0-2DE0-4FAB-87C6-54EE01187342}" presName="compNode" presStyleCnt="0"/>
      <dgm:spPr/>
    </dgm:pt>
    <dgm:pt modelId="{48AC4E8B-7C96-44A7-94E9-9308A27AB0E4}" type="pres">
      <dgm:prSet presAssocID="{E6EBB1E0-2DE0-4FAB-87C6-54EE01187342}" presName="iconBgRect" presStyleLbl="bgShp" presStyleIdx="0" presStyleCnt="4"/>
      <dgm:spPr/>
    </dgm:pt>
    <dgm:pt modelId="{71CD895F-5AA0-4973-8C18-B571501DE32C}" type="pres">
      <dgm:prSet presAssocID="{E6EBB1E0-2DE0-4FAB-87C6-54EE011873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1E60CD1-9309-487D-9975-A1C0F90B90F1}" type="pres">
      <dgm:prSet presAssocID="{E6EBB1E0-2DE0-4FAB-87C6-54EE01187342}" presName="spaceRect" presStyleCnt="0"/>
      <dgm:spPr/>
    </dgm:pt>
    <dgm:pt modelId="{726FB16A-A656-4097-B3BB-144401C46E8B}" type="pres">
      <dgm:prSet presAssocID="{E6EBB1E0-2DE0-4FAB-87C6-54EE01187342}" presName="textRect" presStyleLbl="revTx" presStyleIdx="0" presStyleCnt="4">
        <dgm:presLayoutVars>
          <dgm:chMax val="1"/>
          <dgm:chPref val="1"/>
        </dgm:presLayoutVars>
      </dgm:prSet>
      <dgm:spPr/>
    </dgm:pt>
    <dgm:pt modelId="{84B916EA-8603-45FF-8226-3BCC1A11DE56}" type="pres">
      <dgm:prSet presAssocID="{0885F890-B75A-4F9E-9691-9718AD51FD28}" presName="sibTrans" presStyleCnt="0"/>
      <dgm:spPr/>
    </dgm:pt>
    <dgm:pt modelId="{8E881DE3-33C0-4C14-8B17-3C7A3C64688A}" type="pres">
      <dgm:prSet presAssocID="{361E3050-76FA-4528-AB31-765C2619A609}" presName="compNode" presStyleCnt="0"/>
      <dgm:spPr/>
    </dgm:pt>
    <dgm:pt modelId="{565D127B-3A63-4D49-B981-70EE0D1E7B58}" type="pres">
      <dgm:prSet presAssocID="{361E3050-76FA-4528-AB31-765C2619A609}" presName="iconBgRect" presStyleLbl="bgShp" presStyleIdx="1" presStyleCnt="4"/>
      <dgm:spPr/>
    </dgm:pt>
    <dgm:pt modelId="{915A2581-0374-48ED-AF99-DDCE3F07CD12}" type="pres">
      <dgm:prSet presAssocID="{361E3050-76FA-4528-AB31-765C2619A6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63570C1-7947-4282-AA58-A24A53EAA78E}" type="pres">
      <dgm:prSet presAssocID="{361E3050-76FA-4528-AB31-765C2619A609}" presName="spaceRect" presStyleCnt="0"/>
      <dgm:spPr/>
    </dgm:pt>
    <dgm:pt modelId="{D1F1979F-491D-4323-ABE6-47861E974E69}" type="pres">
      <dgm:prSet presAssocID="{361E3050-76FA-4528-AB31-765C2619A609}" presName="textRect" presStyleLbl="revTx" presStyleIdx="1" presStyleCnt="4">
        <dgm:presLayoutVars>
          <dgm:chMax val="1"/>
          <dgm:chPref val="1"/>
        </dgm:presLayoutVars>
      </dgm:prSet>
      <dgm:spPr/>
    </dgm:pt>
    <dgm:pt modelId="{A828322D-4FDC-4727-BFB5-5AB11C7D449F}" type="pres">
      <dgm:prSet presAssocID="{06A17CDB-7A86-4798-A2A6-1827BCBE8F6F}" presName="sibTrans" presStyleCnt="0"/>
      <dgm:spPr/>
    </dgm:pt>
    <dgm:pt modelId="{D4B9D65A-0505-49AA-9578-7E658C2C080A}" type="pres">
      <dgm:prSet presAssocID="{059EA703-7C3C-4CB5-ABF3-6AD77F56755E}" presName="compNode" presStyleCnt="0"/>
      <dgm:spPr/>
    </dgm:pt>
    <dgm:pt modelId="{54A7DBAA-ACBB-44FB-A25C-746D932E2B90}" type="pres">
      <dgm:prSet presAssocID="{059EA703-7C3C-4CB5-ABF3-6AD77F56755E}" presName="iconBgRect" presStyleLbl="bgShp" presStyleIdx="2" presStyleCnt="4"/>
      <dgm:spPr/>
    </dgm:pt>
    <dgm:pt modelId="{3D78BE38-16FE-4848-AB9B-FCE5C1B00A91}" type="pres">
      <dgm:prSet presAssocID="{059EA703-7C3C-4CB5-ABF3-6AD77F5675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2AF583A-2C53-41E1-A742-18F244358849}" type="pres">
      <dgm:prSet presAssocID="{059EA703-7C3C-4CB5-ABF3-6AD77F56755E}" presName="spaceRect" presStyleCnt="0"/>
      <dgm:spPr/>
    </dgm:pt>
    <dgm:pt modelId="{23D753B8-9E20-427D-BF1F-A9C817F6D5CC}" type="pres">
      <dgm:prSet presAssocID="{059EA703-7C3C-4CB5-ABF3-6AD77F56755E}" presName="textRect" presStyleLbl="revTx" presStyleIdx="2" presStyleCnt="4">
        <dgm:presLayoutVars>
          <dgm:chMax val="1"/>
          <dgm:chPref val="1"/>
        </dgm:presLayoutVars>
      </dgm:prSet>
      <dgm:spPr/>
    </dgm:pt>
    <dgm:pt modelId="{FD381AB7-DDC2-4538-A04C-6202FB91B75D}" type="pres">
      <dgm:prSet presAssocID="{3A2D7492-E71A-4F85-8D5D-7CCFD283609C}" presName="sibTrans" presStyleCnt="0"/>
      <dgm:spPr/>
    </dgm:pt>
    <dgm:pt modelId="{C62D54BB-30F7-4819-A378-1D8DDB68C047}" type="pres">
      <dgm:prSet presAssocID="{3328E203-E54D-4356-8069-C9A765913637}" presName="compNode" presStyleCnt="0"/>
      <dgm:spPr/>
    </dgm:pt>
    <dgm:pt modelId="{940248C3-1164-46EC-B9DC-EE22C2C835CE}" type="pres">
      <dgm:prSet presAssocID="{3328E203-E54D-4356-8069-C9A765913637}" presName="iconBgRect" presStyleLbl="bgShp" presStyleIdx="3" presStyleCnt="4"/>
      <dgm:spPr/>
    </dgm:pt>
    <dgm:pt modelId="{51D780E3-1A98-4541-B632-B46E3E9F6140}" type="pres">
      <dgm:prSet presAssocID="{3328E203-E54D-4356-8069-C9A7659136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CF120ED-337D-481F-8BC9-E52233B6D63C}" type="pres">
      <dgm:prSet presAssocID="{3328E203-E54D-4356-8069-C9A765913637}" presName="spaceRect" presStyleCnt="0"/>
      <dgm:spPr/>
    </dgm:pt>
    <dgm:pt modelId="{9399B803-40B1-4FE8-B18C-1F74CB1B41C0}" type="pres">
      <dgm:prSet presAssocID="{3328E203-E54D-4356-8069-C9A7659136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BCF563-5775-47E8-B90D-471979313981}" type="presOf" srcId="{3328E203-E54D-4356-8069-C9A765913637}" destId="{9399B803-40B1-4FE8-B18C-1F74CB1B41C0}" srcOrd="0" destOrd="0" presId="urn:microsoft.com/office/officeart/2018/5/layout/IconCircleLabelList"/>
    <dgm:cxn modelId="{82B0044A-AD6F-411F-BE93-B1D65DF87089}" type="presOf" srcId="{059EA703-7C3C-4CB5-ABF3-6AD77F56755E}" destId="{23D753B8-9E20-427D-BF1F-A9C817F6D5CC}" srcOrd="0" destOrd="0" presId="urn:microsoft.com/office/officeart/2018/5/layout/IconCircleLabelList"/>
    <dgm:cxn modelId="{77845674-E99B-4141-83A2-C46978143D0E}" type="presOf" srcId="{2B386A37-F0A1-4AE5-8D0B-3A8732B7DB00}" destId="{4423B6D7-F5B8-4BB9-9B1F-33E7CCD63BF4}" srcOrd="0" destOrd="0" presId="urn:microsoft.com/office/officeart/2018/5/layout/IconCircleLabelList"/>
    <dgm:cxn modelId="{3DB89F85-61E0-440C-B05A-064E4CE1DC4F}" srcId="{2B386A37-F0A1-4AE5-8D0B-3A8732B7DB00}" destId="{3328E203-E54D-4356-8069-C9A765913637}" srcOrd="3" destOrd="0" parTransId="{C992AC08-0EF0-4EEF-833B-3B948CC88C2A}" sibTransId="{C1780481-5654-4732-AA9F-4CC068D5038F}"/>
    <dgm:cxn modelId="{FEA1C086-A694-489E-AF7F-F7B3D0B9DF6F}" srcId="{2B386A37-F0A1-4AE5-8D0B-3A8732B7DB00}" destId="{059EA703-7C3C-4CB5-ABF3-6AD77F56755E}" srcOrd="2" destOrd="0" parTransId="{E146EDA8-595C-438B-BA65-1D82581A1EBD}" sibTransId="{3A2D7492-E71A-4F85-8D5D-7CCFD283609C}"/>
    <dgm:cxn modelId="{C7CFCC9F-A389-44D2-A2BF-08E1BA970BB2}" type="presOf" srcId="{E6EBB1E0-2DE0-4FAB-87C6-54EE01187342}" destId="{726FB16A-A656-4097-B3BB-144401C46E8B}" srcOrd="0" destOrd="0" presId="urn:microsoft.com/office/officeart/2018/5/layout/IconCircleLabelList"/>
    <dgm:cxn modelId="{D69CE2A0-04A0-41EE-B32D-625E732CCF0D}" srcId="{2B386A37-F0A1-4AE5-8D0B-3A8732B7DB00}" destId="{361E3050-76FA-4528-AB31-765C2619A609}" srcOrd="1" destOrd="0" parTransId="{BDFD24B7-B0DB-457D-84E6-EB8E224076EA}" sibTransId="{06A17CDB-7A86-4798-A2A6-1827BCBE8F6F}"/>
    <dgm:cxn modelId="{298254D4-2FC6-4EED-B5CE-9A7418C7178F}" srcId="{2B386A37-F0A1-4AE5-8D0B-3A8732B7DB00}" destId="{E6EBB1E0-2DE0-4FAB-87C6-54EE01187342}" srcOrd="0" destOrd="0" parTransId="{B2AEDD40-BBA3-468B-BDA9-6141C615E2CF}" sibTransId="{0885F890-B75A-4F9E-9691-9718AD51FD28}"/>
    <dgm:cxn modelId="{FBD520F7-BA15-4C20-B535-DBD46B690E08}" type="presOf" srcId="{361E3050-76FA-4528-AB31-765C2619A609}" destId="{D1F1979F-491D-4323-ABE6-47861E974E69}" srcOrd="0" destOrd="0" presId="urn:microsoft.com/office/officeart/2018/5/layout/IconCircleLabelList"/>
    <dgm:cxn modelId="{FBD52BF3-7AFB-43F9-9EED-3C86FC9572EB}" type="presParOf" srcId="{4423B6D7-F5B8-4BB9-9B1F-33E7CCD63BF4}" destId="{12B51393-C124-4B34-998C-61BCA411D58B}" srcOrd="0" destOrd="0" presId="urn:microsoft.com/office/officeart/2018/5/layout/IconCircleLabelList"/>
    <dgm:cxn modelId="{AEA5D757-5F8E-47A5-B73D-0A0CFC801E71}" type="presParOf" srcId="{12B51393-C124-4B34-998C-61BCA411D58B}" destId="{48AC4E8B-7C96-44A7-94E9-9308A27AB0E4}" srcOrd="0" destOrd="0" presId="urn:microsoft.com/office/officeart/2018/5/layout/IconCircleLabelList"/>
    <dgm:cxn modelId="{F5403D3B-C723-431A-9DE1-75D444B5965F}" type="presParOf" srcId="{12B51393-C124-4B34-998C-61BCA411D58B}" destId="{71CD895F-5AA0-4973-8C18-B571501DE32C}" srcOrd="1" destOrd="0" presId="urn:microsoft.com/office/officeart/2018/5/layout/IconCircleLabelList"/>
    <dgm:cxn modelId="{D47E2F10-2229-4958-8D59-EDABABE77830}" type="presParOf" srcId="{12B51393-C124-4B34-998C-61BCA411D58B}" destId="{31E60CD1-9309-487D-9975-A1C0F90B90F1}" srcOrd="2" destOrd="0" presId="urn:microsoft.com/office/officeart/2018/5/layout/IconCircleLabelList"/>
    <dgm:cxn modelId="{A8C21F56-99C4-4D0F-8E23-137447C20CB4}" type="presParOf" srcId="{12B51393-C124-4B34-998C-61BCA411D58B}" destId="{726FB16A-A656-4097-B3BB-144401C46E8B}" srcOrd="3" destOrd="0" presId="urn:microsoft.com/office/officeart/2018/5/layout/IconCircleLabelList"/>
    <dgm:cxn modelId="{2CAD2406-005E-43A3-8C81-C28BB673F196}" type="presParOf" srcId="{4423B6D7-F5B8-4BB9-9B1F-33E7CCD63BF4}" destId="{84B916EA-8603-45FF-8226-3BCC1A11DE56}" srcOrd="1" destOrd="0" presId="urn:microsoft.com/office/officeart/2018/5/layout/IconCircleLabelList"/>
    <dgm:cxn modelId="{E2D08E5A-E855-4961-BE0C-53A4FCDB4E65}" type="presParOf" srcId="{4423B6D7-F5B8-4BB9-9B1F-33E7CCD63BF4}" destId="{8E881DE3-33C0-4C14-8B17-3C7A3C64688A}" srcOrd="2" destOrd="0" presId="urn:microsoft.com/office/officeart/2018/5/layout/IconCircleLabelList"/>
    <dgm:cxn modelId="{33B98117-6734-47E9-90AC-820F59E4C5E8}" type="presParOf" srcId="{8E881DE3-33C0-4C14-8B17-3C7A3C64688A}" destId="{565D127B-3A63-4D49-B981-70EE0D1E7B58}" srcOrd="0" destOrd="0" presId="urn:microsoft.com/office/officeart/2018/5/layout/IconCircleLabelList"/>
    <dgm:cxn modelId="{E5A3132B-9488-4F7D-8213-8E5327D9534D}" type="presParOf" srcId="{8E881DE3-33C0-4C14-8B17-3C7A3C64688A}" destId="{915A2581-0374-48ED-AF99-DDCE3F07CD12}" srcOrd="1" destOrd="0" presId="urn:microsoft.com/office/officeart/2018/5/layout/IconCircleLabelList"/>
    <dgm:cxn modelId="{F0E75DB0-B1C8-4204-9C4C-49B886B1BDE7}" type="presParOf" srcId="{8E881DE3-33C0-4C14-8B17-3C7A3C64688A}" destId="{663570C1-7947-4282-AA58-A24A53EAA78E}" srcOrd="2" destOrd="0" presId="urn:microsoft.com/office/officeart/2018/5/layout/IconCircleLabelList"/>
    <dgm:cxn modelId="{85DADE67-8BA8-4F4A-932C-43E82D36C003}" type="presParOf" srcId="{8E881DE3-33C0-4C14-8B17-3C7A3C64688A}" destId="{D1F1979F-491D-4323-ABE6-47861E974E69}" srcOrd="3" destOrd="0" presId="urn:microsoft.com/office/officeart/2018/5/layout/IconCircleLabelList"/>
    <dgm:cxn modelId="{52181DF1-8A4E-4080-BC76-1D99FCC19E24}" type="presParOf" srcId="{4423B6D7-F5B8-4BB9-9B1F-33E7CCD63BF4}" destId="{A828322D-4FDC-4727-BFB5-5AB11C7D449F}" srcOrd="3" destOrd="0" presId="urn:microsoft.com/office/officeart/2018/5/layout/IconCircleLabelList"/>
    <dgm:cxn modelId="{C2B70172-9890-4181-8A67-31D37372946D}" type="presParOf" srcId="{4423B6D7-F5B8-4BB9-9B1F-33E7CCD63BF4}" destId="{D4B9D65A-0505-49AA-9578-7E658C2C080A}" srcOrd="4" destOrd="0" presId="urn:microsoft.com/office/officeart/2018/5/layout/IconCircleLabelList"/>
    <dgm:cxn modelId="{99F312DF-33E1-4F81-BE6A-7F10CCA6759F}" type="presParOf" srcId="{D4B9D65A-0505-49AA-9578-7E658C2C080A}" destId="{54A7DBAA-ACBB-44FB-A25C-746D932E2B90}" srcOrd="0" destOrd="0" presId="urn:microsoft.com/office/officeart/2018/5/layout/IconCircleLabelList"/>
    <dgm:cxn modelId="{2FEA8547-37DB-4EA9-A5C0-6E7BF797CD93}" type="presParOf" srcId="{D4B9D65A-0505-49AA-9578-7E658C2C080A}" destId="{3D78BE38-16FE-4848-AB9B-FCE5C1B00A91}" srcOrd="1" destOrd="0" presId="urn:microsoft.com/office/officeart/2018/5/layout/IconCircleLabelList"/>
    <dgm:cxn modelId="{686FF388-374E-4929-AE86-12202C245CA5}" type="presParOf" srcId="{D4B9D65A-0505-49AA-9578-7E658C2C080A}" destId="{12AF583A-2C53-41E1-A742-18F244358849}" srcOrd="2" destOrd="0" presId="urn:microsoft.com/office/officeart/2018/5/layout/IconCircleLabelList"/>
    <dgm:cxn modelId="{4B23E14E-D858-477D-9AA5-A49D5DEE847D}" type="presParOf" srcId="{D4B9D65A-0505-49AA-9578-7E658C2C080A}" destId="{23D753B8-9E20-427D-BF1F-A9C817F6D5CC}" srcOrd="3" destOrd="0" presId="urn:microsoft.com/office/officeart/2018/5/layout/IconCircleLabelList"/>
    <dgm:cxn modelId="{E01C2CF5-E646-4A2E-9D80-7B8FA120E152}" type="presParOf" srcId="{4423B6D7-F5B8-4BB9-9B1F-33E7CCD63BF4}" destId="{FD381AB7-DDC2-4538-A04C-6202FB91B75D}" srcOrd="5" destOrd="0" presId="urn:microsoft.com/office/officeart/2018/5/layout/IconCircleLabelList"/>
    <dgm:cxn modelId="{6E4A0AF0-C591-44FC-9975-900A7FF1414F}" type="presParOf" srcId="{4423B6D7-F5B8-4BB9-9B1F-33E7CCD63BF4}" destId="{C62D54BB-30F7-4819-A378-1D8DDB68C047}" srcOrd="6" destOrd="0" presId="urn:microsoft.com/office/officeart/2018/5/layout/IconCircleLabelList"/>
    <dgm:cxn modelId="{82ADBA54-9175-451B-BD8F-7CDD5C3224C2}" type="presParOf" srcId="{C62D54BB-30F7-4819-A378-1D8DDB68C047}" destId="{940248C3-1164-46EC-B9DC-EE22C2C835CE}" srcOrd="0" destOrd="0" presId="urn:microsoft.com/office/officeart/2018/5/layout/IconCircleLabelList"/>
    <dgm:cxn modelId="{D6870201-D301-4A9C-8B08-144567B4D5CD}" type="presParOf" srcId="{C62D54BB-30F7-4819-A378-1D8DDB68C047}" destId="{51D780E3-1A98-4541-B632-B46E3E9F6140}" srcOrd="1" destOrd="0" presId="urn:microsoft.com/office/officeart/2018/5/layout/IconCircleLabelList"/>
    <dgm:cxn modelId="{B4283B31-08A7-4E24-8878-815A7A7D14EC}" type="presParOf" srcId="{C62D54BB-30F7-4819-A378-1D8DDB68C047}" destId="{ECF120ED-337D-481F-8BC9-E52233B6D63C}" srcOrd="2" destOrd="0" presId="urn:microsoft.com/office/officeart/2018/5/layout/IconCircleLabelList"/>
    <dgm:cxn modelId="{B2A39983-29FB-4EA7-BBEB-B51DED819DBA}" type="presParOf" srcId="{C62D54BB-30F7-4819-A378-1D8DDB68C047}" destId="{9399B803-40B1-4FE8-B18C-1F74CB1B41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EF2E9-050F-45BE-A5F8-B003E573C4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881ED7-45D5-43CA-B7E0-D84166FB7C46}">
      <dgm:prSet/>
      <dgm:spPr/>
      <dgm:t>
        <a:bodyPr/>
        <a:lstStyle/>
        <a:p>
          <a:pPr rtl="0"/>
          <a:r>
            <a:rPr lang="en-US" dirty="0"/>
            <a:t>STATA, SAS, R, and Python can be used for running economic models and doing statistics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2942009D-1E68-4A50-BED1-965C2B7F0F3F}" type="parTrans" cxnId="{E0EC63BB-9FE8-45F7-9EFF-70F912B60CFF}">
      <dgm:prSet/>
      <dgm:spPr/>
      <dgm:t>
        <a:bodyPr/>
        <a:lstStyle/>
        <a:p>
          <a:endParaRPr lang="en-US"/>
        </a:p>
      </dgm:t>
    </dgm:pt>
    <dgm:pt modelId="{5147A228-1A22-4DE4-B5B6-9C358D55261F}" type="sibTrans" cxnId="{E0EC63BB-9FE8-45F7-9EFF-70F912B60CFF}">
      <dgm:prSet/>
      <dgm:spPr/>
      <dgm:t>
        <a:bodyPr/>
        <a:lstStyle/>
        <a:p>
          <a:endParaRPr lang="en-US"/>
        </a:p>
      </dgm:t>
    </dgm:pt>
    <dgm:pt modelId="{6638A2C2-9CFC-40BA-BBF5-BB14D7DC74A7}">
      <dgm:prSet/>
      <dgm:spPr/>
      <dgm:t>
        <a:bodyPr/>
        <a:lstStyle/>
        <a:p>
          <a:pPr rtl="0"/>
          <a:r>
            <a:rPr lang="en-US" dirty="0"/>
            <a:t>Although some mathematical procedures are possible to perform, SQL is primarily for extracting different cuts of a larger pool of data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(no regressions)</a:t>
          </a:r>
        </a:p>
      </dgm:t>
    </dgm:pt>
    <dgm:pt modelId="{7C45893B-F4AF-4C08-880E-6507DEFAAC58}" type="parTrans" cxnId="{951989B5-9EC3-4CC0-9CBF-4FD83E45A147}">
      <dgm:prSet/>
      <dgm:spPr/>
      <dgm:t>
        <a:bodyPr/>
        <a:lstStyle/>
        <a:p>
          <a:endParaRPr lang="en-US"/>
        </a:p>
      </dgm:t>
    </dgm:pt>
    <dgm:pt modelId="{D46550FF-8B10-4354-A4FC-B15B6349A543}" type="sibTrans" cxnId="{951989B5-9EC3-4CC0-9CBF-4FD83E45A147}">
      <dgm:prSet/>
      <dgm:spPr/>
      <dgm:t>
        <a:bodyPr/>
        <a:lstStyle/>
        <a:p>
          <a:endParaRPr lang="en-US"/>
        </a:p>
      </dgm:t>
    </dgm:pt>
    <dgm:pt modelId="{155905BE-EAE2-4BFE-8D9C-81BAC31DE6EA}" type="pres">
      <dgm:prSet presAssocID="{814EF2E9-050F-45BE-A5F8-B003E573C489}" presName="linear" presStyleCnt="0">
        <dgm:presLayoutVars>
          <dgm:animLvl val="lvl"/>
          <dgm:resizeHandles val="exact"/>
        </dgm:presLayoutVars>
      </dgm:prSet>
      <dgm:spPr/>
    </dgm:pt>
    <dgm:pt modelId="{09A910F4-C063-4E4A-879A-1DD2C45625FB}" type="pres">
      <dgm:prSet presAssocID="{DA881ED7-45D5-43CA-B7E0-D84166FB7C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A34C30-0124-4297-A743-09990D741AD3}" type="pres">
      <dgm:prSet presAssocID="{5147A228-1A22-4DE4-B5B6-9C358D55261F}" presName="spacer" presStyleCnt="0"/>
      <dgm:spPr/>
    </dgm:pt>
    <dgm:pt modelId="{979E7442-00A5-40FE-AE1C-A2CC07B84F9A}" type="pres">
      <dgm:prSet presAssocID="{6638A2C2-9CFC-40BA-BBF5-BB14D7DC74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17680C-DF63-47BD-A99A-68BC7093D5BC}" type="presOf" srcId="{DA881ED7-45D5-43CA-B7E0-D84166FB7C46}" destId="{09A910F4-C063-4E4A-879A-1DD2C45625FB}" srcOrd="0" destOrd="0" presId="urn:microsoft.com/office/officeart/2005/8/layout/vList2"/>
    <dgm:cxn modelId="{64DA5610-1E98-4A4E-864A-3D0157E5B121}" type="presOf" srcId="{814EF2E9-050F-45BE-A5F8-B003E573C489}" destId="{155905BE-EAE2-4BFE-8D9C-81BAC31DE6EA}" srcOrd="0" destOrd="0" presId="urn:microsoft.com/office/officeart/2005/8/layout/vList2"/>
    <dgm:cxn modelId="{7396AF27-8E6C-41B8-BFD7-766DAC7F7ED6}" type="presOf" srcId="{6638A2C2-9CFC-40BA-BBF5-BB14D7DC74A7}" destId="{979E7442-00A5-40FE-AE1C-A2CC07B84F9A}" srcOrd="0" destOrd="0" presId="urn:microsoft.com/office/officeart/2005/8/layout/vList2"/>
    <dgm:cxn modelId="{951989B5-9EC3-4CC0-9CBF-4FD83E45A147}" srcId="{814EF2E9-050F-45BE-A5F8-B003E573C489}" destId="{6638A2C2-9CFC-40BA-BBF5-BB14D7DC74A7}" srcOrd="1" destOrd="0" parTransId="{7C45893B-F4AF-4C08-880E-6507DEFAAC58}" sibTransId="{D46550FF-8B10-4354-A4FC-B15B6349A543}"/>
    <dgm:cxn modelId="{E0EC63BB-9FE8-45F7-9EFF-70F912B60CFF}" srcId="{814EF2E9-050F-45BE-A5F8-B003E573C489}" destId="{DA881ED7-45D5-43CA-B7E0-D84166FB7C46}" srcOrd="0" destOrd="0" parTransId="{2942009D-1E68-4A50-BED1-965C2B7F0F3F}" sibTransId="{5147A228-1A22-4DE4-B5B6-9C358D55261F}"/>
    <dgm:cxn modelId="{3103E5BB-D730-4C15-B209-79C11169C2A0}" type="presParOf" srcId="{155905BE-EAE2-4BFE-8D9C-81BAC31DE6EA}" destId="{09A910F4-C063-4E4A-879A-1DD2C45625FB}" srcOrd="0" destOrd="0" presId="urn:microsoft.com/office/officeart/2005/8/layout/vList2"/>
    <dgm:cxn modelId="{6FAD3583-A5A8-4405-8A32-F520F56D00AF}" type="presParOf" srcId="{155905BE-EAE2-4BFE-8D9C-81BAC31DE6EA}" destId="{71A34C30-0124-4297-A743-09990D741AD3}" srcOrd="1" destOrd="0" presId="urn:microsoft.com/office/officeart/2005/8/layout/vList2"/>
    <dgm:cxn modelId="{985C4B9A-E176-46C0-8D33-92171471D6BF}" type="presParOf" srcId="{155905BE-EAE2-4BFE-8D9C-81BAC31DE6EA}" destId="{979E7442-00A5-40FE-AE1C-A2CC07B84F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3ED8F-BFC4-45D9-B934-0814E997BA9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5A56E0-F4BA-4EA2-867E-F33BA36B8EB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Accesses and stores live</a:t>
          </a:r>
          <a:r>
            <a:rPr lang="en-US" dirty="0"/>
            <a:t> datasets</a:t>
          </a:r>
        </a:p>
      </dgm:t>
    </dgm:pt>
    <dgm:pt modelId="{3C5C9E13-CCF4-46F2-AF12-2AE6682FB7DF}" type="parTrans" cxnId="{8E03F21C-B69F-49AB-8D1D-BF183C42CFA6}">
      <dgm:prSet/>
      <dgm:spPr/>
      <dgm:t>
        <a:bodyPr/>
        <a:lstStyle/>
        <a:p>
          <a:endParaRPr lang="en-US"/>
        </a:p>
      </dgm:t>
    </dgm:pt>
    <dgm:pt modelId="{B12F3CFF-E718-40F1-8911-A3F2EB595FB8}" type="sibTrans" cxnId="{8E03F21C-B69F-49AB-8D1D-BF183C42CFA6}">
      <dgm:prSet/>
      <dgm:spPr/>
      <dgm:t>
        <a:bodyPr/>
        <a:lstStyle/>
        <a:p>
          <a:endParaRPr lang="en-US"/>
        </a:p>
      </dgm:t>
    </dgm:pt>
    <dgm:pt modelId="{3CF16A29-2AFE-40A6-88EE-93879715478D}">
      <dgm:prSet/>
      <dgm:spPr/>
      <dgm:t>
        <a:bodyPr/>
        <a:lstStyle/>
        <a:p>
          <a:endParaRPr lang="en-US" dirty="0"/>
        </a:p>
      </dgm:t>
    </dgm:pt>
    <dgm:pt modelId="{BF914E49-2B9C-4761-86A6-6A6874BC4464}" type="parTrans" cxnId="{ED46C4DA-DB55-4A32-862B-6702831991D4}">
      <dgm:prSet/>
      <dgm:spPr/>
      <dgm:t>
        <a:bodyPr/>
        <a:lstStyle/>
        <a:p>
          <a:endParaRPr lang="en-US"/>
        </a:p>
      </dgm:t>
    </dgm:pt>
    <dgm:pt modelId="{BC7BB2BF-B3A9-43FF-A379-23027A331E27}" type="sibTrans" cxnId="{ED46C4DA-DB55-4A32-862B-6702831991D4}">
      <dgm:prSet/>
      <dgm:spPr/>
      <dgm:t>
        <a:bodyPr/>
        <a:lstStyle/>
        <a:p>
          <a:endParaRPr lang="en-US"/>
        </a:p>
      </dgm:t>
    </dgm:pt>
    <dgm:pt modelId="{8BCC978A-4AB6-44E6-88F5-2FF1A4105FC9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Deciphers compressed</a:t>
          </a:r>
          <a:r>
            <a:rPr lang="en-US" dirty="0"/>
            <a:t> data</a:t>
          </a:r>
        </a:p>
      </dgm:t>
    </dgm:pt>
    <dgm:pt modelId="{3F7016B2-D9E0-4E32-9AF6-45887BD2E9A9}" type="parTrans" cxnId="{7FBC7DA9-8813-481C-A089-6886E5DE56AF}">
      <dgm:prSet/>
      <dgm:spPr/>
      <dgm:t>
        <a:bodyPr/>
        <a:lstStyle/>
        <a:p>
          <a:endParaRPr lang="en-US"/>
        </a:p>
      </dgm:t>
    </dgm:pt>
    <dgm:pt modelId="{8B6A35CA-6B87-4D9E-A809-041540825E51}" type="sibTrans" cxnId="{7FBC7DA9-8813-481C-A089-6886E5DE56AF}">
      <dgm:prSet/>
      <dgm:spPr/>
      <dgm:t>
        <a:bodyPr/>
        <a:lstStyle/>
        <a:p>
          <a:endParaRPr lang="en-US"/>
        </a:p>
      </dgm:t>
    </dgm:pt>
    <dgm:pt modelId="{81B2CAF5-FACB-4053-A0F1-54336314DA73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Scales user logic</a:t>
          </a:r>
          <a:endParaRPr lang="en-US" dirty="0"/>
        </a:p>
      </dgm:t>
    </dgm:pt>
    <dgm:pt modelId="{482FE177-1D91-4342-B445-D3DD858BDBF5}" type="parTrans" cxnId="{41860B06-CCBA-4F48-9D68-541643853933}">
      <dgm:prSet/>
      <dgm:spPr/>
      <dgm:t>
        <a:bodyPr/>
        <a:lstStyle/>
        <a:p>
          <a:endParaRPr lang="en-US"/>
        </a:p>
      </dgm:t>
    </dgm:pt>
    <dgm:pt modelId="{B07B863C-F19D-494C-B759-F53F38D61C95}" type="sibTrans" cxnId="{41860B06-CCBA-4F48-9D68-541643853933}">
      <dgm:prSet/>
      <dgm:spPr/>
      <dgm:t>
        <a:bodyPr/>
        <a:lstStyle/>
        <a:p>
          <a:endParaRPr lang="en-US"/>
        </a:p>
      </dgm:t>
    </dgm:pt>
    <dgm:pt modelId="{F947349F-368E-40AC-9278-4AA3E8573B81}">
      <dgm:prSet/>
      <dgm:spPr/>
      <dgm:t>
        <a:bodyPr/>
        <a:lstStyle/>
        <a:p>
          <a:endParaRPr lang="en-US" dirty="0"/>
        </a:p>
      </dgm:t>
    </dgm:pt>
    <dgm:pt modelId="{5A3825EE-3FA0-4A15-831A-98205C52DE50}" type="parTrans" cxnId="{11601B0B-1B42-435F-894B-6ADDB6625FF5}">
      <dgm:prSet/>
      <dgm:spPr/>
      <dgm:t>
        <a:bodyPr/>
        <a:lstStyle/>
        <a:p>
          <a:endParaRPr lang="en-US"/>
        </a:p>
      </dgm:t>
    </dgm:pt>
    <dgm:pt modelId="{9738821D-A40A-46B4-861F-22E70A28DA10}" type="sibTrans" cxnId="{11601B0B-1B42-435F-894B-6ADDB6625FF5}">
      <dgm:prSet/>
      <dgm:spPr/>
      <dgm:t>
        <a:bodyPr/>
        <a:lstStyle/>
        <a:p>
          <a:endParaRPr lang="en-US"/>
        </a:p>
      </dgm:t>
    </dgm:pt>
    <dgm:pt modelId="{DA4D4E90-D559-4561-8B4C-FE1161A1EB5B}">
      <dgm:prSet/>
      <dgm:spPr/>
      <dgm:t>
        <a:bodyPr/>
        <a:lstStyle/>
        <a:p>
          <a:endParaRPr lang="en-US" dirty="0"/>
        </a:p>
      </dgm:t>
    </dgm:pt>
    <dgm:pt modelId="{E62C577E-CBB5-405C-8E17-446699616723}" type="parTrans" cxnId="{DD415641-02E4-49C8-9BC3-F84166B546EC}">
      <dgm:prSet/>
      <dgm:spPr/>
      <dgm:t>
        <a:bodyPr/>
        <a:lstStyle/>
        <a:p>
          <a:endParaRPr lang="en-US"/>
        </a:p>
      </dgm:t>
    </dgm:pt>
    <dgm:pt modelId="{40CCAFBE-3110-4331-82F8-78E3B854716A}" type="sibTrans" cxnId="{DD415641-02E4-49C8-9BC3-F84166B546EC}">
      <dgm:prSet/>
      <dgm:spPr/>
      <dgm:t>
        <a:bodyPr/>
        <a:lstStyle/>
        <a:p>
          <a:endParaRPr lang="en-US"/>
        </a:p>
      </dgm:t>
    </dgm:pt>
    <dgm:pt modelId="{816A7D06-25CE-46B4-B494-2842ACC20272}" type="pres">
      <dgm:prSet presAssocID="{FF13ED8F-BFC4-45D9-B934-0814E997BA95}" presName="linear" presStyleCnt="0">
        <dgm:presLayoutVars>
          <dgm:animLvl val="lvl"/>
          <dgm:resizeHandles val="exact"/>
        </dgm:presLayoutVars>
      </dgm:prSet>
      <dgm:spPr/>
    </dgm:pt>
    <dgm:pt modelId="{97A86333-8A33-4FF5-A086-DC6351AB3EB6}" type="pres">
      <dgm:prSet presAssocID="{B75A56E0-F4BA-4EA2-867E-F33BA36B8E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DA1F49-87EA-4AED-B08E-D1700B4E05A7}" type="pres">
      <dgm:prSet presAssocID="{B75A56E0-F4BA-4EA2-867E-F33BA36B8EBB}" presName="childText" presStyleLbl="revTx" presStyleIdx="0" presStyleCnt="3">
        <dgm:presLayoutVars>
          <dgm:bulletEnabled val="1"/>
        </dgm:presLayoutVars>
      </dgm:prSet>
      <dgm:spPr/>
    </dgm:pt>
    <dgm:pt modelId="{C8AC6714-5ABF-4528-9D2F-4EB685F6A56C}" type="pres">
      <dgm:prSet presAssocID="{8BCC978A-4AB6-44E6-88F5-2FF1A4105F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1F5856-A1A9-4D96-B499-2E1CA93069D8}" type="pres">
      <dgm:prSet presAssocID="{8BCC978A-4AB6-44E6-88F5-2FF1A4105FC9}" presName="childText" presStyleLbl="revTx" presStyleIdx="1" presStyleCnt="3">
        <dgm:presLayoutVars>
          <dgm:bulletEnabled val="1"/>
        </dgm:presLayoutVars>
      </dgm:prSet>
      <dgm:spPr/>
    </dgm:pt>
    <dgm:pt modelId="{250E7B60-E105-4347-9502-EABD5C8EA466}" type="pres">
      <dgm:prSet presAssocID="{81B2CAF5-FACB-4053-A0F1-54336314DA73}" presName="parentText" presStyleLbl="node1" presStyleIdx="2" presStyleCnt="3" custLinFactNeighborY="2198">
        <dgm:presLayoutVars>
          <dgm:chMax val="0"/>
          <dgm:bulletEnabled val="1"/>
        </dgm:presLayoutVars>
      </dgm:prSet>
      <dgm:spPr/>
    </dgm:pt>
    <dgm:pt modelId="{4C43D7C1-26CF-4E97-A8BF-0AE9DF5E81C5}" type="pres">
      <dgm:prSet presAssocID="{81B2CAF5-FACB-4053-A0F1-54336314DA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8E32F00-8FC0-497C-B55D-865342F183A5}" type="presOf" srcId="{8BCC978A-4AB6-44E6-88F5-2FF1A4105FC9}" destId="{C8AC6714-5ABF-4528-9D2F-4EB685F6A56C}" srcOrd="0" destOrd="0" presId="urn:microsoft.com/office/officeart/2005/8/layout/vList2"/>
    <dgm:cxn modelId="{41860B06-CCBA-4F48-9D68-541643853933}" srcId="{FF13ED8F-BFC4-45D9-B934-0814E997BA95}" destId="{81B2CAF5-FACB-4053-A0F1-54336314DA73}" srcOrd="2" destOrd="0" parTransId="{482FE177-1D91-4342-B445-D3DD858BDBF5}" sibTransId="{B07B863C-F19D-494C-B759-F53F38D61C95}"/>
    <dgm:cxn modelId="{11601B0B-1B42-435F-894B-6ADDB6625FF5}" srcId="{81B2CAF5-FACB-4053-A0F1-54336314DA73}" destId="{F947349F-368E-40AC-9278-4AA3E8573B81}" srcOrd="0" destOrd="0" parTransId="{5A3825EE-3FA0-4A15-831A-98205C52DE50}" sibTransId="{9738821D-A40A-46B4-861F-22E70A28DA10}"/>
    <dgm:cxn modelId="{8E03F21C-B69F-49AB-8D1D-BF183C42CFA6}" srcId="{FF13ED8F-BFC4-45D9-B934-0814E997BA95}" destId="{B75A56E0-F4BA-4EA2-867E-F33BA36B8EBB}" srcOrd="0" destOrd="0" parTransId="{3C5C9E13-CCF4-46F2-AF12-2AE6682FB7DF}" sibTransId="{B12F3CFF-E718-40F1-8911-A3F2EB595FB8}"/>
    <dgm:cxn modelId="{E99B0639-6BB0-4B6D-91C4-E9B717BEBFCA}" type="presOf" srcId="{B75A56E0-F4BA-4EA2-867E-F33BA36B8EBB}" destId="{97A86333-8A33-4FF5-A086-DC6351AB3EB6}" srcOrd="0" destOrd="0" presId="urn:microsoft.com/office/officeart/2005/8/layout/vList2"/>
    <dgm:cxn modelId="{144D4C60-C5EE-475F-AC07-1DDE442EC8BE}" type="presOf" srcId="{81B2CAF5-FACB-4053-A0F1-54336314DA73}" destId="{250E7B60-E105-4347-9502-EABD5C8EA466}" srcOrd="0" destOrd="0" presId="urn:microsoft.com/office/officeart/2005/8/layout/vList2"/>
    <dgm:cxn modelId="{DD415641-02E4-49C8-9BC3-F84166B546EC}" srcId="{8BCC978A-4AB6-44E6-88F5-2FF1A4105FC9}" destId="{DA4D4E90-D559-4561-8B4C-FE1161A1EB5B}" srcOrd="0" destOrd="0" parTransId="{E62C577E-CBB5-405C-8E17-446699616723}" sibTransId="{40CCAFBE-3110-4331-82F8-78E3B854716A}"/>
    <dgm:cxn modelId="{382CB77E-695B-4469-B593-6DF079CD6309}" type="presOf" srcId="{F947349F-368E-40AC-9278-4AA3E8573B81}" destId="{4C43D7C1-26CF-4E97-A8BF-0AE9DF5E81C5}" srcOrd="0" destOrd="0" presId="urn:microsoft.com/office/officeart/2005/8/layout/vList2"/>
    <dgm:cxn modelId="{5C342B82-E2DA-4C93-943C-1FF75D003FD2}" type="presOf" srcId="{DA4D4E90-D559-4561-8B4C-FE1161A1EB5B}" destId="{0C1F5856-A1A9-4D96-B499-2E1CA93069D8}" srcOrd="0" destOrd="0" presId="urn:microsoft.com/office/officeart/2005/8/layout/vList2"/>
    <dgm:cxn modelId="{7FBC7DA9-8813-481C-A089-6886E5DE56AF}" srcId="{FF13ED8F-BFC4-45D9-B934-0814E997BA95}" destId="{8BCC978A-4AB6-44E6-88F5-2FF1A4105FC9}" srcOrd="1" destOrd="0" parTransId="{3F7016B2-D9E0-4E32-9AF6-45887BD2E9A9}" sibTransId="{8B6A35CA-6B87-4D9E-A809-041540825E51}"/>
    <dgm:cxn modelId="{15AAECBB-5EF0-4174-A3E8-A49700D45944}" type="presOf" srcId="{FF13ED8F-BFC4-45D9-B934-0814E997BA95}" destId="{816A7D06-25CE-46B4-B494-2842ACC20272}" srcOrd="0" destOrd="0" presId="urn:microsoft.com/office/officeart/2005/8/layout/vList2"/>
    <dgm:cxn modelId="{ED46C4DA-DB55-4A32-862B-6702831991D4}" srcId="{B75A56E0-F4BA-4EA2-867E-F33BA36B8EBB}" destId="{3CF16A29-2AFE-40A6-88EE-93879715478D}" srcOrd="0" destOrd="0" parTransId="{BF914E49-2B9C-4761-86A6-6A6874BC4464}" sibTransId="{BC7BB2BF-B3A9-43FF-A379-23027A331E27}"/>
    <dgm:cxn modelId="{599FC3DF-F7E3-4445-94D2-28BA489E9ECF}" type="presOf" srcId="{3CF16A29-2AFE-40A6-88EE-93879715478D}" destId="{9ADA1F49-87EA-4AED-B08E-D1700B4E05A7}" srcOrd="0" destOrd="0" presId="urn:microsoft.com/office/officeart/2005/8/layout/vList2"/>
    <dgm:cxn modelId="{9BE716CD-9568-477E-A94E-AC25C7EF3758}" type="presParOf" srcId="{816A7D06-25CE-46B4-B494-2842ACC20272}" destId="{97A86333-8A33-4FF5-A086-DC6351AB3EB6}" srcOrd="0" destOrd="0" presId="urn:microsoft.com/office/officeart/2005/8/layout/vList2"/>
    <dgm:cxn modelId="{5608ADE4-F614-4A99-AEB1-260B250859A2}" type="presParOf" srcId="{816A7D06-25CE-46B4-B494-2842ACC20272}" destId="{9ADA1F49-87EA-4AED-B08E-D1700B4E05A7}" srcOrd="1" destOrd="0" presId="urn:microsoft.com/office/officeart/2005/8/layout/vList2"/>
    <dgm:cxn modelId="{3F960AAA-A69A-425A-8DD3-410EFB9D4C7D}" type="presParOf" srcId="{816A7D06-25CE-46B4-B494-2842ACC20272}" destId="{C8AC6714-5ABF-4528-9D2F-4EB685F6A56C}" srcOrd="2" destOrd="0" presId="urn:microsoft.com/office/officeart/2005/8/layout/vList2"/>
    <dgm:cxn modelId="{83060306-1D14-4033-BD23-C7107ABD90D5}" type="presParOf" srcId="{816A7D06-25CE-46B4-B494-2842ACC20272}" destId="{0C1F5856-A1A9-4D96-B499-2E1CA93069D8}" srcOrd="3" destOrd="0" presId="urn:microsoft.com/office/officeart/2005/8/layout/vList2"/>
    <dgm:cxn modelId="{A27CF04A-0AB0-4036-B8A2-AB94CA20D85C}" type="presParOf" srcId="{816A7D06-25CE-46B4-B494-2842ACC20272}" destId="{250E7B60-E105-4347-9502-EABD5C8EA466}" srcOrd="4" destOrd="0" presId="urn:microsoft.com/office/officeart/2005/8/layout/vList2"/>
    <dgm:cxn modelId="{00ADCB3F-784E-4BF0-B114-2B2356B7B7EC}" type="presParOf" srcId="{816A7D06-25CE-46B4-B494-2842ACC20272}" destId="{4C43D7C1-26CF-4E97-A8BF-0AE9DF5E81C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CC0EA-4095-43C3-9381-2BE4E7D4C8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72B5C2-9B7E-4E01-A8E1-FAFC829538D0}">
      <dgm:prSet/>
      <dgm:spPr/>
      <dgm:t>
        <a:bodyPr/>
        <a:lstStyle/>
        <a:p>
          <a:r>
            <a:rPr lang="en-US"/>
            <a:t>SELECT</a:t>
          </a:r>
        </a:p>
      </dgm:t>
    </dgm:pt>
    <dgm:pt modelId="{E83E5A9D-CC26-4ACB-B87D-178F2595B2E3}" type="parTrans" cxnId="{4FCB2D61-66F5-4C4F-A490-BEFD398B00FA}">
      <dgm:prSet/>
      <dgm:spPr/>
      <dgm:t>
        <a:bodyPr/>
        <a:lstStyle/>
        <a:p>
          <a:endParaRPr lang="en-US"/>
        </a:p>
      </dgm:t>
    </dgm:pt>
    <dgm:pt modelId="{74A85C41-FC83-4705-AACF-DA6C08F024EF}" type="sibTrans" cxnId="{4FCB2D61-66F5-4C4F-A490-BEFD398B00FA}">
      <dgm:prSet/>
      <dgm:spPr/>
      <dgm:t>
        <a:bodyPr/>
        <a:lstStyle/>
        <a:p>
          <a:endParaRPr lang="en-US"/>
        </a:p>
      </dgm:t>
    </dgm:pt>
    <dgm:pt modelId="{5D161ECF-DE94-460F-B982-7024BA1FEA5E}">
      <dgm:prSet/>
      <dgm:spPr/>
      <dgm:t>
        <a:bodyPr/>
        <a:lstStyle/>
        <a:p>
          <a:r>
            <a:rPr lang="en-US"/>
            <a:t>LEFT JOIN</a:t>
          </a:r>
        </a:p>
      </dgm:t>
    </dgm:pt>
    <dgm:pt modelId="{04B77EF1-A79E-4068-BEB4-C9DCA9C4729E}" type="parTrans" cxnId="{C364F4E9-0898-4566-82BB-5DAF2DFC5F43}">
      <dgm:prSet/>
      <dgm:spPr/>
      <dgm:t>
        <a:bodyPr/>
        <a:lstStyle/>
        <a:p>
          <a:endParaRPr lang="en-US"/>
        </a:p>
      </dgm:t>
    </dgm:pt>
    <dgm:pt modelId="{74A4227D-55C9-41C2-A208-8F13A12FB1B7}" type="sibTrans" cxnId="{C364F4E9-0898-4566-82BB-5DAF2DFC5F43}">
      <dgm:prSet/>
      <dgm:spPr/>
      <dgm:t>
        <a:bodyPr/>
        <a:lstStyle/>
        <a:p>
          <a:endParaRPr lang="en-US"/>
        </a:p>
      </dgm:t>
    </dgm:pt>
    <dgm:pt modelId="{9D0CEE19-6E54-4763-9208-EC9F1AB125C0}">
      <dgm:prSet/>
      <dgm:spPr/>
      <dgm:t>
        <a:bodyPr/>
        <a:lstStyle/>
        <a:p>
          <a:r>
            <a:rPr lang="en-US"/>
            <a:t>CASE statements</a:t>
          </a:r>
        </a:p>
      </dgm:t>
    </dgm:pt>
    <dgm:pt modelId="{97D73028-C2BB-423D-AB09-4E557C980EF3}" type="parTrans" cxnId="{4861E043-6831-426C-9A8C-EC5A9FD07843}">
      <dgm:prSet/>
      <dgm:spPr/>
      <dgm:t>
        <a:bodyPr/>
        <a:lstStyle/>
        <a:p>
          <a:endParaRPr lang="en-US"/>
        </a:p>
      </dgm:t>
    </dgm:pt>
    <dgm:pt modelId="{0D3CF17F-ED1B-4A47-AB30-49A5433C0B1A}" type="sibTrans" cxnId="{4861E043-6831-426C-9A8C-EC5A9FD07843}">
      <dgm:prSet/>
      <dgm:spPr/>
      <dgm:t>
        <a:bodyPr/>
        <a:lstStyle/>
        <a:p>
          <a:endParaRPr lang="en-US"/>
        </a:p>
      </dgm:t>
    </dgm:pt>
    <dgm:pt modelId="{2E2F2F75-84A0-4442-8CE5-37505DA4CEAE}">
      <dgm:prSet/>
      <dgm:spPr/>
      <dgm:t>
        <a:bodyPr/>
        <a:lstStyle/>
        <a:p>
          <a:r>
            <a:rPr lang="en-US"/>
            <a:t>GROUP BY</a:t>
          </a:r>
        </a:p>
      </dgm:t>
    </dgm:pt>
    <dgm:pt modelId="{BE5B5F8E-023B-4D5F-B5BC-984F9351EDBC}" type="parTrans" cxnId="{5255B1F9-CA93-40FE-A522-47FCE8331644}">
      <dgm:prSet/>
      <dgm:spPr/>
      <dgm:t>
        <a:bodyPr/>
        <a:lstStyle/>
        <a:p>
          <a:endParaRPr lang="en-US"/>
        </a:p>
      </dgm:t>
    </dgm:pt>
    <dgm:pt modelId="{1570607A-5770-4CFD-813D-80434D3A0D5E}" type="sibTrans" cxnId="{5255B1F9-CA93-40FE-A522-47FCE8331644}">
      <dgm:prSet/>
      <dgm:spPr/>
      <dgm:t>
        <a:bodyPr/>
        <a:lstStyle/>
        <a:p>
          <a:endParaRPr lang="en-US"/>
        </a:p>
      </dgm:t>
    </dgm:pt>
    <dgm:pt modelId="{5DA508B1-A884-4F48-85B4-DC8CC6CEFBEA}">
      <dgm:prSet/>
      <dgm:spPr/>
      <dgm:t>
        <a:bodyPr/>
        <a:lstStyle/>
        <a:p>
          <a:r>
            <a:rPr lang="en-US"/>
            <a:t>INNER JOIN</a:t>
          </a:r>
        </a:p>
      </dgm:t>
    </dgm:pt>
    <dgm:pt modelId="{8EB21C02-316D-4E11-82EB-5EDA6E9FD310}" type="parTrans" cxnId="{40B3D380-5FD4-4351-A441-C679EB3B98AE}">
      <dgm:prSet/>
      <dgm:spPr/>
      <dgm:t>
        <a:bodyPr/>
        <a:lstStyle/>
        <a:p>
          <a:endParaRPr lang="en-US"/>
        </a:p>
      </dgm:t>
    </dgm:pt>
    <dgm:pt modelId="{A889F130-917B-4825-A9C7-D508685BE866}" type="sibTrans" cxnId="{40B3D380-5FD4-4351-A441-C679EB3B98AE}">
      <dgm:prSet/>
      <dgm:spPr/>
      <dgm:t>
        <a:bodyPr/>
        <a:lstStyle/>
        <a:p>
          <a:endParaRPr lang="en-US"/>
        </a:p>
      </dgm:t>
    </dgm:pt>
    <dgm:pt modelId="{BF5CE6AA-F29B-4815-B72F-8AB269F8698E}" type="pres">
      <dgm:prSet presAssocID="{108CC0EA-4095-43C3-9381-2BE4E7D4C81F}" presName="root" presStyleCnt="0">
        <dgm:presLayoutVars>
          <dgm:dir/>
          <dgm:resizeHandles val="exact"/>
        </dgm:presLayoutVars>
      </dgm:prSet>
      <dgm:spPr/>
    </dgm:pt>
    <dgm:pt modelId="{82C8A258-0FE3-4BFF-AC50-A3F9E4C12140}" type="pres">
      <dgm:prSet presAssocID="{CC72B5C2-9B7E-4E01-A8E1-FAFC829538D0}" presName="compNode" presStyleCnt="0"/>
      <dgm:spPr/>
    </dgm:pt>
    <dgm:pt modelId="{808FF990-FCAB-4BF8-A2D3-9B78443FE35B}" type="pres">
      <dgm:prSet presAssocID="{CC72B5C2-9B7E-4E01-A8E1-FAFC829538D0}" presName="bgRect" presStyleLbl="bgShp" presStyleIdx="0" presStyleCnt="5"/>
      <dgm:spPr/>
    </dgm:pt>
    <dgm:pt modelId="{C1D4F5EF-D791-48FB-B54D-9E691FD05D07}" type="pres">
      <dgm:prSet presAssocID="{CC72B5C2-9B7E-4E01-A8E1-FAFC829538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FF96C3A-02E2-4195-908E-58B9CA7A09FB}" type="pres">
      <dgm:prSet presAssocID="{CC72B5C2-9B7E-4E01-A8E1-FAFC829538D0}" presName="spaceRect" presStyleCnt="0"/>
      <dgm:spPr/>
    </dgm:pt>
    <dgm:pt modelId="{A0901424-E8B1-46B2-874A-912703E40270}" type="pres">
      <dgm:prSet presAssocID="{CC72B5C2-9B7E-4E01-A8E1-FAFC829538D0}" presName="parTx" presStyleLbl="revTx" presStyleIdx="0" presStyleCnt="5">
        <dgm:presLayoutVars>
          <dgm:chMax val="0"/>
          <dgm:chPref val="0"/>
        </dgm:presLayoutVars>
      </dgm:prSet>
      <dgm:spPr/>
    </dgm:pt>
    <dgm:pt modelId="{7EC36010-3063-4C0C-B594-117E35E99731}" type="pres">
      <dgm:prSet presAssocID="{74A85C41-FC83-4705-AACF-DA6C08F024EF}" presName="sibTrans" presStyleCnt="0"/>
      <dgm:spPr/>
    </dgm:pt>
    <dgm:pt modelId="{3DE9B966-36B1-4A37-B2C4-8CAB3396FB0C}" type="pres">
      <dgm:prSet presAssocID="{5D161ECF-DE94-460F-B982-7024BA1FEA5E}" presName="compNode" presStyleCnt="0"/>
      <dgm:spPr/>
    </dgm:pt>
    <dgm:pt modelId="{2086317E-03BE-4A6C-AE3D-1B371F532D56}" type="pres">
      <dgm:prSet presAssocID="{5D161ECF-DE94-460F-B982-7024BA1FEA5E}" presName="bgRect" presStyleLbl="bgShp" presStyleIdx="1" presStyleCnt="5"/>
      <dgm:spPr/>
    </dgm:pt>
    <dgm:pt modelId="{41EDFA4A-F3B9-4DF8-9E33-16F20B1050AA}" type="pres">
      <dgm:prSet presAssocID="{5D161ECF-DE94-460F-B982-7024BA1FEA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96BB7CA9-0AE6-45BC-9874-EC5341DE3C1D}" type="pres">
      <dgm:prSet presAssocID="{5D161ECF-DE94-460F-B982-7024BA1FEA5E}" presName="spaceRect" presStyleCnt="0"/>
      <dgm:spPr/>
    </dgm:pt>
    <dgm:pt modelId="{23F0E5A6-96C6-4D3E-914F-4123CB44FEB7}" type="pres">
      <dgm:prSet presAssocID="{5D161ECF-DE94-460F-B982-7024BA1FEA5E}" presName="parTx" presStyleLbl="revTx" presStyleIdx="1" presStyleCnt="5">
        <dgm:presLayoutVars>
          <dgm:chMax val="0"/>
          <dgm:chPref val="0"/>
        </dgm:presLayoutVars>
      </dgm:prSet>
      <dgm:spPr/>
    </dgm:pt>
    <dgm:pt modelId="{1734498C-EA97-4E45-982D-4A9B4C2742BB}" type="pres">
      <dgm:prSet presAssocID="{74A4227D-55C9-41C2-A208-8F13A12FB1B7}" presName="sibTrans" presStyleCnt="0"/>
      <dgm:spPr/>
    </dgm:pt>
    <dgm:pt modelId="{30AE7F21-4F82-4EE9-B5AF-F617C01E9518}" type="pres">
      <dgm:prSet presAssocID="{9D0CEE19-6E54-4763-9208-EC9F1AB125C0}" presName="compNode" presStyleCnt="0"/>
      <dgm:spPr/>
    </dgm:pt>
    <dgm:pt modelId="{D154F365-9207-4117-ACA1-AEFA5F9FB145}" type="pres">
      <dgm:prSet presAssocID="{9D0CEE19-6E54-4763-9208-EC9F1AB125C0}" presName="bgRect" presStyleLbl="bgShp" presStyleIdx="2" presStyleCnt="5"/>
      <dgm:spPr/>
    </dgm:pt>
    <dgm:pt modelId="{04063ED5-8DD1-4B89-954D-466EF1242483}" type="pres">
      <dgm:prSet presAssocID="{9D0CEE19-6E54-4763-9208-EC9F1AB125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E6281D-DB49-4D57-86A3-CBEB714D2DDB}" type="pres">
      <dgm:prSet presAssocID="{9D0CEE19-6E54-4763-9208-EC9F1AB125C0}" presName="spaceRect" presStyleCnt="0"/>
      <dgm:spPr/>
    </dgm:pt>
    <dgm:pt modelId="{F9F070FC-DDB5-4A90-8C7D-260EAD0381D5}" type="pres">
      <dgm:prSet presAssocID="{9D0CEE19-6E54-4763-9208-EC9F1AB125C0}" presName="parTx" presStyleLbl="revTx" presStyleIdx="2" presStyleCnt="5">
        <dgm:presLayoutVars>
          <dgm:chMax val="0"/>
          <dgm:chPref val="0"/>
        </dgm:presLayoutVars>
      </dgm:prSet>
      <dgm:spPr/>
    </dgm:pt>
    <dgm:pt modelId="{12DD1CC4-8F9F-435E-93E4-5C46763410DA}" type="pres">
      <dgm:prSet presAssocID="{0D3CF17F-ED1B-4A47-AB30-49A5433C0B1A}" presName="sibTrans" presStyleCnt="0"/>
      <dgm:spPr/>
    </dgm:pt>
    <dgm:pt modelId="{8FCDE1C6-F1CE-4F9C-898E-25E733170A74}" type="pres">
      <dgm:prSet presAssocID="{2E2F2F75-84A0-4442-8CE5-37505DA4CEAE}" presName="compNode" presStyleCnt="0"/>
      <dgm:spPr/>
    </dgm:pt>
    <dgm:pt modelId="{444E8577-4F00-48B9-8C92-1272BC5344A8}" type="pres">
      <dgm:prSet presAssocID="{2E2F2F75-84A0-4442-8CE5-37505DA4CEAE}" presName="bgRect" presStyleLbl="bgShp" presStyleIdx="3" presStyleCnt="5"/>
      <dgm:spPr/>
    </dgm:pt>
    <dgm:pt modelId="{1D59A46C-C851-4E17-B45B-5BD305803740}" type="pres">
      <dgm:prSet presAssocID="{2E2F2F75-84A0-4442-8CE5-37505DA4CE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926ABEF-4F98-4DA7-BB14-C08A0653E7A4}" type="pres">
      <dgm:prSet presAssocID="{2E2F2F75-84A0-4442-8CE5-37505DA4CEAE}" presName="spaceRect" presStyleCnt="0"/>
      <dgm:spPr/>
    </dgm:pt>
    <dgm:pt modelId="{B010D83F-4482-4820-8692-9306472EC578}" type="pres">
      <dgm:prSet presAssocID="{2E2F2F75-84A0-4442-8CE5-37505DA4CEAE}" presName="parTx" presStyleLbl="revTx" presStyleIdx="3" presStyleCnt="5">
        <dgm:presLayoutVars>
          <dgm:chMax val="0"/>
          <dgm:chPref val="0"/>
        </dgm:presLayoutVars>
      </dgm:prSet>
      <dgm:spPr/>
    </dgm:pt>
    <dgm:pt modelId="{E1BF3919-73C1-429A-B64B-B4417C130680}" type="pres">
      <dgm:prSet presAssocID="{1570607A-5770-4CFD-813D-80434D3A0D5E}" presName="sibTrans" presStyleCnt="0"/>
      <dgm:spPr/>
    </dgm:pt>
    <dgm:pt modelId="{FEC5D474-64D7-412F-ABC5-03A8FFCD044F}" type="pres">
      <dgm:prSet presAssocID="{5DA508B1-A884-4F48-85B4-DC8CC6CEFBEA}" presName="compNode" presStyleCnt="0"/>
      <dgm:spPr/>
    </dgm:pt>
    <dgm:pt modelId="{4192EA3B-547D-4D85-B1DC-D074D6C337D4}" type="pres">
      <dgm:prSet presAssocID="{5DA508B1-A884-4F48-85B4-DC8CC6CEFBEA}" presName="bgRect" presStyleLbl="bgShp" presStyleIdx="4" presStyleCnt="5"/>
      <dgm:spPr/>
    </dgm:pt>
    <dgm:pt modelId="{C304B2CE-68FD-4834-AA29-1FFCAF6FCA62}" type="pres">
      <dgm:prSet presAssocID="{5DA508B1-A884-4F48-85B4-DC8CC6CEFB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A4B06E-FB42-44FD-AE0F-429D1ED190C3}" type="pres">
      <dgm:prSet presAssocID="{5DA508B1-A884-4F48-85B4-DC8CC6CEFBEA}" presName="spaceRect" presStyleCnt="0"/>
      <dgm:spPr/>
    </dgm:pt>
    <dgm:pt modelId="{4FDA64BC-6117-426A-ACC6-51EF73B9E577}" type="pres">
      <dgm:prSet presAssocID="{5DA508B1-A884-4F48-85B4-DC8CC6CEFB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DBDC81C-3A52-4987-A887-88C39A46B7E4}" type="presOf" srcId="{2E2F2F75-84A0-4442-8CE5-37505DA4CEAE}" destId="{B010D83F-4482-4820-8692-9306472EC578}" srcOrd="0" destOrd="0" presId="urn:microsoft.com/office/officeart/2018/2/layout/IconVerticalSolidList"/>
    <dgm:cxn modelId="{4FCB2D61-66F5-4C4F-A490-BEFD398B00FA}" srcId="{108CC0EA-4095-43C3-9381-2BE4E7D4C81F}" destId="{CC72B5C2-9B7E-4E01-A8E1-FAFC829538D0}" srcOrd="0" destOrd="0" parTransId="{E83E5A9D-CC26-4ACB-B87D-178F2595B2E3}" sibTransId="{74A85C41-FC83-4705-AACF-DA6C08F024EF}"/>
    <dgm:cxn modelId="{EE4C0443-D50F-499F-9E26-593FA4A71E2B}" type="presOf" srcId="{CC72B5C2-9B7E-4E01-A8E1-FAFC829538D0}" destId="{A0901424-E8B1-46B2-874A-912703E40270}" srcOrd="0" destOrd="0" presId="urn:microsoft.com/office/officeart/2018/2/layout/IconVerticalSolidList"/>
    <dgm:cxn modelId="{4861E043-6831-426C-9A8C-EC5A9FD07843}" srcId="{108CC0EA-4095-43C3-9381-2BE4E7D4C81F}" destId="{9D0CEE19-6E54-4763-9208-EC9F1AB125C0}" srcOrd="2" destOrd="0" parTransId="{97D73028-C2BB-423D-AB09-4E557C980EF3}" sibTransId="{0D3CF17F-ED1B-4A47-AB30-49A5433C0B1A}"/>
    <dgm:cxn modelId="{40B3D380-5FD4-4351-A441-C679EB3B98AE}" srcId="{108CC0EA-4095-43C3-9381-2BE4E7D4C81F}" destId="{5DA508B1-A884-4F48-85B4-DC8CC6CEFBEA}" srcOrd="4" destOrd="0" parTransId="{8EB21C02-316D-4E11-82EB-5EDA6E9FD310}" sibTransId="{A889F130-917B-4825-A9C7-D508685BE866}"/>
    <dgm:cxn modelId="{C1B9888A-E73D-424E-9FB0-A1BDE9FB22BC}" type="presOf" srcId="{108CC0EA-4095-43C3-9381-2BE4E7D4C81F}" destId="{BF5CE6AA-F29B-4815-B72F-8AB269F8698E}" srcOrd="0" destOrd="0" presId="urn:microsoft.com/office/officeart/2018/2/layout/IconVerticalSolidList"/>
    <dgm:cxn modelId="{52D8DBBC-E049-4A61-A617-4190B5B6F0AD}" type="presOf" srcId="{9D0CEE19-6E54-4763-9208-EC9F1AB125C0}" destId="{F9F070FC-DDB5-4A90-8C7D-260EAD0381D5}" srcOrd="0" destOrd="0" presId="urn:microsoft.com/office/officeart/2018/2/layout/IconVerticalSolidList"/>
    <dgm:cxn modelId="{877AEED1-C9E4-44C3-ABBF-BE70BD4236AA}" type="presOf" srcId="{5D161ECF-DE94-460F-B982-7024BA1FEA5E}" destId="{23F0E5A6-96C6-4D3E-914F-4123CB44FEB7}" srcOrd="0" destOrd="0" presId="urn:microsoft.com/office/officeart/2018/2/layout/IconVerticalSolidList"/>
    <dgm:cxn modelId="{7591EDE8-10DD-48DB-AEB4-5CECB0247EF9}" type="presOf" srcId="{5DA508B1-A884-4F48-85B4-DC8CC6CEFBEA}" destId="{4FDA64BC-6117-426A-ACC6-51EF73B9E577}" srcOrd="0" destOrd="0" presId="urn:microsoft.com/office/officeart/2018/2/layout/IconVerticalSolidList"/>
    <dgm:cxn modelId="{C364F4E9-0898-4566-82BB-5DAF2DFC5F43}" srcId="{108CC0EA-4095-43C3-9381-2BE4E7D4C81F}" destId="{5D161ECF-DE94-460F-B982-7024BA1FEA5E}" srcOrd="1" destOrd="0" parTransId="{04B77EF1-A79E-4068-BEB4-C9DCA9C4729E}" sibTransId="{74A4227D-55C9-41C2-A208-8F13A12FB1B7}"/>
    <dgm:cxn modelId="{5255B1F9-CA93-40FE-A522-47FCE8331644}" srcId="{108CC0EA-4095-43C3-9381-2BE4E7D4C81F}" destId="{2E2F2F75-84A0-4442-8CE5-37505DA4CEAE}" srcOrd="3" destOrd="0" parTransId="{BE5B5F8E-023B-4D5F-B5BC-984F9351EDBC}" sibTransId="{1570607A-5770-4CFD-813D-80434D3A0D5E}"/>
    <dgm:cxn modelId="{22C9A1C9-AC4B-4AB3-BC9F-D5F81E873998}" type="presParOf" srcId="{BF5CE6AA-F29B-4815-B72F-8AB269F8698E}" destId="{82C8A258-0FE3-4BFF-AC50-A3F9E4C12140}" srcOrd="0" destOrd="0" presId="urn:microsoft.com/office/officeart/2018/2/layout/IconVerticalSolidList"/>
    <dgm:cxn modelId="{CA24D81E-9CEA-48A4-B269-0EC9832CA625}" type="presParOf" srcId="{82C8A258-0FE3-4BFF-AC50-A3F9E4C12140}" destId="{808FF990-FCAB-4BF8-A2D3-9B78443FE35B}" srcOrd="0" destOrd="0" presId="urn:microsoft.com/office/officeart/2018/2/layout/IconVerticalSolidList"/>
    <dgm:cxn modelId="{6C091150-48D9-4493-827A-AC88F3CD9424}" type="presParOf" srcId="{82C8A258-0FE3-4BFF-AC50-A3F9E4C12140}" destId="{C1D4F5EF-D791-48FB-B54D-9E691FD05D07}" srcOrd="1" destOrd="0" presId="urn:microsoft.com/office/officeart/2018/2/layout/IconVerticalSolidList"/>
    <dgm:cxn modelId="{B0A65F7C-51C8-471E-9428-E37C27D69634}" type="presParOf" srcId="{82C8A258-0FE3-4BFF-AC50-A3F9E4C12140}" destId="{1FF96C3A-02E2-4195-908E-58B9CA7A09FB}" srcOrd="2" destOrd="0" presId="urn:microsoft.com/office/officeart/2018/2/layout/IconVerticalSolidList"/>
    <dgm:cxn modelId="{E96D3224-FB46-4387-A9E4-16D2A2484E69}" type="presParOf" srcId="{82C8A258-0FE3-4BFF-AC50-A3F9E4C12140}" destId="{A0901424-E8B1-46B2-874A-912703E40270}" srcOrd="3" destOrd="0" presId="urn:microsoft.com/office/officeart/2018/2/layout/IconVerticalSolidList"/>
    <dgm:cxn modelId="{B2BB4BCF-5D36-4726-B93C-DA6971C83981}" type="presParOf" srcId="{BF5CE6AA-F29B-4815-B72F-8AB269F8698E}" destId="{7EC36010-3063-4C0C-B594-117E35E99731}" srcOrd="1" destOrd="0" presId="urn:microsoft.com/office/officeart/2018/2/layout/IconVerticalSolidList"/>
    <dgm:cxn modelId="{35701890-A68A-4634-9684-E23AC34883CD}" type="presParOf" srcId="{BF5CE6AA-F29B-4815-B72F-8AB269F8698E}" destId="{3DE9B966-36B1-4A37-B2C4-8CAB3396FB0C}" srcOrd="2" destOrd="0" presId="urn:microsoft.com/office/officeart/2018/2/layout/IconVerticalSolidList"/>
    <dgm:cxn modelId="{DE7BA710-6C85-4186-BF14-20C850FC4A93}" type="presParOf" srcId="{3DE9B966-36B1-4A37-B2C4-8CAB3396FB0C}" destId="{2086317E-03BE-4A6C-AE3D-1B371F532D56}" srcOrd="0" destOrd="0" presId="urn:microsoft.com/office/officeart/2018/2/layout/IconVerticalSolidList"/>
    <dgm:cxn modelId="{78829C78-9542-4B45-A7E2-1ED4A194CBE4}" type="presParOf" srcId="{3DE9B966-36B1-4A37-B2C4-8CAB3396FB0C}" destId="{41EDFA4A-F3B9-4DF8-9E33-16F20B1050AA}" srcOrd="1" destOrd="0" presId="urn:microsoft.com/office/officeart/2018/2/layout/IconVerticalSolidList"/>
    <dgm:cxn modelId="{E2A94A88-7DD7-4A60-B413-E4C58654CF2F}" type="presParOf" srcId="{3DE9B966-36B1-4A37-B2C4-8CAB3396FB0C}" destId="{96BB7CA9-0AE6-45BC-9874-EC5341DE3C1D}" srcOrd="2" destOrd="0" presId="urn:microsoft.com/office/officeart/2018/2/layout/IconVerticalSolidList"/>
    <dgm:cxn modelId="{CAF8807C-FD87-4B33-BF11-75296141D70F}" type="presParOf" srcId="{3DE9B966-36B1-4A37-B2C4-8CAB3396FB0C}" destId="{23F0E5A6-96C6-4D3E-914F-4123CB44FEB7}" srcOrd="3" destOrd="0" presId="urn:microsoft.com/office/officeart/2018/2/layout/IconVerticalSolidList"/>
    <dgm:cxn modelId="{24502A69-2475-4B91-B5C7-5B8430B1BF1B}" type="presParOf" srcId="{BF5CE6AA-F29B-4815-B72F-8AB269F8698E}" destId="{1734498C-EA97-4E45-982D-4A9B4C2742BB}" srcOrd="3" destOrd="0" presId="urn:microsoft.com/office/officeart/2018/2/layout/IconVerticalSolidList"/>
    <dgm:cxn modelId="{F1750F5A-2DA4-40F5-892B-875E1E6786DE}" type="presParOf" srcId="{BF5CE6AA-F29B-4815-B72F-8AB269F8698E}" destId="{30AE7F21-4F82-4EE9-B5AF-F617C01E9518}" srcOrd="4" destOrd="0" presId="urn:microsoft.com/office/officeart/2018/2/layout/IconVerticalSolidList"/>
    <dgm:cxn modelId="{4A19F7D9-9F24-41C9-A268-DB134CE52FE6}" type="presParOf" srcId="{30AE7F21-4F82-4EE9-B5AF-F617C01E9518}" destId="{D154F365-9207-4117-ACA1-AEFA5F9FB145}" srcOrd="0" destOrd="0" presId="urn:microsoft.com/office/officeart/2018/2/layout/IconVerticalSolidList"/>
    <dgm:cxn modelId="{A1349E12-96CB-4717-8D44-91EB2104A35A}" type="presParOf" srcId="{30AE7F21-4F82-4EE9-B5AF-F617C01E9518}" destId="{04063ED5-8DD1-4B89-954D-466EF1242483}" srcOrd="1" destOrd="0" presId="urn:microsoft.com/office/officeart/2018/2/layout/IconVerticalSolidList"/>
    <dgm:cxn modelId="{DCF9249C-1EF2-4DAF-9F6F-9DFA04A1BF56}" type="presParOf" srcId="{30AE7F21-4F82-4EE9-B5AF-F617C01E9518}" destId="{CFE6281D-DB49-4D57-86A3-CBEB714D2DDB}" srcOrd="2" destOrd="0" presId="urn:microsoft.com/office/officeart/2018/2/layout/IconVerticalSolidList"/>
    <dgm:cxn modelId="{2805032D-71AA-4490-9D53-A91D8CDAC417}" type="presParOf" srcId="{30AE7F21-4F82-4EE9-B5AF-F617C01E9518}" destId="{F9F070FC-DDB5-4A90-8C7D-260EAD0381D5}" srcOrd="3" destOrd="0" presId="urn:microsoft.com/office/officeart/2018/2/layout/IconVerticalSolidList"/>
    <dgm:cxn modelId="{13B7B52C-5D5C-4FAF-B656-C84213273937}" type="presParOf" srcId="{BF5CE6AA-F29B-4815-B72F-8AB269F8698E}" destId="{12DD1CC4-8F9F-435E-93E4-5C46763410DA}" srcOrd="5" destOrd="0" presId="urn:microsoft.com/office/officeart/2018/2/layout/IconVerticalSolidList"/>
    <dgm:cxn modelId="{3BBEADE2-6787-4073-ACB6-632939C4F617}" type="presParOf" srcId="{BF5CE6AA-F29B-4815-B72F-8AB269F8698E}" destId="{8FCDE1C6-F1CE-4F9C-898E-25E733170A74}" srcOrd="6" destOrd="0" presId="urn:microsoft.com/office/officeart/2018/2/layout/IconVerticalSolidList"/>
    <dgm:cxn modelId="{9C71C4ED-F4F9-4C84-82E0-94B7AC603888}" type="presParOf" srcId="{8FCDE1C6-F1CE-4F9C-898E-25E733170A74}" destId="{444E8577-4F00-48B9-8C92-1272BC5344A8}" srcOrd="0" destOrd="0" presId="urn:microsoft.com/office/officeart/2018/2/layout/IconVerticalSolidList"/>
    <dgm:cxn modelId="{91DEABD5-2CEA-4777-9E08-AC12A6C48E4F}" type="presParOf" srcId="{8FCDE1C6-F1CE-4F9C-898E-25E733170A74}" destId="{1D59A46C-C851-4E17-B45B-5BD305803740}" srcOrd="1" destOrd="0" presId="urn:microsoft.com/office/officeart/2018/2/layout/IconVerticalSolidList"/>
    <dgm:cxn modelId="{9F4DCF59-F3EE-4AF7-A9F7-52B0152A6A99}" type="presParOf" srcId="{8FCDE1C6-F1CE-4F9C-898E-25E733170A74}" destId="{8926ABEF-4F98-4DA7-BB14-C08A0653E7A4}" srcOrd="2" destOrd="0" presId="urn:microsoft.com/office/officeart/2018/2/layout/IconVerticalSolidList"/>
    <dgm:cxn modelId="{11F344AD-FE80-45F5-AE63-18D13BB62F1A}" type="presParOf" srcId="{8FCDE1C6-F1CE-4F9C-898E-25E733170A74}" destId="{B010D83F-4482-4820-8692-9306472EC578}" srcOrd="3" destOrd="0" presId="urn:microsoft.com/office/officeart/2018/2/layout/IconVerticalSolidList"/>
    <dgm:cxn modelId="{E6C1B3D6-A17D-46DF-B36B-6E8C0721719E}" type="presParOf" srcId="{BF5CE6AA-F29B-4815-B72F-8AB269F8698E}" destId="{E1BF3919-73C1-429A-B64B-B4417C130680}" srcOrd="7" destOrd="0" presId="urn:microsoft.com/office/officeart/2018/2/layout/IconVerticalSolidList"/>
    <dgm:cxn modelId="{DBBB3113-E9E3-4DCB-BE56-97F6EAD26932}" type="presParOf" srcId="{BF5CE6AA-F29B-4815-B72F-8AB269F8698E}" destId="{FEC5D474-64D7-412F-ABC5-03A8FFCD044F}" srcOrd="8" destOrd="0" presId="urn:microsoft.com/office/officeart/2018/2/layout/IconVerticalSolidList"/>
    <dgm:cxn modelId="{F1D8525D-EC1E-4BCC-915A-05053A9D109D}" type="presParOf" srcId="{FEC5D474-64D7-412F-ABC5-03A8FFCD044F}" destId="{4192EA3B-547D-4D85-B1DC-D074D6C337D4}" srcOrd="0" destOrd="0" presId="urn:microsoft.com/office/officeart/2018/2/layout/IconVerticalSolidList"/>
    <dgm:cxn modelId="{23CCE426-42CF-4D46-839A-20F9150D000F}" type="presParOf" srcId="{FEC5D474-64D7-412F-ABC5-03A8FFCD044F}" destId="{C304B2CE-68FD-4834-AA29-1FFCAF6FCA62}" srcOrd="1" destOrd="0" presId="urn:microsoft.com/office/officeart/2018/2/layout/IconVerticalSolidList"/>
    <dgm:cxn modelId="{40DC6121-3CA4-46BF-984D-FF465BFECDB7}" type="presParOf" srcId="{FEC5D474-64D7-412F-ABC5-03A8FFCD044F}" destId="{66A4B06E-FB42-44FD-AE0F-429D1ED190C3}" srcOrd="2" destOrd="0" presId="urn:microsoft.com/office/officeart/2018/2/layout/IconVerticalSolidList"/>
    <dgm:cxn modelId="{19B01195-A03A-4C07-86DA-7FE5B661C535}" type="presParOf" srcId="{FEC5D474-64D7-412F-ABC5-03A8FFCD044F}" destId="{4FDA64BC-6117-426A-ACC6-51EF73B9E5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7753D8-2BA6-44E7-A127-8D2975500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28974D-5F14-476F-B3A6-F381C30B3D00}">
      <dgm:prSet/>
      <dgm:spPr/>
      <dgm:t>
        <a:bodyPr/>
        <a:lstStyle/>
        <a:p>
          <a:r>
            <a:rPr lang="en-US"/>
            <a:t>Data Camp – Intro to SQL</a:t>
          </a:r>
        </a:p>
      </dgm:t>
    </dgm:pt>
    <dgm:pt modelId="{26DE7AD0-4702-4BC7-852B-D9C0E27C467C}" type="parTrans" cxnId="{E2AA4B7A-8E6A-4FEE-964C-29B27AE4DB70}">
      <dgm:prSet/>
      <dgm:spPr/>
      <dgm:t>
        <a:bodyPr/>
        <a:lstStyle/>
        <a:p>
          <a:endParaRPr lang="en-US"/>
        </a:p>
      </dgm:t>
    </dgm:pt>
    <dgm:pt modelId="{5DDA1FB6-CA86-4A5B-A78C-739A083F98A9}" type="sibTrans" cxnId="{E2AA4B7A-8E6A-4FEE-964C-29B27AE4DB70}">
      <dgm:prSet/>
      <dgm:spPr/>
      <dgm:t>
        <a:bodyPr/>
        <a:lstStyle/>
        <a:p>
          <a:endParaRPr lang="en-US"/>
        </a:p>
      </dgm:t>
    </dgm:pt>
    <dgm:pt modelId="{F5F9C8C5-8536-42BF-AB7E-F34F04B9E779}">
      <dgm:prSet/>
      <dgm:spPr/>
      <dgm:t>
        <a:bodyPr/>
        <a:lstStyle/>
        <a:p>
          <a:r>
            <a:rPr lang="en-US"/>
            <a:t>Data Camp – Joining Data in SQL</a:t>
          </a:r>
        </a:p>
      </dgm:t>
    </dgm:pt>
    <dgm:pt modelId="{50B8D193-D1C6-48DF-AAD6-4D8CAA6F9D7B}" type="parTrans" cxnId="{50654FC9-8BCC-45F6-9783-708EA680CC05}">
      <dgm:prSet/>
      <dgm:spPr/>
      <dgm:t>
        <a:bodyPr/>
        <a:lstStyle/>
        <a:p>
          <a:endParaRPr lang="en-US"/>
        </a:p>
      </dgm:t>
    </dgm:pt>
    <dgm:pt modelId="{EF6FAA5B-A30E-4278-A168-47E712AC9890}" type="sibTrans" cxnId="{50654FC9-8BCC-45F6-9783-708EA680CC05}">
      <dgm:prSet/>
      <dgm:spPr/>
      <dgm:t>
        <a:bodyPr/>
        <a:lstStyle/>
        <a:p>
          <a:endParaRPr lang="en-US"/>
        </a:p>
      </dgm:t>
    </dgm:pt>
    <dgm:pt modelId="{44039032-13C6-4AF7-851E-43CD4E496983}">
      <dgm:prSet/>
      <dgm:spPr/>
      <dgm:t>
        <a:bodyPr/>
        <a:lstStyle/>
        <a:p>
          <a:r>
            <a:rPr lang="en-US" dirty="0"/>
            <a:t>LinkedIn Learning – SQL Essential Training</a:t>
          </a:r>
        </a:p>
      </dgm:t>
    </dgm:pt>
    <dgm:pt modelId="{EA0EC7EF-BE93-46E5-B1C7-5D7DA7455779}" type="parTrans" cxnId="{2165367B-EF4F-4ED9-A30D-4B4708D23CB1}">
      <dgm:prSet/>
      <dgm:spPr/>
      <dgm:t>
        <a:bodyPr/>
        <a:lstStyle/>
        <a:p>
          <a:endParaRPr lang="en-US"/>
        </a:p>
      </dgm:t>
    </dgm:pt>
    <dgm:pt modelId="{E2ECD494-A9E7-4249-8B0A-7E041C1A33D0}" type="sibTrans" cxnId="{2165367B-EF4F-4ED9-A30D-4B4708D23CB1}">
      <dgm:prSet/>
      <dgm:spPr/>
      <dgm:t>
        <a:bodyPr/>
        <a:lstStyle/>
        <a:p>
          <a:endParaRPr lang="en-US"/>
        </a:p>
      </dgm:t>
    </dgm:pt>
    <dgm:pt modelId="{0314CC7D-28CC-4818-9311-931C16126A0F}" type="pres">
      <dgm:prSet presAssocID="{087753D8-2BA6-44E7-A127-8D297550035E}" presName="root" presStyleCnt="0">
        <dgm:presLayoutVars>
          <dgm:dir/>
          <dgm:resizeHandles val="exact"/>
        </dgm:presLayoutVars>
      </dgm:prSet>
      <dgm:spPr/>
    </dgm:pt>
    <dgm:pt modelId="{BF0BBA8B-F434-4CDD-96BA-F56281E42F04}" type="pres">
      <dgm:prSet presAssocID="{ED28974D-5F14-476F-B3A6-F381C30B3D00}" presName="compNode" presStyleCnt="0"/>
      <dgm:spPr/>
    </dgm:pt>
    <dgm:pt modelId="{FFE0023E-A0F9-452B-A471-DA03CB17ED44}" type="pres">
      <dgm:prSet presAssocID="{ED28974D-5F14-476F-B3A6-F381C30B3D00}" presName="bgRect" presStyleLbl="bgShp" presStyleIdx="0" presStyleCnt="3"/>
      <dgm:spPr/>
    </dgm:pt>
    <dgm:pt modelId="{A642975E-23A9-48A5-9BE7-A8BBD3B15A4A}" type="pres">
      <dgm:prSet presAssocID="{ED28974D-5F14-476F-B3A6-F381C30B3D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DC0D6328-14D7-4DA3-A607-F16DC982E96D}" type="pres">
      <dgm:prSet presAssocID="{ED28974D-5F14-476F-B3A6-F381C30B3D00}" presName="spaceRect" presStyleCnt="0"/>
      <dgm:spPr/>
    </dgm:pt>
    <dgm:pt modelId="{0369C1AC-EC56-41DA-AEC8-C5D85D4801C5}" type="pres">
      <dgm:prSet presAssocID="{ED28974D-5F14-476F-B3A6-F381C30B3D00}" presName="parTx" presStyleLbl="revTx" presStyleIdx="0" presStyleCnt="3">
        <dgm:presLayoutVars>
          <dgm:chMax val="0"/>
          <dgm:chPref val="0"/>
        </dgm:presLayoutVars>
      </dgm:prSet>
      <dgm:spPr/>
    </dgm:pt>
    <dgm:pt modelId="{AA9C35F2-79E0-4C07-B3F7-2151350614D2}" type="pres">
      <dgm:prSet presAssocID="{5DDA1FB6-CA86-4A5B-A78C-739A083F98A9}" presName="sibTrans" presStyleCnt="0"/>
      <dgm:spPr/>
    </dgm:pt>
    <dgm:pt modelId="{E76C54AB-BF54-42AB-98F4-C93EFBB42216}" type="pres">
      <dgm:prSet presAssocID="{F5F9C8C5-8536-42BF-AB7E-F34F04B9E779}" presName="compNode" presStyleCnt="0"/>
      <dgm:spPr/>
    </dgm:pt>
    <dgm:pt modelId="{A2EE6FD7-0687-47F6-973E-60A6C336B2E3}" type="pres">
      <dgm:prSet presAssocID="{F5F9C8C5-8536-42BF-AB7E-F34F04B9E779}" presName="bgRect" presStyleLbl="bgShp" presStyleIdx="1" presStyleCnt="3"/>
      <dgm:spPr/>
    </dgm:pt>
    <dgm:pt modelId="{C67F6CF3-A19C-480E-AD80-A86B073B4162}" type="pres">
      <dgm:prSet presAssocID="{F5F9C8C5-8536-42BF-AB7E-F34F04B9E7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958FB5-6589-4FB7-A647-43EC9DFAA56F}" type="pres">
      <dgm:prSet presAssocID="{F5F9C8C5-8536-42BF-AB7E-F34F04B9E779}" presName="spaceRect" presStyleCnt="0"/>
      <dgm:spPr/>
    </dgm:pt>
    <dgm:pt modelId="{67590151-970B-41ED-BAF6-B6FF8084D2B5}" type="pres">
      <dgm:prSet presAssocID="{F5F9C8C5-8536-42BF-AB7E-F34F04B9E779}" presName="parTx" presStyleLbl="revTx" presStyleIdx="1" presStyleCnt="3">
        <dgm:presLayoutVars>
          <dgm:chMax val="0"/>
          <dgm:chPref val="0"/>
        </dgm:presLayoutVars>
      </dgm:prSet>
      <dgm:spPr/>
    </dgm:pt>
    <dgm:pt modelId="{7F81DCF4-7A52-4D64-BD84-2B69FD2D0650}" type="pres">
      <dgm:prSet presAssocID="{EF6FAA5B-A30E-4278-A168-47E712AC9890}" presName="sibTrans" presStyleCnt="0"/>
      <dgm:spPr/>
    </dgm:pt>
    <dgm:pt modelId="{434E331A-E9D1-489B-95FA-711336568981}" type="pres">
      <dgm:prSet presAssocID="{44039032-13C6-4AF7-851E-43CD4E496983}" presName="compNode" presStyleCnt="0"/>
      <dgm:spPr/>
    </dgm:pt>
    <dgm:pt modelId="{DE00E38A-2C8C-4FFE-8D32-0DE84EBB5E8F}" type="pres">
      <dgm:prSet presAssocID="{44039032-13C6-4AF7-851E-43CD4E496983}" presName="bgRect" presStyleLbl="bgShp" presStyleIdx="2" presStyleCnt="3"/>
      <dgm:spPr/>
    </dgm:pt>
    <dgm:pt modelId="{A4DB82E1-B322-48A8-983A-70D82B491908}" type="pres">
      <dgm:prSet presAssocID="{44039032-13C6-4AF7-851E-43CD4E4969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A6E45D6-812E-4AF7-A6AB-FD59A235BA73}" type="pres">
      <dgm:prSet presAssocID="{44039032-13C6-4AF7-851E-43CD4E496983}" presName="spaceRect" presStyleCnt="0"/>
      <dgm:spPr/>
    </dgm:pt>
    <dgm:pt modelId="{7B6FB34E-CEF7-4181-8AAB-0F2FBC77F2BF}" type="pres">
      <dgm:prSet presAssocID="{44039032-13C6-4AF7-851E-43CD4E4969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896633-6C52-4E1E-B19B-8B2AD254ECAB}" type="presOf" srcId="{ED28974D-5F14-476F-B3A6-F381C30B3D00}" destId="{0369C1AC-EC56-41DA-AEC8-C5D85D4801C5}" srcOrd="0" destOrd="0" presId="urn:microsoft.com/office/officeart/2018/2/layout/IconVerticalSolidList"/>
    <dgm:cxn modelId="{E2AA4B7A-8E6A-4FEE-964C-29B27AE4DB70}" srcId="{087753D8-2BA6-44E7-A127-8D297550035E}" destId="{ED28974D-5F14-476F-B3A6-F381C30B3D00}" srcOrd="0" destOrd="0" parTransId="{26DE7AD0-4702-4BC7-852B-D9C0E27C467C}" sibTransId="{5DDA1FB6-CA86-4A5B-A78C-739A083F98A9}"/>
    <dgm:cxn modelId="{2165367B-EF4F-4ED9-A30D-4B4708D23CB1}" srcId="{087753D8-2BA6-44E7-A127-8D297550035E}" destId="{44039032-13C6-4AF7-851E-43CD4E496983}" srcOrd="2" destOrd="0" parTransId="{EA0EC7EF-BE93-46E5-B1C7-5D7DA7455779}" sibTransId="{E2ECD494-A9E7-4249-8B0A-7E041C1A33D0}"/>
    <dgm:cxn modelId="{3EE258A7-C940-451F-80D7-8CBDECFBAB69}" type="presOf" srcId="{44039032-13C6-4AF7-851E-43CD4E496983}" destId="{7B6FB34E-CEF7-4181-8AAB-0F2FBC77F2BF}" srcOrd="0" destOrd="0" presId="urn:microsoft.com/office/officeart/2018/2/layout/IconVerticalSolidList"/>
    <dgm:cxn modelId="{F3C1F3B2-1C16-4853-8F99-50D1D8B7CC6C}" type="presOf" srcId="{F5F9C8C5-8536-42BF-AB7E-F34F04B9E779}" destId="{67590151-970B-41ED-BAF6-B6FF8084D2B5}" srcOrd="0" destOrd="0" presId="urn:microsoft.com/office/officeart/2018/2/layout/IconVerticalSolidList"/>
    <dgm:cxn modelId="{50654FC9-8BCC-45F6-9783-708EA680CC05}" srcId="{087753D8-2BA6-44E7-A127-8D297550035E}" destId="{F5F9C8C5-8536-42BF-AB7E-F34F04B9E779}" srcOrd="1" destOrd="0" parTransId="{50B8D193-D1C6-48DF-AAD6-4D8CAA6F9D7B}" sibTransId="{EF6FAA5B-A30E-4278-A168-47E712AC9890}"/>
    <dgm:cxn modelId="{9C8910D2-655B-4428-AA20-B464ACD9246B}" type="presOf" srcId="{087753D8-2BA6-44E7-A127-8D297550035E}" destId="{0314CC7D-28CC-4818-9311-931C16126A0F}" srcOrd="0" destOrd="0" presId="urn:microsoft.com/office/officeart/2018/2/layout/IconVerticalSolidList"/>
    <dgm:cxn modelId="{DC42589A-2430-447B-B6F9-91B08B2E6958}" type="presParOf" srcId="{0314CC7D-28CC-4818-9311-931C16126A0F}" destId="{BF0BBA8B-F434-4CDD-96BA-F56281E42F04}" srcOrd="0" destOrd="0" presId="urn:microsoft.com/office/officeart/2018/2/layout/IconVerticalSolidList"/>
    <dgm:cxn modelId="{8209E9E1-E095-4B3B-AEDB-1F4318E2E606}" type="presParOf" srcId="{BF0BBA8B-F434-4CDD-96BA-F56281E42F04}" destId="{FFE0023E-A0F9-452B-A471-DA03CB17ED44}" srcOrd="0" destOrd="0" presId="urn:microsoft.com/office/officeart/2018/2/layout/IconVerticalSolidList"/>
    <dgm:cxn modelId="{8A1CC956-360A-4744-BF6A-00ADF42D06F4}" type="presParOf" srcId="{BF0BBA8B-F434-4CDD-96BA-F56281E42F04}" destId="{A642975E-23A9-48A5-9BE7-A8BBD3B15A4A}" srcOrd="1" destOrd="0" presId="urn:microsoft.com/office/officeart/2018/2/layout/IconVerticalSolidList"/>
    <dgm:cxn modelId="{6F4B9505-9FE7-4217-A5C0-ABA3FD921874}" type="presParOf" srcId="{BF0BBA8B-F434-4CDD-96BA-F56281E42F04}" destId="{DC0D6328-14D7-4DA3-A607-F16DC982E96D}" srcOrd="2" destOrd="0" presId="urn:microsoft.com/office/officeart/2018/2/layout/IconVerticalSolidList"/>
    <dgm:cxn modelId="{9D0BFDF9-F7C8-41ED-B825-5D6F8B1D08BD}" type="presParOf" srcId="{BF0BBA8B-F434-4CDD-96BA-F56281E42F04}" destId="{0369C1AC-EC56-41DA-AEC8-C5D85D4801C5}" srcOrd="3" destOrd="0" presId="urn:microsoft.com/office/officeart/2018/2/layout/IconVerticalSolidList"/>
    <dgm:cxn modelId="{26373588-9A48-4FBD-845C-4515E76F23C4}" type="presParOf" srcId="{0314CC7D-28CC-4818-9311-931C16126A0F}" destId="{AA9C35F2-79E0-4C07-B3F7-2151350614D2}" srcOrd="1" destOrd="0" presId="urn:microsoft.com/office/officeart/2018/2/layout/IconVerticalSolidList"/>
    <dgm:cxn modelId="{AC1F005F-F7C3-4AFB-AE0C-1C2CEE62AFCF}" type="presParOf" srcId="{0314CC7D-28CC-4818-9311-931C16126A0F}" destId="{E76C54AB-BF54-42AB-98F4-C93EFBB42216}" srcOrd="2" destOrd="0" presId="urn:microsoft.com/office/officeart/2018/2/layout/IconVerticalSolidList"/>
    <dgm:cxn modelId="{EF9EB44D-5F42-488B-A831-14EA9B71D230}" type="presParOf" srcId="{E76C54AB-BF54-42AB-98F4-C93EFBB42216}" destId="{A2EE6FD7-0687-47F6-973E-60A6C336B2E3}" srcOrd="0" destOrd="0" presId="urn:microsoft.com/office/officeart/2018/2/layout/IconVerticalSolidList"/>
    <dgm:cxn modelId="{7FEBFA6B-B02A-44DE-8CDE-103796503369}" type="presParOf" srcId="{E76C54AB-BF54-42AB-98F4-C93EFBB42216}" destId="{C67F6CF3-A19C-480E-AD80-A86B073B4162}" srcOrd="1" destOrd="0" presId="urn:microsoft.com/office/officeart/2018/2/layout/IconVerticalSolidList"/>
    <dgm:cxn modelId="{198473C2-C847-4148-AEDC-4AA17E6BFEFA}" type="presParOf" srcId="{E76C54AB-BF54-42AB-98F4-C93EFBB42216}" destId="{A0958FB5-6589-4FB7-A647-43EC9DFAA56F}" srcOrd="2" destOrd="0" presId="urn:microsoft.com/office/officeart/2018/2/layout/IconVerticalSolidList"/>
    <dgm:cxn modelId="{1ECB870B-C61D-49A3-B5E5-CDA701F297CB}" type="presParOf" srcId="{E76C54AB-BF54-42AB-98F4-C93EFBB42216}" destId="{67590151-970B-41ED-BAF6-B6FF8084D2B5}" srcOrd="3" destOrd="0" presId="urn:microsoft.com/office/officeart/2018/2/layout/IconVerticalSolidList"/>
    <dgm:cxn modelId="{1F0F16F7-901E-494A-BA79-81FD787351F4}" type="presParOf" srcId="{0314CC7D-28CC-4818-9311-931C16126A0F}" destId="{7F81DCF4-7A52-4D64-BD84-2B69FD2D0650}" srcOrd="3" destOrd="0" presId="urn:microsoft.com/office/officeart/2018/2/layout/IconVerticalSolidList"/>
    <dgm:cxn modelId="{970B6E37-B25E-43D8-B01A-101F9FC7B62F}" type="presParOf" srcId="{0314CC7D-28CC-4818-9311-931C16126A0F}" destId="{434E331A-E9D1-489B-95FA-711336568981}" srcOrd="4" destOrd="0" presId="urn:microsoft.com/office/officeart/2018/2/layout/IconVerticalSolidList"/>
    <dgm:cxn modelId="{967D5E3C-E439-48A4-B9B6-E181F8A58532}" type="presParOf" srcId="{434E331A-E9D1-489B-95FA-711336568981}" destId="{DE00E38A-2C8C-4FFE-8D32-0DE84EBB5E8F}" srcOrd="0" destOrd="0" presId="urn:microsoft.com/office/officeart/2018/2/layout/IconVerticalSolidList"/>
    <dgm:cxn modelId="{4CC6643E-E956-46DF-80CF-5F5775F8E7FF}" type="presParOf" srcId="{434E331A-E9D1-489B-95FA-711336568981}" destId="{A4DB82E1-B322-48A8-983A-70D82B491908}" srcOrd="1" destOrd="0" presId="urn:microsoft.com/office/officeart/2018/2/layout/IconVerticalSolidList"/>
    <dgm:cxn modelId="{BF80792E-5925-4183-B13D-232921A07286}" type="presParOf" srcId="{434E331A-E9D1-489B-95FA-711336568981}" destId="{3A6E45D6-812E-4AF7-A6AB-FD59A235BA73}" srcOrd="2" destOrd="0" presId="urn:microsoft.com/office/officeart/2018/2/layout/IconVerticalSolidList"/>
    <dgm:cxn modelId="{D02FF2A3-0442-4966-AFCF-C1B38A5C9C58}" type="presParOf" srcId="{434E331A-E9D1-489B-95FA-711336568981}" destId="{7B6FB34E-CEF7-4181-8AAB-0F2FBC77F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D6EAC6-816D-480D-A84D-2E48817BF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6D124F-E41A-45B0-AE32-FEB9153A8D6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C1E1A254-A6AE-4F1B-A751-B488F689E27C}" type="parTrans" cxnId="{81ADDFA0-C302-48B9-9E1B-C2880F60CC26}">
      <dgm:prSet/>
      <dgm:spPr/>
      <dgm:t>
        <a:bodyPr/>
        <a:lstStyle/>
        <a:p>
          <a:endParaRPr lang="en-US"/>
        </a:p>
      </dgm:t>
    </dgm:pt>
    <dgm:pt modelId="{F30753A6-AD50-45D2-9834-2C263E87E765}" type="sibTrans" cxnId="{81ADDFA0-C302-48B9-9E1B-C2880F60CC26}">
      <dgm:prSet/>
      <dgm:spPr/>
      <dgm:t>
        <a:bodyPr/>
        <a:lstStyle/>
        <a:p>
          <a:endParaRPr lang="en-US"/>
        </a:p>
      </dgm:t>
    </dgm:pt>
    <dgm:pt modelId="{394679A7-2185-410B-9C42-0B3BD7E3A2D0}">
      <dgm:prSet/>
      <dgm:spPr/>
      <dgm:t>
        <a:bodyPr/>
        <a:lstStyle/>
        <a:p>
          <a:r>
            <a:rPr lang="en-US"/>
            <a:t>Pivot Tables</a:t>
          </a:r>
        </a:p>
      </dgm:t>
    </dgm:pt>
    <dgm:pt modelId="{6D3DD096-E2D0-4210-8494-F495EADD4591}" type="parTrans" cxnId="{1D146D5D-02B3-4124-A443-4FE43651030F}">
      <dgm:prSet/>
      <dgm:spPr/>
      <dgm:t>
        <a:bodyPr/>
        <a:lstStyle/>
        <a:p>
          <a:endParaRPr lang="en-US"/>
        </a:p>
      </dgm:t>
    </dgm:pt>
    <dgm:pt modelId="{BE615B3B-5CA7-4C74-9C9B-A13004E8BCE0}" type="sibTrans" cxnId="{1D146D5D-02B3-4124-A443-4FE43651030F}">
      <dgm:prSet/>
      <dgm:spPr/>
      <dgm:t>
        <a:bodyPr/>
        <a:lstStyle/>
        <a:p>
          <a:endParaRPr lang="en-US"/>
        </a:p>
      </dgm:t>
    </dgm:pt>
    <dgm:pt modelId="{B125917D-497C-417B-BA0A-BFBC7287638C}">
      <dgm:prSet/>
      <dgm:spPr/>
      <dgm:t>
        <a:bodyPr/>
        <a:lstStyle/>
        <a:p>
          <a:r>
            <a:rPr lang="en-US"/>
            <a:t>VLOOKUP</a:t>
          </a:r>
        </a:p>
      </dgm:t>
    </dgm:pt>
    <dgm:pt modelId="{4D1DD902-C6DE-4EFA-83E4-033BD3452104}" type="parTrans" cxnId="{51CAFA58-ADB3-44E8-8B58-7DE66C58247B}">
      <dgm:prSet/>
      <dgm:spPr/>
      <dgm:t>
        <a:bodyPr/>
        <a:lstStyle/>
        <a:p>
          <a:endParaRPr lang="en-US"/>
        </a:p>
      </dgm:t>
    </dgm:pt>
    <dgm:pt modelId="{7CF770E9-BAD3-4EB0-AB0D-DB1943F9B671}" type="sibTrans" cxnId="{51CAFA58-ADB3-44E8-8B58-7DE66C58247B}">
      <dgm:prSet/>
      <dgm:spPr/>
      <dgm:t>
        <a:bodyPr/>
        <a:lstStyle/>
        <a:p>
          <a:endParaRPr lang="en-US"/>
        </a:p>
      </dgm:t>
    </dgm:pt>
    <dgm:pt modelId="{6E4C2107-12E2-4FAE-8E87-01AAC1DABDCE}">
      <dgm:prSet/>
      <dgm:spPr/>
      <dgm:t>
        <a:bodyPr/>
        <a:lstStyle/>
        <a:p>
          <a:r>
            <a:rPr lang="en-US"/>
            <a:t>SUMIFS</a:t>
          </a:r>
        </a:p>
      </dgm:t>
    </dgm:pt>
    <dgm:pt modelId="{62149C48-147D-4699-8D51-5AD7B1B5ACD9}" type="parTrans" cxnId="{5FC02C3D-46A6-466C-829A-44D98ADAA079}">
      <dgm:prSet/>
      <dgm:spPr/>
      <dgm:t>
        <a:bodyPr/>
        <a:lstStyle/>
        <a:p>
          <a:endParaRPr lang="en-US"/>
        </a:p>
      </dgm:t>
    </dgm:pt>
    <dgm:pt modelId="{927A7E2F-782E-4BD3-9993-2C0B2C708A1F}" type="sibTrans" cxnId="{5FC02C3D-46A6-466C-829A-44D98ADAA079}">
      <dgm:prSet/>
      <dgm:spPr/>
      <dgm:t>
        <a:bodyPr/>
        <a:lstStyle/>
        <a:p>
          <a:endParaRPr lang="en-US"/>
        </a:p>
      </dgm:t>
    </dgm:pt>
    <dgm:pt modelId="{A449DF7C-4EC7-4568-B403-B7A0C06CBF1A}">
      <dgm:prSet/>
      <dgm:spPr/>
      <dgm:t>
        <a:bodyPr/>
        <a:lstStyle/>
        <a:p>
          <a:r>
            <a:rPr lang="en-US"/>
            <a:t>DATA VIS</a:t>
          </a:r>
        </a:p>
      </dgm:t>
    </dgm:pt>
    <dgm:pt modelId="{7BA79B04-AD33-40A5-80CE-5E4244FFD93D}" type="parTrans" cxnId="{7CE102F4-F6ED-436B-891B-E06013975BC1}">
      <dgm:prSet/>
      <dgm:spPr/>
      <dgm:t>
        <a:bodyPr/>
        <a:lstStyle/>
        <a:p>
          <a:endParaRPr lang="en-US"/>
        </a:p>
      </dgm:t>
    </dgm:pt>
    <dgm:pt modelId="{E6DA9E56-B263-4622-8DBE-ABC938FFF6BB}" type="sibTrans" cxnId="{7CE102F4-F6ED-436B-891B-E06013975BC1}">
      <dgm:prSet/>
      <dgm:spPr/>
      <dgm:t>
        <a:bodyPr/>
        <a:lstStyle/>
        <a:p>
          <a:endParaRPr lang="en-US"/>
        </a:p>
      </dgm:t>
    </dgm:pt>
    <dgm:pt modelId="{D2E826E7-A71D-45C4-8A3B-BA984FD72F7F}" type="pres">
      <dgm:prSet presAssocID="{00D6EAC6-816D-480D-A84D-2E48817BFDF0}" presName="root" presStyleCnt="0">
        <dgm:presLayoutVars>
          <dgm:dir/>
          <dgm:resizeHandles val="exact"/>
        </dgm:presLayoutVars>
      </dgm:prSet>
      <dgm:spPr/>
    </dgm:pt>
    <dgm:pt modelId="{DC4B9596-1254-4300-AB6B-00DC7DFDE28E}" type="pres">
      <dgm:prSet presAssocID="{886D124F-E41A-45B0-AE32-FEB9153A8D69}" presName="compNode" presStyleCnt="0"/>
      <dgm:spPr/>
    </dgm:pt>
    <dgm:pt modelId="{7CC52497-4C22-4487-A7C7-909C72F69BA1}" type="pres">
      <dgm:prSet presAssocID="{886D124F-E41A-45B0-AE32-FEB9153A8D69}" presName="bgRect" presStyleLbl="bgShp" presStyleIdx="0" presStyleCnt="5"/>
      <dgm:spPr/>
    </dgm:pt>
    <dgm:pt modelId="{706B8221-81F8-4681-A98A-A69D3311FB50}" type="pres">
      <dgm:prSet presAssocID="{886D124F-E41A-45B0-AE32-FEB9153A8D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39320E7-7419-46ED-B549-66C9EBBDB1AB}" type="pres">
      <dgm:prSet presAssocID="{886D124F-E41A-45B0-AE32-FEB9153A8D69}" presName="spaceRect" presStyleCnt="0"/>
      <dgm:spPr/>
    </dgm:pt>
    <dgm:pt modelId="{614735BC-AC6F-467F-8B8F-DD342868641B}" type="pres">
      <dgm:prSet presAssocID="{886D124F-E41A-45B0-AE32-FEB9153A8D69}" presName="parTx" presStyleLbl="revTx" presStyleIdx="0" presStyleCnt="5">
        <dgm:presLayoutVars>
          <dgm:chMax val="0"/>
          <dgm:chPref val="0"/>
        </dgm:presLayoutVars>
      </dgm:prSet>
      <dgm:spPr/>
    </dgm:pt>
    <dgm:pt modelId="{CD13986D-6959-4870-AEC2-FA9B16258E6B}" type="pres">
      <dgm:prSet presAssocID="{F30753A6-AD50-45D2-9834-2C263E87E765}" presName="sibTrans" presStyleCnt="0"/>
      <dgm:spPr/>
    </dgm:pt>
    <dgm:pt modelId="{A511F966-5962-4D9F-89A4-4DD482A92BEE}" type="pres">
      <dgm:prSet presAssocID="{394679A7-2185-410B-9C42-0B3BD7E3A2D0}" presName="compNode" presStyleCnt="0"/>
      <dgm:spPr/>
    </dgm:pt>
    <dgm:pt modelId="{F2F05277-A6AE-4F1A-A086-71C6B7D9695B}" type="pres">
      <dgm:prSet presAssocID="{394679A7-2185-410B-9C42-0B3BD7E3A2D0}" presName="bgRect" presStyleLbl="bgShp" presStyleIdx="1" presStyleCnt="5"/>
      <dgm:spPr/>
    </dgm:pt>
    <dgm:pt modelId="{C1B7EC3B-4917-4294-8249-315FB67B63C5}" type="pres">
      <dgm:prSet presAssocID="{394679A7-2185-410B-9C42-0B3BD7E3A2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173E7E9-0404-4FDA-81D8-4B973F6FD21E}" type="pres">
      <dgm:prSet presAssocID="{394679A7-2185-410B-9C42-0B3BD7E3A2D0}" presName="spaceRect" presStyleCnt="0"/>
      <dgm:spPr/>
    </dgm:pt>
    <dgm:pt modelId="{F6CD8B4E-DAE0-40E0-91B5-34BBB74C464D}" type="pres">
      <dgm:prSet presAssocID="{394679A7-2185-410B-9C42-0B3BD7E3A2D0}" presName="parTx" presStyleLbl="revTx" presStyleIdx="1" presStyleCnt="5">
        <dgm:presLayoutVars>
          <dgm:chMax val="0"/>
          <dgm:chPref val="0"/>
        </dgm:presLayoutVars>
      </dgm:prSet>
      <dgm:spPr/>
    </dgm:pt>
    <dgm:pt modelId="{3400D559-3C2B-42C8-9334-CD719F169F15}" type="pres">
      <dgm:prSet presAssocID="{BE615B3B-5CA7-4C74-9C9B-A13004E8BCE0}" presName="sibTrans" presStyleCnt="0"/>
      <dgm:spPr/>
    </dgm:pt>
    <dgm:pt modelId="{DD52FCFB-4463-419A-A087-CE6F15E37C69}" type="pres">
      <dgm:prSet presAssocID="{B125917D-497C-417B-BA0A-BFBC7287638C}" presName="compNode" presStyleCnt="0"/>
      <dgm:spPr/>
    </dgm:pt>
    <dgm:pt modelId="{71C91058-2024-467D-876B-78F25C6D7D4E}" type="pres">
      <dgm:prSet presAssocID="{B125917D-497C-417B-BA0A-BFBC7287638C}" presName="bgRect" presStyleLbl="bgShp" presStyleIdx="2" presStyleCnt="5"/>
      <dgm:spPr/>
    </dgm:pt>
    <dgm:pt modelId="{BB37D9DF-1698-4CF4-8A73-9025DD3F23C5}" type="pres">
      <dgm:prSet presAssocID="{B125917D-497C-417B-BA0A-BFBC728763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4D39DA1-769F-4C28-A745-73836A6E7CB0}" type="pres">
      <dgm:prSet presAssocID="{B125917D-497C-417B-BA0A-BFBC7287638C}" presName="spaceRect" presStyleCnt="0"/>
      <dgm:spPr/>
    </dgm:pt>
    <dgm:pt modelId="{689AE080-1FD0-4036-ACAB-0C192BB7C2D1}" type="pres">
      <dgm:prSet presAssocID="{B125917D-497C-417B-BA0A-BFBC7287638C}" presName="parTx" presStyleLbl="revTx" presStyleIdx="2" presStyleCnt="5">
        <dgm:presLayoutVars>
          <dgm:chMax val="0"/>
          <dgm:chPref val="0"/>
        </dgm:presLayoutVars>
      </dgm:prSet>
      <dgm:spPr/>
    </dgm:pt>
    <dgm:pt modelId="{183D392C-6C21-4798-B2A4-13169FE25ECF}" type="pres">
      <dgm:prSet presAssocID="{7CF770E9-BAD3-4EB0-AB0D-DB1943F9B671}" presName="sibTrans" presStyleCnt="0"/>
      <dgm:spPr/>
    </dgm:pt>
    <dgm:pt modelId="{831C45B5-DEE3-4087-9957-7154E1E84845}" type="pres">
      <dgm:prSet presAssocID="{6E4C2107-12E2-4FAE-8E87-01AAC1DABDCE}" presName="compNode" presStyleCnt="0"/>
      <dgm:spPr/>
    </dgm:pt>
    <dgm:pt modelId="{DCB8C0AF-354A-41F5-AF92-906C861EB916}" type="pres">
      <dgm:prSet presAssocID="{6E4C2107-12E2-4FAE-8E87-01AAC1DABDCE}" presName="bgRect" presStyleLbl="bgShp" presStyleIdx="3" presStyleCnt="5"/>
      <dgm:spPr/>
    </dgm:pt>
    <dgm:pt modelId="{7C7F1AB2-F2B9-420B-B845-4A18123EF1FD}" type="pres">
      <dgm:prSet presAssocID="{6E4C2107-12E2-4FAE-8E87-01AAC1DABD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D535ABF-7707-4E01-9ACC-3570F5BE81CD}" type="pres">
      <dgm:prSet presAssocID="{6E4C2107-12E2-4FAE-8E87-01AAC1DABDCE}" presName="spaceRect" presStyleCnt="0"/>
      <dgm:spPr/>
    </dgm:pt>
    <dgm:pt modelId="{F7202F7E-8EBF-419C-871F-AC2006129100}" type="pres">
      <dgm:prSet presAssocID="{6E4C2107-12E2-4FAE-8E87-01AAC1DABDCE}" presName="parTx" presStyleLbl="revTx" presStyleIdx="3" presStyleCnt="5">
        <dgm:presLayoutVars>
          <dgm:chMax val="0"/>
          <dgm:chPref val="0"/>
        </dgm:presLayoutVars>
      </dgm:prSet>
      <dgm:spPr/>
    </dgm:pt>
    <dgm:pt modelId="{D4BB2D79-3FCE-41FE-AF5B-EBC5A1CF1360}" type="pres">
      <dgm:prSet presAssocID="{927A7E2F-782E-4BD3-9993-2C0B2C708A1F}" presName="sibTrans" presStyleCnt="0"/>
      <dgm:spPr/>
    </dgm:pt>
    <dgm:pt modelId="{D811AC43-37B4-4006-9FDF-8F9D8D46FFB1}" type="pres">
      <dgm:prSet presAssocID="{A449DF7C-4EC7-4568-B403-B7A0C06CBF1A}" presName="compNode" presStyleCnt="0"/>
      <dgm:spPr/>
    </dgm:pt>
    <dgm:pt modelId="{09E156EA-E61C-4E54-BDCB-5565EA53A516}" type="pres">
      <dgm:prSet presAssocID="{A449DF7C-4EC7-4568-B403-B7A0C06CBF1A}" presName="bgRect" presStyleLbl="bgShp" presStyleIdx="4" presStyleCnt="5"/>
      <dgm:spPr/>
    </dgm:pt>
    <dgm:pt modelId="{AD9AC4AA-8554-4F47-B7A4-D090D93229A1}" type="pres">
      <dgm:prSet presAssocID="{A449DF7C-4EC7-4568-B403-B7A0C06CBF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5084F4-68C0-4269-9048-9CDE5B98A65C}" type="pres">
      <dgm:prSet presAssocID="{A449DF7C-4EC7-4568-B403-B7A0C06CBF1A}" presName="spaceRect" presStyleCnt="0"/>
      <dgm:spPr/>
    </dgm:pt>
    <dgm:pt modelId="{9CCACFF2-537D-454D-813F-08C74EFEC793}" type="pres">
      <dgm:prSet presAssocID="{A449DF7C-4EC7-4568-B403-B7A0C06CBF1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77EF0E-96E4-47DE-B3D4-9D0BBFB04178}" type="presOf" srcId="{B125917D-497C-417B-BA0A-BFBC7287638C}" destId="{689AE080-1FD0-4036-ACAB-0C192BB7C2D1}" srcOrd="0" destOrd="0" presId="urn:microsoft.com/office/officeart/2018/2/layout/IconVerticalSolidList"/>
    <dgm:cxn modelId="{7D086412-D500-4477-8F49-7149F49016B9}" type="presOf" srcId="{394679A7-2185-410B-9C42-0B3BD7E3A2D0}" destId="{F6CD8B4E-DAE0-40E0-91B5-34BBB74C464D}" srcOrd="0" destOrd="0" presId="urn:microsoft.com/office/officeart/2018/2/layout/IconVerticalSolidList"/>
    <dgm:cxn modelId="{A30ACF18-D54F-4AC9-BB19-88A44B1F350C}" type="presOf" srcId="{00D6EAC6-816D-480D-A84D-2E48817BFDF0}" destId="{D2E826E7-A71D-45C4-8A3B-BA984FD72F7F}" srcOrd="0" destOrd="0" presId="urn:microsoft.com/office/officeart/2018/2/layout/IconVerticalSolidList"/>
    <dgm:cxn modelId="{5FC02C3D-46A6-466C-829A-44D98ADAA079}" srcId="{00D6EAC6-816D-480D-A84D-2E48817BFDF0}" destId="{6E4C2107-12E2-4FAE-8E87-01AAC1DABDCE}" srcOrd="3" destOrd="0" parTransId="{62149C48-147D-4699-8D51-5AD7B1B5ACD9}" sibTransId="{927A7E2F-782E-4BD3-9993-2C0B2C708A1F}"/>
    <dgm:cxn modelId="{1D146D5D-02B3-4124-A443-4FE43651030F}" srcId="{00D6EAC6-816D-480D-A84D-2E48817BFDF0}" destId="{394679A7-2185-410B-9C42-0B3BD7E3A2D0}" srcOrd="1" destOrd="0" parTransId="{6D3DD096-E2D0-4210-8494-F495EADD4591}" sibTransId="{BE615B3B-5CA7-4C74-9C9B-A13004E8BCE0}"/>
    <dgm:cxn modelId="{5ABF6457-5631-45AB-B873-A0B95E8D6128}" type="presOf" srcId="{886D124F-E41A-45B0-AE32-FEB9153A8D69}" destId="{614735BC-AC6F-467F-8B8F-DD342868641B}" srcOrd="0" destOrd="0" presId="urn:microsoft.com/office/officeart/2018/2/layout/IconVerticalSolidList"/>
    <dgm:cxn modelId="{51CAFA58-ADB3-44E8-8B58-7DE66C58247B}" srcId="{00D6EAC6-816D-480D-A84D-2E48817BFDF0}" destId="{B125917D-497C-417B-BA0A-BFBC7287638C}" srcOrd="2" destOrd="0" parTransId="{4D1DD902-C6DE-4EFA-83E4-033BD3452104}" sibTransId="{7CF770E9-BAD3-4EB0-AB0D-DB1943F9B671}"/>
    <dgm:cxn modelId="{5C483782-B95D-4688-ACE9-7BF4EC4A5469}" type="presOf" srcId="{6E4C2107-12E2-4FAE-8E87-01AAC1DABDCE}" destId="{F7202F7E-8EBF-419C-871F-AC2006129100}" srcOrd="0" destOrd="0" presId="urn:microsoft.com/office/officeart/2018/2/layout/IconVerticalSolidList"/>
    <dgm:cxn modelId="{81ADDFA0-C302-48B9-9E1B-C2880F60CC26}" srcId="{00D6EAC6-816D-480D-A84D-2E48817BFDF0}" destId="{886D124F-E41A-45B0-AE32-FEB9153A8D69}" srcOrd="0" destOrd="0" parTransId="{C1E1A254-A6AE-4F1B-A751-B488F689E27C}" sibTransId="{F30753A6-AD50-45D2-9834-2C263E87E765}"/>
    <dgm:cxn modelId="{17B984EB-A2CE-46A3-8DDE-452A8B044BDC}" type="presOf" srcId="{A449DF7C-4EC7-4568-B403-B7A0C06CBF1A}" destId="{9CCACFF2-537D-454D-813F-08C74EFEC793}" srcOrd="0" destOrd="0" presId="urn:microsoft.com/office/officeart/2018/2/layout/IconVerticalSolidList"/>
    <dgm:cxn modelId="{7CE102F4-F6ED-436B-891B-E06013975BC1}" srcId="{00D6EAC6-816D-480D-A84D-2E48817BFDF0}" destId="{A449DF7C-4EC7-4568-B403-B7A0C06CBF1A}" srcOrd="4" destOrd="0" parTransId="{7BA79B04-AD33-40A5-80CE-5E4244FFD93D}" sibTransId="{E6DA9E56-B263-4622-8DBE-ABC938FFF6BB}"/>
    <dgm:cxn modelId="{8A3AAF6A-ED4B-4ED9-B128-1A06D0AC45BC}" type="presParOf" srcId="{D2E826E7-A71D-45C4-8A3B-BA984FD72F7F}" destId="{DC4B9596-1254-4300-AB6B-00DC7DFDE28E}" srcOrd="0" destOrd="0" presId="urn:microsoft.com/office/officeart/2018/2/layout/IconVerticalSolidList"/>
    <dgm:cxn modelId="{39991BF4-E34E-41EE-B783-DCB7F413E4E9}" type="presParOf" srcId="{DC4B9596-1254-4300-AB6B-00DC7DFDE28E}" destId="{7CC52497-4C22-4487-A7C7-909C72F69BA1}" srcOrd="0" destOrd="0" presId="urn:microsoft.com/office/officeart/2018/2/layout/IconVerticalSolidList"/>
    <dgm:cxn modelId="{7BB4079C-3338-4BC3-B92A-BBFEC4CC373B}" type="presParOf" srcId="{DC4B9596-1254-4300-AB6B-00DC7DFDE28E}" destId="{706B8221-81F8-4681-A98A-A69D3311FB50}" srcOrd="1" destOrd="0" presId="urn:microsoft.com/office/officeart/2018/2/layout/IconVerticalSolidList"/>
    <dgm:cxn modelId="{232D3687-68B4-4A6D-883E-CD38776A6C5F}" type="presParOf" srcId="{DC4B9596-1254-4300-AB6B-00DC7DFDE28E}" destId="{139320E7-7419-46ED-B549-66C9EBBDB1AB}" srcOrd="2" destOrd="0" presId="urn:microsoft.com/office/officeart/2018/2/layout/IconVerticalSolidList"/>
    <dgm:cxn modelId="{668730E4-AD20-4CB3-A22E-71C79EE370CB}" type="presParOf" srcId="{DC4B9596-1254-4300-AB6B-00DC7DFDE28E}" destId="{614735BC-AC6F-467F-8B8F-DD342868641B}" srcOrd="3" destOrd="0" presId="urn:microsoft.com/office/officeart/2018/2/layout/IconVerticalSolidList"/>
    <dgm:cxn modelId="{D25AA0AB-4AEB-483A-85C3-4E6BD2E05FB2}" type="presParOf" srcId="{D2E826E7-A71D-45C4-8A3B-BA984FD72F7F}" destId="{CD13986D-6959-4870-AEC2-FA9B16258E6B}" srcOrd="1" destOrd="0" presId="urn:microsoft.com/office/officeart/2018/2/layout/IconVerticalSolidList"/>
    <dgm:cxn modelId="{60D87B6E-E2CF-49CA-8193-0F2C624FF2D5}" type="presParOf" srcId="{D2E826E7-A71D-45C4-8A3B-BA984FD72F7F}" destId="{A511F966-5962-4D9F-89A4-4DD482A92BEE}" srcOrd="2" destOrd="0" presId="urn:microsoft.com/office/officeart/2018/2/layout/IconVerticalSolidList"/>
    <dgm:cxn modelId="{34431487-0AB6-4267-9CC2-F905EF91F4C6}" type="presParOf" srcId="{A511F966-5962-4D9F-89A4-4DD482A92BEE}" destId="{F2F05277-A6AE-4F1A-A086-71C6B7D9695B}" srcOrd="0" destOrd="0" presId="urn:microsoft.com/office/officeart/2018/2/layout/IconVerticalSolidList"/>
    <dgm:cxn modelId="{B94E37BA-0DF6-41C6-A0CD-ED32EB054E2A}" type="presParOf" srcId="{A511F966-5962-4D9F-89A4-4DD482A92BEE}" destId="{C1B7EC3B-4917-4294-8249-315FB67B63C5}" srcOrd="1" destOrd="0" presId="urn:microsoft.com/office/officeart/2018/2/layout/IconVerticalSolidList"/>
    <dgm:cxn modelId="{2A039201-4758-4D8C-9F79-47E2277DF5BD}" type="presParOf" srcId="{A511F966-5962-4D9F-89A4-4DD482A92BEE}" destId="{A173E7E9-0404-4FDA-81D8-4B973F6FD21E}" srcOrd="2" destOrd="0" presId="urn:microsoft.com/office/officeart/2018/2/layout/IconVerticalSolidList"/>
    <dgm:cxn modelId="{CA680173-58B9-4478-838D-EB8D8B33DDA7}" type="presParOf" srcId="{A511F966-5962-4D9F-89A4-4DD482A92BEE}" destId="{F6CD8B4E-DAE0-40E0-91B5-34BBB74C464D}" srcOrd="3" destOrd="0" presId="urn:microsoft.com/office/officeart/2018/2/layout/IconVerticalSolidList"/>
    <dgm:cxn modelId="{51F7AFE2-F4CB-4913-AFDF-0667C5EC96F6}" type="presParOf" srcId="{D2E826E7-A71D-45C4-8A3B-BA984FD72F7F}" destId="{3400D559-3C2B-42C8-9334-CD719F169F15}" srcOrd="3" destOrd="0" presId="urn:microsoft.com/office/officeart/2018/2/layout/IconVerticalSolidList"/>
    <dgm:cxn modelId="{055B7B8D-592A-47D5-A07A-6B895EACC928}" type="presParOf" srcId="{D2E826E7-A71D-45C4-8A3B-BA984FD72F7F}" destId="{DD52FCFB-4463-419A-A087-CE6F15E37C69}" srcOrd="4" destOrd="0" presId="urn:microsoft.com/office/officeart/2018/2/layout/IconVerticalSolidList"/>
    <dgm:cxn modelId="{37D31D68-73FA-445F-A596-BDB9BF31CC09}" type="presParOf" srcId="{DD52FCFB-4463-419A-A087-CE6F15E37C69}" destId="{71C91058-2024-467D-876B-78F25C6D7D4E}" srcOrd="0" destOrd="0" presId="urn:microsoft.com/office/officeart/2018/2/layout/IconVerticalSolidList"/>
    <dgm:cxn modelId="{9DF79006-6663-4405-AD2A-04B2F4E7333F}" type="presParOf" srcId="{DD52FCFB-4463-419A-A087-CE6F15E37C69}" destId="{BB37D9DF-1698-4CF4-8A73-9025DD3F23C5}" srcOrd="1" destOrd="0" presId="urn:microsoft.com/office/officeart/2018/2/layout/IconVerticalSolidList"/>
    <dgm:cxn modelId="{F7FC288D-6334-4609-B603-265D65FE38DA}" type="presParOf" srcId="{DD52FCFB-4463-419A-A087-CE6F15E37C69}" destId="{D4D39DA1-769F-4C28-A745-73836A6E7CB0}" srcOrd="2" destOrd="0" presId="urn:microsoft.com/office/officeart/2018/2/layout/IconVerticalSolidList"/>
    <dgm:cxn modelId="{E35463B7-28BE-4494-8E95-7C2BF238B4BD}" type="presParOf" srcId="{DD52FCFB-4463-419A-A087-CE6F15E37C69}" destId="{689AE080-1FD0-4036-ACAB-0C192BB7C2D1}" srcOrd="3" destOrd="0" presId="urn:microsoft.com/office/officeart/2018/2/layout/IconVerticalSolidList"/>
    <dgm:cxn modelId="{B6D27C8E-03C4-44EB-912C-2D19C7AC082E}" type="presParOf" srcId="{D2E826E7-A71D-45C4-8A3B-BA984FD72F7F}" destId="{183D392C-6C21-4798-B2A4-13169FE25ECF}" srcOrd="5" destOrd="0" presId="urn:microsoft.com/office/officeart/2018/2/layout/IconVerticalSolidList"/>
    <dgm:cxn modelId="{80419205-CEA0-4032-8C43-96BFF554D1B5}" type="presParOf" srcId="{D2E826E7-A71D-45C4-8A3B-BA984FD72F7F}" destId="{831C45B5-DEE3-4087-9957-7154E1E84845}" srcOrd="6" destOrd="0" presId="urn:microsoft.com/office/officeart/2018/2/layout/IconVerticalSolidList"/>
    <dgm:cxn modelId="{6B2C7B1F-24A2-46E7-BCCB-B6109FDC9547}" type="presParOf" srcId="{831C45B5-DEE3-4087-9957-7154E1E84845}" destId="{DCB8C0AF-354A-41F5-AF92-906C861EB916}" srcOrd="0" destOrd="0" presId="urn:microsoft.com/office/officeart/2018/2/layout/IconVerticalSolidList"/>
    <dgm:cxn modelId="{8694CF27-E9D0-4310-837F-2BAD0C66F55E}" type="presParOf" srcId="{831C45B5-DEE3-4087-9957-7154E1E84845}" destId="{7C7F1AB2-F2B9-420B-B845-4A18123EF1FD}" srcOrd="1" destOrd="0" presId="urn:microsoft.com/office/officeart/2018/2/layout/IconVerticalSolidList"/>
    <dgm:cxn modelId="{E7CB7BB8-6B48-46AB-B6B7-7EBB756DDCCE}" type="presParOf" srcId="{831C45B5-DEE3-4087-9957-7154E1E84845}" destId="{ED535ABF-7707-4E01-9ACC-3570F5BE81CD}" srcOrd="2" destOrd="0" presId="urn:microsoft.com/office/officeart/2018/2/layout/IconVerticalSolidList"/>
    <dgm:cxn modelId="{FDF95E0D-B825-4421-A8C8-54C7A36227EF}" type="presParOf" srcId="{831C45B5-DEE3-4087-9957-7154E1E84845}" destId="{F7202F7E-8EBF-419C-871F-AC2006129100}" srcOrd="3" destOrd="0" presId="urn:microsoft.com/office/officeart/2018/2/layout/IconVerticalSolidList"/>
    <dgm:cxn modelId="{DD9AF37E-168D-4B6C-B44A-0A0ABE7FDCF4}" type="presParOf" srcId="{D2E826E7-A71D-45C4-8A3B-BA984FD72F7F}" destId="{D4BB2D79-3FCE-41FE-AF5B-EBC5A1CF1360}" srcOrd="7" destOrd="0" presId="urn:microsoft.com/office/officeart/2018/2/layout/IconVerticalSolidList"/>
    <dgm:cxn modelId="{3071DEB2-F0FA-40B7-9C95-2CE0172CD1F3}" type="presParOf" srcId="{D2E826E7-A71D-45C4-8A3B-BA984FD72F7F}" destId="{D811AC43-37B4-4006-9FDF-8F9D8D46FFB1}" srcOrd="8" destOrd="0" presId="urn:microsoft.com/office/officeart/2018/2/layout/IconVerticalSolidList"/>
    <dgm:cxn modelId="{7B0D0FE6-1A5A-4843-9D34-76BE4CEA6601}" type="presParOf" srcId="{D811AC43-37B4-4006-9FDF-8F9D8D46FFB1}" destId="{09E156EA-E61C-4E54-BDCB-5565EA53A516}" srcOrd="0" destOrd="0" presId="urn:microsoft.com/office/officeart/2018/2/layout/IconVerticalSolidList"/>
    <dgm:cxn modelId="{D7269AD8-5895-4BA6-AE51-B16E13AE0C00}" type="presParOf" srcId="{D811AC43-37B4-4006-9FDF-8F9D8D46FFB1}" destId="{AD9AC4AA-8554-4F47-B7A4-D090D93229A1}" srcOrd="1" destOrd="0" presId="urn:microsoft.com/office/officeart/2018/2/layout/IconVerticalSolidList"/>
    <dgm:cxn modelId="{8BE5B69E-6D6F-4751-8241-FAAAE09BA753}" type="presParOf" srcId="{D811AC43-37B4-4006-9FDF-8F9D8D46FFB1}" destId="{E35084F4-68C0-4269-9048-9CDE5B98A65C}" srcOrd="2" destOrd="0" presId="urn:microsoft.com/office/officeart/2018/2/layout/IconVerticalSolidList"/>
    <dgm:cxn modelId="{AFC7B2DC-BCCC-46E0-9718-A9CD0DD337D2}" type="presParOf" srcId="{D811AC43-37B4-4006-9FDF-8F9D8D46FFB1}" destId="{9CCACFF2-537D-454D-813F-08C74EFEC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89CD91-DD15-436E-BDA1-250EABDBFA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D179FC-9B26-4ACA-8677-3A0E847D39E7}">
      <dgm:prSet/>
      <dgm:spPr/>
      <dgm:t>
        <a:bodyPr/>
        <a:lstStyle/>
        <a:p>
          <a:r>
            <a:rPr lang="en-US" dirty="0"/>
            <a:t>LinkedIn Learning – Excel 2016 Essential Training</a:t>
          </a:r>
        </a:p>
      </dgm:t>
    </dgm:pt>
    <dgm:pt modelId="{D383AA72-D254-45DA-B914-4F9293D0F199}" type="parTrans" cxnId="{95A8C370-D0D7-497F-BAC6-1AFD9A929479}">
      <dgm:prSet/>
      <dgm:spPr/>
      <dgm:t>
        <a:bodyPr/>
        <a:lstStyle/>
        <a:p>
          <a:endParaRPr lang="en-US"/>
        </a:p>
      </dgm:t>
    </dgm:pt>
    <dgm:pt modelId="{EFC4A564-A9EF-414B-924E-1DCF31D2A37A}" type="sibTrans" cxnId="{95A8C370-D0D7-497F-BAC6-1AFD9A929479}">
      <dgm:prSet/>
      <dgm:spPr/>
      <dgm:t>
        <a:bodyPr/>
        <a:lstStyle/>
        <a:p>
          <a:endParaRPr lang="en-US"/>
        </a:p>
      </dgm:t>
    </dgm:pt>
    <dgm:pt modelId="{71F40E46-30A4-4794-915C-F4D967A81F94}">
      <dgm:prSet/>
      <dgm:spPr/>
      <dgm:t>
        <a:bodyPr/>
        <a:lstStyle/>
        <a:p>
          <a:r>
            <a:rPr lang="en-US" dirty="0"/>
            <a:t>Google</a:t>
          </a:r>
        </a:p>
      </dgm:t>
    </dgm:pt>
    <dgm:pt modelId="{B16B40E7-FB3D-4B6A-B4CE-77D3F60F6F0B}" type="parTrans" cxnId="{18FE2C49-B576-4D06-9DA8-D09ECF8C2F58}">
      <dgm:prSet/>
      <dgm:spPr/>
      <dgm:t>
        <a:bodyPr/>
        <a:lstStyle/>
        <a:p>
          <a:endParaRPr lang="en-US"/>
        </a:p>
      </dgm:t>
    </dgm:pt>
    <dgm:pt modelId="{F4614299-3A0B-48F8-BA8A-6D55B8D2F82B}" type="sibTrans" cxnId="{18FE2C49-B576-4D06-9DA8-D09ECF8C2F58}">
      <dgm:prSet/>
      <dgm:spPr/>
      <dgm:t>
        <a:bodyPr/>
        <a:lstStyle/>
        <a:p>
          <a:endParaRPr lang="en-US"/>
        </a:p>
      </dgm:t>
    </dgm:pt>
    <dgm:pt modelId="{562358A5-B359-4065-9E4D-7266AE1E509D}" type="pres">
      <dgm:prSet presAssocID="{8D89CD91-DD15-436E-BDA1-250EABDBFAF9}" presName="root" presStyleCnt="0">
        <dgm:presLayoutVars>
          <dgm:dir/>
          <dgm:resizeHandles val="exact"/>
        </dgm:presLayoutVars>
      </dgm:prSet>
      <dgm:spPr/>
    </dgm:pt>
    <dgm:pt modelId="{44DCD523-F31E-4EFF-A4F9-EFA2E6D03051}" type="pres">
      <dgm:prSet presAssocID="{4BD179FC-9B26-4ACA-8677-3A0E847D39E7}" presName="compNode" presStyleCnt="0"/>
      <dgm:spPr/>
    </dgm:pt>
    <dgm:pt modelId="{5920152D-294A-48A0-8CE9-CD7A7812E2D3}" type="pres">
      <dgm:prSet presAssocID="{4BD179FC-9B26-4ACA-8677-3A0E847D39E7}" presName="bgRect" presStyleLbl="bgShp" presStyleIdx="0" presStyleCnt="2"/>
      <dgm:spPr/>
    </dgm:pt>
    <dgm:pt modelId="{CBE26C62-D7D3-4FFF-BEA3-F1163517391E}" type="pres">
      <dgm:prSet presAssocID="{4BD179FC-9B26-4ACA-8677-3A0E847D39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AC30CF-9978-4C6C-860C-F74CCEFAC783}" type="pres">
      <dgm:prSet presAssocID="{4BD179FC-9B26-4ACA-8677-3A0E847D39E7}" presName="spaceRect" presStyleCnt="0"/>
      <dgm:spPr/>
    </dgm:pt>
    <dgm:pt modelId="{BE8B5FD1-FBC0-4542-B675-13DD8FE491B9}" type="pres">
      <dgm:prSet presAssocID="{4BD179FC-9B26-4ACA-8677-3A0E847D39E7}" presName="parTx" presStyleLbl="revTx" presStyleIdx="0" presStyleCnt="2">
        <dgm:presLayoutVars>
          <dgm:chMax val="0"/>
          <dgm:chPref val="0"/>
        </dgm:presLayoutVars>
      </dgm:prSet>
      <dgm:spPr/>
    </dgm:pt>
    <dgm:pt modelId="{C43AE256-49AF-4768-8E47-0AA05B5F74BE}" type="pres">
      <dgm:prSet presAssocID="{EFC4A564-A9EF-414B-924E-1DCF31D2A37A}" presName="sibTrans" presStyleCnt="0"/>
      <dgm:spPr/>
    </dgm:pt>
    <dgm:pt modelId="{8CB94F9D-4BD7-4564-8198-12054941E752}" type="pres">
      <dgm:prSet presAssocID="{71F40E46-30A4-4794-915C-F4D967A81F94}" presName="compNode" presStyleCnt="0"/>
      <dgm:spPr/>
    </dgm:pt>
    <dgm:pt modelId="{7558F86B-E6B4-46C0-AFAC-DC4C9003CC47}" type="pres">
      <dgm:prSet presAssocID="{71F40E46-30A4-4794-915C-F4D967A81F94}" presName="bgRect" presStyleLbl="bgShp" presStyleIdx="1" presStyleCnt="2"/>
      <dgm:spPr/>
    </dgm:pt>
    <dgm:pt modelId="{B4DC1ABC-2075-4259-AF96-9744CFC00450}" type="pres">
      <dgm:prSet presAssocID="{71F40E46-30A4-4794-915C-F4D967A81F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3D9F-2A33-4B60-9E54-577FC1644A76}" type="pres">
      <dgm:prSet presAssocID="{71F40E46-30A4-4794-915C-F4D967A81F94}" presName="spaceRect" presStyleCnt="0"/>
      <dgm:spPr/>
    </dgm:pt>
    <dgm:pt modelId="{3AE18CEB-2C69-446B-91A6-1359C65506DA}" type="pres">
      <dgm:prSet presAssocID="{71F40E46-30A4-4794-915C-F4D967A81F9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24F02E-F433-4535-B400-1FA466CD9119}" type="presOf" srcId="{4BD179FC-9B26-4ACA-8677-3A0E847D39E7}" destId="{BE8B5FD1-FBC0-4542-B675-13DD8FE491B9}" srcOrd="0" destOrd="0" presId="urn:microsoft.com/office/officeart/2018/2/layout/IconVerticalSolidList"/>
    <dgm:cxn modelId="{18FE2C49-B576-4D06-9DA8-D09ECF8C2F58}" srcId="{8D89CD91-DD15-436E-BDA1-250EABDBFAF9}" destId="{71F40E46-30A4-4794-915C-F4D967A81F94}" srcOrd="1" destOrd="0" parTransId="{B16B40E7-FB3D-4B6A-B4CE-77D3F60F6F0B}" sibTransId="{F4614299-3A0B-48F8-BA8A-6D55B8D2F82B}"/>
    <dgm:cxn modelId="{95A8C370-D0D7-497F-BAC6-1AFD9A929479}" srcId="{8D89CD91-DD15-436E-BDA1-250EABDBFAF9}" destId="{4BD179FC-9B26-4ACA-8677-3A0E847D39E7}" srcOrd="0" destOrd="0" parTransId="{D383AA72-D254-45DA-B914-4F9293D0F199}" sibTransId="{EFC4A564-A9EF-414B-924E-1DCF31D2A37A}"/>
    <dgm:cxn modelId="{E4E50573-7B77-4D09-A2ED-5A1CCCF5E5B0}" type="presOf" srcId="{8D89CD91-DD15-436E-BDA1-250EABDBFAF9}" destId="{562358A5-B359-4065-9E4D-7266AE1E509D}" srcOrd="0" destOrd="0" presId="urn:microsoft.com/office/officeart/2018/2/layout/IconVerticalSolidList"/>
    <dgm:cxn modelId="{5B3380B6-920C-46C6-A680-3B5542BD7CE2}" type="presOf" srcId="{71F40E46-30A4-4794-915C-F4D967A81F94}" destId="{3AE18CEB-2C69-446B-91A6-1359C65506DA}" srcOrd="0" destOrd="0" presId="urn:microsoft.com/office/officeart/2018/2/layout/IconVerticalSolidList"/>
    <dgm:cxn modelId="{C4136B9E-6CC5-48A9-9601-79EF689B5375}" type="presParOf" srcId="{562358A5-B359-4065-9E4D-7266AE1E509D}" destId="{44DCD523-F31E-4EFF-A4F9-EFA2E6D03051}" srcOrd="0" destOrd="0" presId="urn:microsoft.com/office/officeart/2018/2/layout/IconVerticalSolidList"/>
    <dgm:cxn modelId="{4DF1444E-E6B9-4415-B39D-53B3E0528FA4}" type="presParOf" srcId="{44DCD523-F31E-4EFF-A4F9-EFA2E6D03051}" destId="{5920152D-294A-48A0-8CE9-CD7A7812E2D3}" srcOrd="0" destOrd="0" presId="urn:microsoft.com/office/officeart/2018/2/layout/IconVerticalSolidList"/>
    <dgm:cxn modelId="{AC712128-AC42-4E89-92EF-FDAC218FCD98}" type="presParOf" srcId="{44DCD523-F31E-4EFF-A4F9-EFA2E6D03051}" destId="{CBE26C62-D7D3-4FFF-BEA3-F1163517391E}" srcOrd="1" destOrd="0" presId="urn:microsoft.com/office/officeart/2018/2/layout/IconVerticalSolidList"/>
    <dgm:cxn modelId="{B8C21B9B-C27A-4644-AB8E-63FBFFCF8A50}" type="presParOf" srcId="{44DCD523-F31E-4EFF-A4F9-EFA2E6D03051}" destId="{FFAC30CF-9978-4C6C-860C-F74CCEFAC783}" srcOrd="2" destOrd="0" presId="urn:microsoft.com/office/officeart/2018/2/layout/IconVerticalSolidList"/>
    <dgm:cxn modelId="{1482F5C3-92E2-450F-83DC-B348F5C267A6}" type="presParOf" srcId="{44DCD523-F31E-4EFF-A4F9-EFA2E6D03051}" destId="{BE8B5FD1-FBC0-4542-B675-13DD8FE491B9}" srcOrd="3" destOrd="0" presId="urn:microsoft.com/office/officeart/2018/2/layout/IconVerticalSolidList"/>
    <dgm:cxn modelId="{47A0CE7D-6892-4479-9EA7-5B49D190334E}" type="presParOf" srcId="{562358A5-B359-4065-9E4D-7266AE1E509D}" destId="{C43AE256-49AF-4768-8E47-0AA05B5F74BE}" srcOrd="1" destOrd="0" presId="urn:microsoft.com/office/officeart/2018/2/layout/IconVerticalSolidList"/>
    <dgm:cxn modelId="{FF7C6A9C-70C9-47B3-8771-0695214CBD1A}" type="presParOf" srcId="{562358A5-B359-4065-9E4D-7266AE1E509D}" destId="{8CB94F9D-4BD7-4564-8198-12054941E752}" srcOrd="2" destOrd="0" presId="urn:microsoft.com/office/officeart/2018/2/layout/IconVerticalSolidList"/>
    <dgm:cxn modelId="{25B69660-1C47-470D-92C5-65F5B931D1DE}" type="presParOf" srcId="{8CB94F9D-4BD7-4564-8198-12054941E752}" destId="{7558F86B-E6B4-46C0-AFAC-DC4C9003CC47}" srcOrd="0" destOrd="0" presId="urn:microsoft.com/office/officeart/2018/2/layout/IconVerticalSolidList"/>
    <dgm:cxn modelId="{5AA7AF18-8949-431D-B8FB-C2FD61E32FBF}" type="presParOf" srcId="{8CB94F9D-4BD7-4564-8198-12054941E752}" destId="{B4DC1ABC-2075-4259-AF96-9744CFC00450}" srcOrd="1" destOrd="0" presId="urn:microsoft.com/office/officeart/2018/2/layout/IconVerticalSolidList"/>
    <dgm:cxn modelId="{654E0B05-BB85-49AE-BAA0-4AADBC68EA28}" type="presParOf" srcId="{8CB94F9D-4BD7-4564-8198-12054941E752}" destId="{EE013D9F-2A33-4B60-9E54-577FC1644A76}" srcOrd="2" destOrd="0" presId="urn:microsoft.com/office/officeart/2018/2/layout/IconVerticalSolidList"/>
    <dgm:cxn modelId="{2F70C7CD-4E2E-49E9-A408-AB98781E01F5}" type="presParOf" srcId="{8CB94F9D-4BD7-4564-8198-12054941E752}" destId="{3AE18CEB-2C69-446B-91A6-1359C6550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5AD86-06CD-42D3-A62A-DDA2E47D67A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1AF83-7507-4EF5-B570-75792F206609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Graduated from the FSU MSAE program in 2018</a:t>
          </a:r>
        </a:p>
      </dsp:txBody>
      <dsp:txXfrm>
        <a:off x="0" y="623"/>
        <a:ext cx="6492875" cy="1020830"/>
      </dsp:txXfrm>
    </dsp:sp>
    <dsp:sp modelId="{BAB14D9A-4E86-4CFD-B735-B245960980A5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1A668-6E40-4568-A8DC-6D775E91BF28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Scientist for the Utah Department of Health</a:t>
          </a:r>
        </a:p>
      </dsp:txBody>
      <dsp:txXfrm>
        <a:off x="0" y="1021453"/>
        <a:ext cx="6492875" cy="1020830"/>
      </dsp:txXfrm>
    </dsp:sp>
    <dsp:sp modelId="{2F04F9B5-9BA5-4D9D-A58B-3359D39E0B7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C3E3-1B81-4402-92B1-3AFB369BBB53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Recent Publications: </a:t>
          </a:r>
          <a:r>
            <a:rPr lang="en-US" sz="2000" i="1" kern="1200" dirty="0"/>
            <a:t>Machine Learning with Regression in Python, Scaled Forecasting with Python and R, Reinforcement Learning Lock N’ Roll</a:t>
          </a:r>
        </a:p>
      </dsp:txBody>
      <dsp:txXfrm>
        <a:off x="0" y="2042284"/>
        <a:ext cx="6492875" cy="1020830"/>
      </dsp:txXfrm>
    </dsp:sp>
    <dsp:sp modelId="{2ACBDEDA-F4DA-40BA-A92C-FC1924177A5F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B1B99-C57A-437F-B352-8A14FAEE576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Previously employed by Disney and Mather Economics</a:t>
          </a:r>
        </a:p>
      </dsp:txBody>
      <dsp:txXfrm>
        <a:off x="0" y="3063115"/>
        <a:ext cx="6492875" cy="1020830"/>
      </dsp:txXfrm>
    </dsp:sp>
    <dsp:sp modelId="{CC781E94-69C6-419F-8A8E-8409C39F39B5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A2198-248C-4A8E-8278-28F6C58F7FE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LinkedIn: </a:t>
          </a:r>
          <a:r>
            <a:rPr lang="en-US" sz="2000" kern="1200" dirty="0">
              <a:hlinkClick xmlns:r="http://schemas.openxmlformats.org/officeDocument/2006/relationships" r:id="rId1"/>
            </a:rPr>
            <a:t>https://www.linkedin.com/in/michaelwkeith/</a:t>
          </a:r>
          <a:endParaRPr lang="en-US" sz="20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4E8B-7C96-44A7-94E9-9308A27AB0E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D895F-5AA0-4973-8C18-B571501DE32C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FB16A-A656-4097-B3BB-144401C46E8B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Tool for slicing large datasets into smaller samples</a:t>
          </a:r>
        </a:p>
      </dsp:txBody>
      <dsp:txXfrm>
        <a:off x="658546" y="1924062"/>
        <a:ext cx="2389200" cy="720000"/>
      </dsp:txXfrm>
    </dsp:sp>
    <dsp:sp modelId="{565D127B-3A63-4D49-B981-70EE0D1E7B58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A2581-0374-48ED-AF99-DDCE3F07CD12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1979F-491D-4323-ABE6-47861E974E69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Relatively easy to learn</a:t>
          </a:r>
        </a:p>
      </dsp:txBody>
      <dsp:txXfrm>
        <a:off x="3465857" y="1924062"/>
        <a:ext cx="2389200" cy="720000"/>
      </dsp:txXfrm>
    </dsp:sp>
    <dsp:sp modelId="{54A7DBAA-ACBB-44FB-A25C-746D932E2B90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8BE38-16FE-4848-AB9B-FCE5C1B00A91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753B8-9E20-427D-BF1F-A9C817F6D5CC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Basic command set has vocabulary of less than 100 words</a:t>
          </a:r>
        </a:p>
      </dsp:txBody>
      <dsp:txXfrm>
        <a:off x="658546" y="5152723"/>
        <a:ext cx="2389200" cy="720000"/>
      </dsp:txXfrm>
    </dsp:sp>
    <dsp:sp modelId="{940248C3-1164-46EC-B9DC-EE22C2C835CE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780E3-1A98-4541-B632-B46E3E9F6140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9B803-40B1-4FE8-B18C-1F74CB1B41C0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Nonprocedural language (code requires limited specification to work)</a:t>
          </a:r>
        </a:p>
      </dsp:txBody>
      <dsp:txXfrm>
        <a:off x="3465857" y="5152723"/>
        <a:ext cx="23892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910F4-C063-4E4A-879A-1DD2C45625FB}">
      <dsp:nvSpPr>
        <dsp:cNvPr id="0" name=""/>
        <dsp:cNvSpPr/>
      </dsp:nvSpPr>
      <dsp:spPr>
        <a:xfrm>
          <a:off x="0" y="59771"/>
          <a:ext cx="6513603" cy="28354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STATA, SAS, R, and Python can be used for running economic models and doing statistics</a:t>
          </a:r>
          <a:endParaRPr lang="en-US" sz="33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38414" y="198185"/>
        <a:ext cx="6236775" cy="2558593"/>
      </dsp:txXfrm>
    </dsp:sp>
    <dsp:sp modelId="{979E7442-00A5-40FE-AE1C-A2CC07B84F9A}">
      <dsp:nvSpPr>
        <dsp:cNvPr id="0" name=""/>
        <dsp:cNvSpPr/>
      </dsp:nvSpPr>
      <dsp:spPr>
        <a:xfrm>
          <a:off x="0" y="2990232"/>
          <a:ext cx="6513603" cy="283542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Although some mathematical procedures are possible to perform, SQL is primarily for extracting different cuts of a larger pool of data</a:t>
          </a:r>
          <a:r>
            <a:rPr lang="en-US" sz="3300" kern="1200" dirty="0">
              <a:latin typeface="Calibri Light" panose="020F0302020204030204"/>
            </a:rPr>
            <a:t> </a:t>
          </a:r>
          <a:r>
            <a:rPr lang="en-US" sz="3300" kern="1200" dirty="0"/>
            <a:t>(no regressions)</a:t>
          </a:r>
        </a:p>
      </dsp:txBody>
      <dsp:txXfrm>
        <a:off x="138414" y="3128646"/>
        <a:ext cx="6236775" cy="2558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6333-8A33-4FF5-A086-DC6351AB3EB6}">
      <dsp:nvSpPr>
        <dsp:cNvPr id="0" name=""/>
        <dsp:cNvSpPr/>
      </dsp:nvSpPr>
      <dsp:spPr>
        <a:xfrm>
          <a:off x="0" y="70202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Accesses and stores live</a:t>
          </a:r>
          <a:r>
            <a:rPr lang="en-US" sz="3300" kern="1200" dirty="0"/>
            <a:t> datasets</a:t>
          </a:r>
        </a:p>
      </dsp:txBody>
      <dsp:txXfrm>
        <a:off x="38638" y="108840"/>
        <a:ext cx="5955580" cy="714229"/>
      </dsp:txXfrm>
    </dsp:sp>
    <dsp:sp modelId="{9ADA1F49-87EA-4AED-B08E-D1700B4E05A7}">
      <dsp:nvSpPr>
        <dsp:cNvPr id="0" name=""/>
        <dsp:cNvSpPr/>
      </dsp:nvSpPr>
      <dsp:spPr>
        <a:xfrm>
          <a:off x="0" y="861707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861707"/>
        <a:ext cx="6032856" cy="546480"/>
      </dsp:txXfrm>
    </dsp:sp>
    <dsp:sp modelId="{C8AC6714-5ABF-4528-9D2F-4EB685F6A56C}">
      <dsp:nvSpPr>
        <dsp:cNvPr id="0" name=""/>
        <dsp:cNvSpPr/>
      </dsp:nvSpPr>
      <dsp:spPr>
        <a:xfrm>
          <a:off x="0" y="1408187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Deciphers compressed</a:t>
          </a:r>
          <a:r>
            <a:rPr lang="en-US" sz="3300" kern="1200" dirty="0"/>
            <a:t> data</a:t>
          </a:r>
        </a:p>
      </dsp:txBody>
      <dsp:txXfrm>
        <a:off x="38638" y="1446825"/>
        <a:ext cx="5955580" cy="714229"/>
      </dsp:txXfrm>
    </dsp:sp>
    <dsp:sp modelId="{0C1F5856-A1A9-4D96-B499-2E1CA93069D8}">
      <dsp:nvSpPr>
        <dsp:cNvPr id="0" name=""/>
        <dsp:cNvSpPr/>
      </dsp:nvSpPr>
      <dsp:spPr>
        <a:xfrm>
          <a:off x="0" y="2199692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2199692"/>
        <a:ext cx="6032856" cy="546480"/>
      </dsp:txXfrm>
    </dsp:sp>
    <dsp:sp modelId="{250E7B60-E105-4347-9502-EABD5C8EA466}">
      <dsp:nvSpPr>
        <dsp:cNvPr id="0" name=""/>
        <dsp:cNvSpPr/>
      </dsp:nvSpPr>
      <dsp:spPr>
        <a:xfrm>
          <a:off x="0" y="2758184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Scales user logic</a:t>
          </a:r>
          <a:endParaRPr lang="en-US" sz="3300" kern="1200" dirty="0"/>
        </a:p>
      </dsp:txBody>
      <dsp:txXfrm>
        <a:off x="38638" y="2796822"/>
        <a:ext cx="5955580" cy="714229"/>
      </dsp:txXfrm>
    </dsp:sp>
    <dsp:sp modelId="{4C43D7C1-26CF-4E97-A8BF-0AE9DF5E81C5}">
      <dsp:nvSpPr>
        <dsp:cNvPr id="0" name=""/>
        <dsp:cNvSpPr/>
      </dsp:nvSpPr>
      <dsp:spPr>
        <a:xfrm>
          <a:off x="0" y="3537678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3537678"/>
        <a:ext cx="6032856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FF990-FCAB-4BF8-A2D3-9B78443FE35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4F5EF-D791-48FB-B54D-9E691FD05D0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01424-E8B1-46B2-874A-912703E40270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</a:t>
          </a:r>
        </a:p>
      </dsp:txBody>
      <dsp:txXfrm>
        <a:off x="1131174" y="4597"/>
        <a:ext cx="5382429" cy="979371"/>
      </dsp:txXfrm>
    </dsp:sp>
    <dsp:sp modelId="{2086317E-03BE-4A6C-AE3D-1B371F532D5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DFA4A-F3B9-4DF8-9E33-16F20B1050AA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E5A6-96C6-4D3E-914F-4123CB44FEB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LEFT JOIN</a:t>
          </a:r>
        </a:p>
      </dsp:txBody>
      <dsp:txXfrm>
        <a:off x="1131174" y="1228812"/>
        <a:ext cx="5382429" cy="979371"/>
      </dsp:txXfrm>
    </dsp:sp>
    <dsp:sp modelId="{D154F365-9207-4117-ACA1-AEFA5F9FB145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63ED5-8DD1-4B89-954D-466EF124248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70FC-DDB5-4A90-8C7D-260EAD0381D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CASE statements</a:t>
          </a:r>
        </a:p>
      </dsp:txBody>
      <dsp:txXfrm>
        <a:off x="1131174" y="2453027"/>
        <a:ext cx="5382429" cy="979371"/>
      </dsp:txXfrm>
    </dsp:sp>
    <dsp:sp modelId="{444E8577-4F00-48B9-8C92-1272BC5344A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9A46C-C851-4E17-B45B-5BD30580374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0D83F-4482-4820-8692-9306472EC57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BY</a:t>
          </a:r>
        </a:p>
      </dsp:txBody>
      <dsp:txXfrm>
        <a:off x="1131174" y="3677241"/>
        <a:ext cx="5382429" cy="979371"/>
      </dsp:txXfrm>
    </dsp:sp>
    <dsp:sp modelId="{4192EA3B-547D-4D85-B1DC-D074D6C337D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4B2CE-68FD-4834-AA29-1FFCAF6FCA6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64BC-6117-426A-ACC6-51EF73B9E57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INNER JOIN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023E-A0F9-452B-A471-DA03CB17ED4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2975E-23A9-48A5-9BE7-A8BBD3B15A4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9C1AC-EC56-41DA-AEC8-C5D85D4801C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Intro to SQL</a:t>
          </a:r>
        </a:p>
      </dsp:txBody>
      <dsp:txXfrm>
        <a:off x="1941716" y="718"/>
        <a:ext cx="4571887" cy="1681139"/>
      </dsp:txXfrm>
    </dsp:sp>
    <dsp:sp modelId="{A2EE6FD7-0687-47F6-973E-60A6C336B2E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F6CF3-A19C-480E-AD80-A86B073B416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0151-970B-41ED-BAF6-B6FF8084D2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Joining Data in SQL</a:t>
          </a:r>
        </a:p>
      </dsp:txBody>
      <dsp:txXfrm>
        <a:off x="1941716" y="2102143"/>
        <a:ext cx="4571887" cy="1681139"/>
      </dsp:txXfrm>
    </dsp:sp>
    <dsp:sp modelId="{DE00E38A-2C8C-4FFE-8D32-0DE84EBB5E8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B82E1-B322-48A8-983A-70D82B49190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B34E-CEF7-4181-8AAB-0F2FBC77F2B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SQL Essential Training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52497-4C22-4487-A7C7-909C72F69BA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B8221-81F8-4681-A98A-A69D3311FB5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BC-AC6F-467F-8B8F-DD342868641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1131174" y="4597"/>
        <a:ext cx="5382429" cy="979371"/>
      </dsp:txXfrm>
    </dsp:sp>
    <dsp:sp modelId="{F2F05277-A6AE-4F1A-A086-71C6B7D9695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7EC3B-4917-4294-8249-315FB67B63C5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D8B4E-DAE0-40E0-91B5-34BBB74C464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Pivot Tables</a:t>
          </a:r>
        </a:p>
      </dsp:txBody>
      <dsp:txXfrm>
        <a:off x="1131174" y="1228812"/>
        <a:ext cx="5382429" cy="979371"/>
      </dsp:txXfrm>
    </dsp:sp>
    <dsp:sp modelId="{71C91058-2024-467D-876B-78F25C6D7D4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7D9DF-1698-4CF4-8A73-9025DD3F23C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E080-1FD0-4036-ACAB-0C192BB7C2D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VLOOKUP</a:t>
          </a:r>
        </a:p>
      </dsp:txBody>
      <dsp:txXfrm>
        <a:off x="1131174" y="2453027"/>
        <a:ext cx="5382429" cy="979371"/>
      </dsp:txXfrm>
    </dsp:sp>
    <dsp:sp modelId="{DCB8C0AF-354A-41F5-AF92-906C861EB91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1AB2-F2B9-420B-B845-4A18123EF1F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02F7E-8EBF-419C-871F-AC200612910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SUMIFS</a:t>
          </a:r>
        </a:p>
      </dsp:txBody>
      <dsp:txXfrm>
        <a:off x="1131174" y="3677241"/>
        <a:ext cx="5382429" cy="979371"/>
      </dsp:txXfrm>
    </dsp:sp>
    <dsp:sp modelId="{09E156EA-E61C-4E54-BDCB-5565EA53A516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AC4AA-8554-4F47-B7A4-D090D93229A1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ACFF2-537D-454D-813F-08C74EFEC79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VIS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0152D-294A-48A0-8CE9-CD7A7812E2D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26C62-D7D3-4FFF-BEA3-F1163517391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B5FD1-FBC0-4542-B675-13DD8FE491B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Excel 2016 Essential Training</a:t>
          </a:r>
        </a:p>
      </dsp:txBody>
      <dsp:txXfrm>
        <a:off x="2039300" y="956381"/>
        <a:ext cx="4474303" cy="1765627"/>
      </dsp:txXfrm>
    </dsp:sp>
    <dsp:sp modelId="{7558F86B-E6B4-46C0-AFAC-DC4C9003CC4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C1ABC-2075-4259-AF96-9744CFC0045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8CEB-2C69-446B-91A6-1359C65506D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Google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E830-DCE5-4049-AAFC-111F320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442FB-000E-4E35-A3C4-3FEFCD62B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33BE-0A16-4160-9804-E40CC1A5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AA06-D275-473D-B755-A0C009C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E5D3-6735-4A7D-8EB0-DEC98C9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18E8-4E39-4BDB-96AC-5BE5921D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09501-D1E2-4971-A19F-8850AA16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F19-8EA8-42A9-B512-E99F936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82D3-E287-4066-BD33-3C02105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6E0A-D12C-4E1F-8411-F6CF2AB5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D0E30-C93D-4446-878E-45839F1C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FBC61-2220-4CC3-A8CD-6FC911CC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5257-B238-4C1C-834B-9C3CB5BB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CBAB-B389-4B52-8176-2CD5D603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6A48-88C4-47B4-87BC-19D6E629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1348-7A41-4B57-8947-EEF811A2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4BFF-1EF5-492B-8FE8-820CFDAD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227E-8879-4A73-9E22-E1C3033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1B13-5AD6-493F-B643-12DD93C4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7E23-424F-49BD-B92C-9D78EA85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CEE-07FD-470A-BA74-3D7B59DA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77D6-C48E-49AE-B5CA-2D6F9946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7646-B8A2-46CD-99CB-D22F117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934A-8DC1-48ED-9126-3A02586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4ECB-9B5D-467A-B866-FC22C4ED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0464-12A9-4AAE-83EF-32A9D92E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B211-D6D1-41DF-BCD6-5E05AE42F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B95EE-7C49-416D-809B-F5B36A4E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0431-C4E0-41D8-A6CC-7AECF4A8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7EAF-B253-43B4-813C-F11A83D4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2D9A-11BF-4EF4-80FA-389EAB8A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863A-0CDF-4FE9-878E-372A7008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391A-65BB-4BF7-B454-C10AFDC34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6FA0-FE7E-4D67-A72C-EE455D8F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8DA0E-3C1D-4542-9BA4-53BAB57BA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E4A8A-00E0-4307-9744-4F7B93641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48F1F-F38A-4470-8D82-9F2C5831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7CBD-681F-4B74-9D3B-DFC1025F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960BE-7165-4F78-AC34-E5741E1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8E0-1553-4BA0-915E-70F5857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CF4B7-2922-4C1D-80A7-1A83A3FC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BB90E-E597-4AD3-B8EC-0BA42B49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59952-4513-476B-A23A-C39CBB99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75D32-F328-476A-A486-3410121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E887-5931-410F-BEFC-EB95E2B2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E593-3747-414A-928B-8A00C202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4A3-0CF8-441A-B3F5-3144977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959C-1F85-4CF5-93EF-C01E2A84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010F-061F-41E6-A3A1-161D6CBC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BFF5C-1FCA-4474-BB99-D3D84166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3628-F482-4968-A611-18605FB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95CAE-D639-489D-B0C9-B2379DD8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1CF7-1DF6-45D3-A61D-61768ADF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B4F82-E6AC-400C-8BCB-05CAF5F3E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2CBA2-2B9F-459D-98F9-DDB8AF5C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FA090-F225-4F9D-BBCC-55B6BF64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9EC82-53E4-4142-A928-59AA198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B340E-DF77-4CFB-BE66-DD405C6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6B10-1939-4026-8E2B-B82B1236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9083-2D5D-49A2-8AB5-AD0C7484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F3AB-9590-4EFE-B194-397DEAA98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B1B3-C78C-4E65-B03F-8A34897D356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B232-2EE1-4F82-8AB6-3558CF103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CD7D-E3A5-4E0D-BC61-519D4283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loud.databrick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B7F9F-C35F-451F-950F-58691902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Michael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9C03EDA-3E29-4883-9F1F-5E383084A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763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76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4E35C-D224-45AC-847B-26AB97AA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If you want to follow along: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85D3DF81-FFD5-48DA-BC27-44050197E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6031" y="963877"/>
            <a:ext cx="6377769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Navigate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https://community.cloud.databricks.com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Sign up for an account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3. Upload data with UI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Create a cluster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5. Create a new notebook or import the one sent to you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Write SQL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3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5955-05A0-46BA-ADAD-7888C069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0889410-7318-4619-B7A6-4D4073F4D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957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80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4DD9-62F6-4B0C-A416-3146776D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AE056CDC-16DD-4017-AD02-60049F5C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4389" y="1"/>
            <a:ext cx="8637611" cy="68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22F6E3-C6E6-458B-9057-BB51E0AFCAB4}"/>
              </a:ext>
            </a:extLst>
          </p:cNvPr>
          <p:cNvSpPr/>
          <p:nvPr/>
        </p:nvSpPr>
        <p:spPr>
          <a:xfrm>
            <a:off x="3169315" y="-55879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96A038-ED86-4A72-93DC-BF07DB056DA2}"/>
              </a:ext>
            </a:extLst>
          </p:cNvPr>
          <p:cNvSpPr/>
          <p:nvPr/>
        </p:nvSpPr>
        <p:spPr>
          <a:xfrm>
            <a:off x="6254467" y="1506221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8A0-603B-4176-8550-21D46A8B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Appendix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E42D-51F7-4906-97E9-5FB273C4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to Resume: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SQL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CASE, LEFT JOIN, INNER JOIN, AGGREGATION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Databricks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73157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39BC-9BCD-4B1B-B25A-01F23A08DBD6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Advanced Excel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excel logo">
            <a:extLst>
              <a:ext uri="{FF2B5EF4-FFF2-40B4-BE49-F238E27FC236}">
                <a16:creationId xmlns:a16="http://schemas.microsoft.com/office/drawing/2014/main" id="{AD004009-E4F4-4275-9536-5BD357C84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8" r="4" b="4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9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1BFF-5F38-467C-A232-128A85F5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Excel is a tool for managing spreadsheets</a:t>
            </a:r>
          </a:p>
        </p:txBody>
      </p:sp>
      <p:pic>
        <p:nvPicPr>
          <p:cNvPr id="3074" name="Picture 2" descr="Image result for excel spreadsheet">
            <a:extLst>
              <a:ext uri="{FF2B5EF4-FFF2-40B4-BE49-F238E27FC236}">
                <a16:creationId xmlns:a16="http://schemas.microsoft.com/office/drawing/2014/main" id="{EFEC442C-8FD3-4726-AC73-64503B38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808" y="1194662"/>
            <a:ext cx="8199406" cy="44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4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80F29-C48A-4A13-A17A-FE3DADE5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FCC277-AD6F-4C6C-BFFD-BEE424B3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996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7A41F-340B-4FA1-BC02-12971351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C73C2-86C0-478F-94F9-ECA4D26ED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50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93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1462-59E7-40D9-8987-047250D6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Appendix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1C0227-8F19-441F-92D8-1B828CE4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VLOOKUP is like a LEFT JOIN</a:t>
            </a:r>
          </a:p>
          <a:p>
            <a:r>
              <a:rPr lang="en-US" sz="2400"/>
              <a:t>PIVOT TABLE is a must! Great tool for quickly exploring data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512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2A1CD-A3DE-4854-9108-2C04DC2CC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2" y="17383"/>
            <a:ext cx="5108895" cy="6823233"/>
          </a:xfrm>
        </p:spPr>
      </p:pic>
    </p:spTree>
    <p:extLst>
      <p:ext uri="{BB962C8B-B14F-4D97-AF65-F5344CB8AC3E}">
        <p14:creationId xmlns:p14="http://schemas.microsoft.com/office/powerpoint/2010/main" val="163964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lynda.com/course/718660/718660-636656071008854100-16x9.jpg">
            <a:extLst>
              <a:ext uri="{FF2B5EF4-FFF2-40B4-BE49-F238E27FC236}">
                <a16:creationId xmlns:a16="http://schemas.microsoft.com/office/drawing/2014/main" id="{C7F6720A-E82F-492B-8346-862E380C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62C0EE-94FB-4519-A82F-51E1277A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2462" y="3716338"/>
            <a:ext cx="3267075" cy="61753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For Economists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9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513A7-6BF2-4B6C-85BF-B4F2F7FD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Structured Query Language (SQL) is simple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989186-6E25-4FDA-9A36-F57460727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515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23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EACE-23F2-4A57-9D85-1B7EE7D9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is a tool for extracting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D97B8-5B30-4CAE-8C47-A9197900A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226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04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8C3-3D2E-4BD6-8112-3A936345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A business has many channels and components</a:t>
            </a:r>
            <a:br>
              <a:rPr lang="en-US" dirty="0"/>
            </a:br>
            <a:r>
              <a:rPr lang="en-US" dirty="0"/>
              <a:t>SQL relates them to each other</a:t>
            </a:r>
          </a:p>
        </p:txBody>
      </p:sp>
      <p:pic>
        <p:nvPicPr>
          <p:cNvPr id="1028" name="Picture 4" descr="Image result for online shopping cart cartoon">
            <a:extLst>
              <a:ext uri="{FF2B5EF4-FFF2-40B4-BE49-F238E27FC236}">
                <a16:creationId xmlns:a16="http://schemas.microsoft.com/office/drawing/2014/main" id="{7CD9B126-FBFD-4531-8D18-D9E82BF3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38" y="155575"/>
            <a:ext cx="5708650" cy="51641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ggie simpson checkout at cash register">
            <a:extLst>
              <a:ext uri="{FF2B5EF4-FFF2-40B4-BE49-F238E27FC236}">
                <a16:creationId xmlns:a16="http://schemas.microsoft.com/office/drawing/2014/main" id="{01229C6C-12A0-4E39-BF05-770DF4C8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38" y="2327275"/>
            <a:ext cx="6153150" cy="2992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pongebob entrepreneur">
            <a:extLst>
              <a:ext uri="{FF2B5EF4-FFF2-40B4-BE49-F238E27FC236}">
                <a16:creationId xmlns:a16="http://schemas.microsoft.com/office/drawing/2014/main" id="{06904373-F736-4B56-9E4B-2739966D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155575"/>
            <a:ext cx="3332163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ticket scalper">
            <a:extLst>
              <a:ext uri="{FF2B5EF4-FFF2-40B4-BE49-F238E27FC236}">
                <a16:creationId xmlns:a16="http://schemas.microsoft.com/office/drawing/2014/main" id="{30E0D5A8-21D0-4529-911A-632A64C74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1" y="155575"/>
            <a:ext cx="2738438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3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mpressed dataset raw">
            <a:extLst>
              <a:ext uri="{FF2B5EF4-FFF2-40B4-BE49-F238E27FC236}">
                <a16:creationId xmlns:a16="http://schemas.microsoft.com/office/drawing/2014/main" id="{943A8AD3-EA74-4AF8-BA91-10DF4E061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3" r="22266" b="1"/>
          <a:stretch/>
        </p:blipFill>
        <p:spPr bwMode="auto">
          <a:xfrm>
            <a:off x="5385391" y="10"/>
            <a:ext cx="680660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1DCB9-9AE2-4E89-A1E6-317CF0E5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/>
              <a:t>SQL facilitates data accessibility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9A21E-52EC-43B1-84F0-BFA136A17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82347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567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ta warehouse">
            <a:extLst>
              <a:ext uri="{FF2B5EF4-FFF2-40B4-BE49-F238E27FC236}">
                <a16:creationId xmlns:a16="http://schemas.microsoft.com/office/drawing/2014/main" id="{1BA6E731-6A0E-44C5-A2BD-606F51FFB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" b="2"/>
          <a:stretch/>
        </p:blipFill>
        <p:spPr bwMode="auto">
          <a:xfrm>
            <a:off x="77002" y="735092"/>
            <a:ext cx="9426223" cy="49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D95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82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FCB9-F1E6-4854-8D50-B9F3693037A2}"/>
              </a:ext>
            </a:extLst>
          </p:cNvPr>
          <p:cNvSpPr txBox="1"/>
          <p:nvPr/>
        </p:nvSpPr>
        <p:spPr>
          <a:xfrm>
            <a:off x="2387916" y="5673792"/>
            <a:ext cx="4990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SQL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5A2F22B-52D5-482B-A426-700BD1507938}"/>
              </a:ext>
            </a:extLst>
          </p:cNvPr>
          <p:cNvSpPr/>
          <p:nvPr/>
        </p:nvSpPr>
        <p:spPr>
          <a:xfrm rot="5400000">
            <a:off x="4542080" y="1877672"/>
            <a:ext cx="682389" cy="884870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D8BD0-C738-4D36-95AB-B313389B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7ED51-568F-4422-B4C5-B7F8C9396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549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81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343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About Michael</vt:lpstr>
      <vt:lpstr>PowerPoint Presentation</vt:lpstr>
      <vt:lpstr>PowerPoint Presentation</vt:lpstr>
      <vt:lpstr>Structured Query Language (SQL) is simple</vt:lpstr>
      <vt:lpstr>SQL is a tool for extracting data</vt:lpstr>
      <vt:lpstr>A business has many channels and components SQL relates them to each other</vt:lpstr>
      <vt:lpstr>SQL facilitates data accessibility</vt:lpstr>
      <vt:lpstr>PowerPoint Presentation</vt:lpstr>
      <vt:lpstr>Let’s practice</vt:lpstr>
      <vt:lpstr>If you want to follow along:</vt:lpstr>
      <vt:lpstr>Further study</vt:lpstr>
      <vt:lpstr>Appendix</vt:lpstr>
      <vt:lpstr>Appendix</vt:lpstr>
      <vt:lpstr>PowerPoint Presentation</vt:lpstr>
      <vt:lpstr>Excel is a tool for managing spreadsheets</vt:lpstr>
      <vt:lpstr>Let’s Practice</vt:lpstr>
      <vt:lpstr>Further Study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MIKE keith</dc:creator>
  <cp:lastModifiedBy>Michael Keith</cp:lastModifiedBy>
  <cp:revision>52</cp:revision>
  <dcterms:created xsi:type="dcterms:W3CDTF">2020-01-20T15:35:13Z</dcterms:created>
  <dcterms:modified xsi:type="dcterms:W3CDTF">2021-02-12T15:08:32Z</dcterms:modified>
</cp:coreProperties>
</file>