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5" r:id="rId3"/>
    <p:sldId id="267" r:id="rId4"/>
    <p:sldId id="257" r:id="rId5"/>
    <p:sldId id="261" r:id="rId6"/>
    <p:sldId id="258" r:id="rId7"/>
    <p:sldId id="262" r:id="rId8"/>
    <p:sldId id="263" r:id="rId9"/>
    <p:sldId id="264" r:id="rId10"/>
    <p:sldId id="266" r:id="rId11"/>
    <p:sldId id="286" r:id="rId12"/>
    <p:sldId id="259" r:id="rId13"/>
    <p:sldId id="271" r:id="rId14"/>
    <p:sldId id="269" r:id="rId15"/>
    <p:sldId id="268" r:id="rId16"/>
    <p:sldId id="272" r:id="rId17"/>
    <p:sldId id="279" r:id="rId18"/>
    <p:sldId id="276" r:id="rId19"/>
    <p:sldId id="273" r:id="rId20"/>
    <p:sldId id="274" r:id="rId21"/>
    <p:sldId id="277" r:id="rId22"/>
    <p:sldId id="285" r:id="rId23"/>
    <p:sldId id="284" r:id="rId24"/>
    <p:sldId id="278" r:id="rId25"/>
    <p:sldId id="281" r:id="rId26"/>
    <p:sldId id="280" r:id="rId27"/>
    <p:sldId id="282" r:id="rId28"/>
    <p:sldId id="287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7C4EF4-5C0B-2944-9CE7-48C667AA4914}" v="21" dt="2025-09-24T16:48:14.8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e Kistler" userId="1e0fb022-38b1-4992-8475-44b8181e0016" providerId="ADAL" clId="{73B04674-E986-58C9-84D1-836DD2464201}"/>
    <pc:docChg chg="undo custSel addSld delSld modSld">
      <pc:chgData name="Mike Kistler" userId="1e0fb022-38b1-4992-8475-44b8181e0016" providerId="ADAL" clId="{73B04674-E986-58C9-84D1-836DD2464201}" dt="2025-09-24T16:51:26.796" v="2801" actId="20577"/>
      <pc:docMkLst>
        <pc:docMk/>
      </pc:docMkLst>
      <pc:sldChg chg="addSp delSp modSp mod">
        <pc:chgData name="Mike Kistler" userId="1e0fb022-38b1-4992-8475-44b8181e0016" providerId="ADAL" clId="{73B04674-E986-58C9-84D1-836DD2464201}" dt="2025-09-24T16:24:43.390" v="2176" actId="20577"/>
        <pc:sldMkLst>
          <pc:docMk/>
          <pc:sldMk cId="2505890687" sldId="257"/>
        </pc:sldMkLst>
        <pc:spChg chg="mod">
          <ac:chgData name="Mike Kistler" userId="1e0fb022-38b1-4992-8475-44b8181e0016" providerId="ADAL" clId="{73B04674-E986-58C9-84D1-836DD2464201}" dt="2025-09-10T14:40:57.213" v="738" actId="20577"/>
          <ac:spMkLst>
            <pc:docMk/>
            <pc:sldMk cId="2505890687" sldId="257"/>
            <ac:spMk id="2" creationId="{7B2C01B6-3D51-D208-06EC-AFB9446506A3}"/>
          </ac:spMkLst>
        </pc:spChg>
        <pc:spChg chg="mod">
          <ac:chgData name="Mike Kistler" userId="1e0fb022-38b1-4992-8475-44b8181e0016" providerId="ADAL" clId="{73B04674-E986-58C9-84D1-836DD2464201}" dt="2025-09-10T14:41:04.687" v="741" actId="20577"/>
          <ac:spMkLst>
            <pc:docMk/>
            <pc:sldMk cId="2505890687" sldId="257"/>
            <ac:spMk id="3" creationId="{92CF9516-4918-17E3-E4BA-FAC20C501FFC}"/>
          </ac:spMkLst>
        </pc:spChg>
        <pc:spChg chg="mod">
          <ac:chgData name="Mike Kistler" userId="1e0fb022-38b1-4992-8475-44b8181e0016" providerId="ADAL" clId="{73B04674-E986-58C9-84D1-836DD2464201}" dt="2025-09-24T16:24:37.196" v="2174" actId="20577"/>
          <ac:spMkLst>
            <pc:docMk/>
            <pc:sldMk cId="2505890687" sldId="257"/>
            <ac:spMk id="4" creationId="{D5899C90-156F-0EED-15AC-9831A6EE2ADC}"/>
          </ac:spMkLst>
        </pc:spChg>
        <pc:spChg chg="mod">
          <ac:chgData name="Mike Kistler" userId="1e0fb022-38b1-4992-8475-44b8181e0016" providerId="ADAL" clId="{73B04674-E986-58C9-84D1-836DD2464201}" dt="2025-09-10T13:40:04.041" v="376" actId="554"/>
          <ac:spMkLst>
            <pc:docMk/>
            <pc:sldMk cId="2505890687" sldId="257"/>
            <ac:spMk id="5" creationId="{347B09A9-96B8-DF41-7F3B-4DC44054D946}"/>
          </ac:spMkLst>
        </pc:spChg>
        <pc:spChg chg="add mod">
          <ac:chgData name="Mike Kistler" userId="1e0fb022-38b1-4992-8475-44b8181e0016" providerId="ADAL" clId="{73B04674-E986-58C9-84D1-836DD2464201}" dt="2025-09-24T15:44:48.029" v="2108" actId="208"/>
          <ac:spMkLst>
            <pc:docMk/>
            <pc:sldMk cId="2505890687" sldId="257"/>
            <ac:spMk id="6" creationId="{43BBE3ED-08AD-9FA8-5716-6C794BD83C2F}"/>
          </ac:spMkLst>
        </pc:spChg>
        <pc:spChg chg="mod">
          <ac:chgData name="Mike Kistler" userId="1e0fb022-38b1-4992-8475-44b8181e0016" providerId="ADAL" clId="{73B04674-E986-58C9-84D1-836DD2464201}" dt="2025-09-10T13:40:04.041" v="376" actId="554"/>
          <ac:spMkLst>
            <pc:docMk/>
            <pc:sldMk cId="2505890687" sldId="257"/>
            <ac:spMk id="7" creationId="{FDF15B58-8756-919A-4998-A274F400A122}"/>
          </ac:spMkLst>
        </pc:spChg>
        <pc:spChg chg="add mod">
          <ac:chgData name="Mike Kistler" userId="1e0fb022-38b1-4992-8475-44b8181e0016" providerId="ADAL" clId="{73B04674-E986-58C9-84D1-836DD2464201}" dt="2025-09-24T16:24:43.390" v="2176" actId="20577"/>
          <ac:spMkLst>
            <pc:docMk/>
            <pc:sldMk cId="2505890687" sldId="257"/>
            <ac:spMk id="8" creationId="{2A4BAF3D-0AE4-F157-DEF2-645FF9A87202}"/>
          </ac:spMkLst>
        </pc:spChg>
        <pc:spChg chg="add mod">
          <ac:chgData name="Mike Kistler" userId="1e0fb022-38b1-4992-8475-44b8181e0016" providerId="ADAL" clId="{73B04674-E986-58C9-84D1-836DD2464201}" dt="2025-09-10T13:38:24.838" v="373" actId="1035"/>
          <ac:spMkLst>
            <pc:docMk/>
            <pc:sldMk cId="2505890687" sldId="257"/>
            <ac:spMk id="9" creationId="{056280B7-A7FA-845A-81D4-F8394EE0FA5B}"/>
          </ac:spMkLst>
        </pc:spChg>
        <pc:spChg chg="add mod">
          <ac:chgData name="Mike Kistler" userId="1e0fb022-38b1-4992-8475-44b8181e0016" providerId="ADAL" clId="{73B04674-E986-58C9-84D1-836DD2464201}" dt="2025-09-24T15:45:13.659" v="2112" actId="14100"/>
          <ac:spMkLst>
            <pc:docMk/>
            <pc:sldMk cId="2505890687" sldId="257"/>
            <ac:spMk id="10" creationId="{025363DE-6A61-29AF-CF07-BAEE32AB9545}"/>
          </ac:spMkLst>
        </pc:spChg>
        <pc:spChg chg="add mod">
          <ac:chgData name="Mike Kistler" userId="1e0fb022-38b1-4992-8475-44b8181e0016" providerId="ADAL" clId="{73B04674-E986-58C9-84D1-836DD2464201}" dt="2025-09-10T13:38:24.838" v="373" actId="1035"/>
          <ac:spMkLst>
            <pc:docMk/>
            <pc:sldMk cId="2505890687" sldId="257"/>
            <ac:spMk id="11" creationId="{E7E19232-815F-759E-108C-CD4F177E1959}"/>
          </ac:spMkLst>
        </pc:spChg>
        <pc:spChg chg="add mod">
          <ac:chgData name="Mike Kistler" userId="1e0fb022-38b1-4992-8475-44b8181e0016" providerId="ADAL" clId="{73B04674-E986-58C9-84D1-836DD2464201}" dt="2025-09-10T13:30:43.319" v="197" actId="1076"/>
          <ac:spMkLst>
            <pc:docMk/>
            <pc:sldMk cId="2505890687" sldId="257"/>
            <ac:spMk id="14" creationId="{84150921-8474-F2FC-7D6C-5AB54C221BE7}"/>
          </ac:spMkLst>
        </pc:spChg>
        <pc:spChg chg="add mod">
          <ac:chgData name="Mike Kistler" userId="1e0fb022-38b1-4992-8475-44b8181e0016" providerId="ADAL" clId="{73B04674-E986-58C9-84D1-836DD2464201}" dt="2025-09-10T13:38:24.838" v="373" actId="1035"/>
          <ac:spMkLst>
            <pc:docMk/>
            <pc:sldMk cId="2505890687" sldId="257"/>
            <ac:spMk id="15" creationId="{B670EEB1-DF39-6EB0-D214-C085298D8FB6}"/>
          </ac:spMkLst>
        </pc:spChg>
        <pc:spChg chg="add mod">
          <ac:chgData name="Mike Kistler" userId="1e0fb022-38b1-4992-8475-44b8181e0016" providerId="ADAL" clId="{73B04674-E986-58C9-84D1-836DD2464201}" dt="2025-09-10T13:38:24.838" v="373" actId="1035"/>
          <ac:spMkLst>
            <pc:docMk/>
            <pc:sldMk cId="2505890687" sldId="257"/>
            <ac:spMk id="19" creationId="{D9D61147-8096-C9B5-9463-A03D56861C9E}"/>
          </ac:spMkLst>
        </pc:spChg>
        <pc:spChg chg="add mod">
          <ac:chgData name="Mike Kistler" userId="1e0fb022-38b1-4992-8475-44b8181e0016" providerId="ADAL" clId="{73B04674-E986-58C9-84D1-836DD2464201}" dt="2025-09-10T13:38:24.838" v="373" actId="1035"/>
          <ac:spMkLst>
            <pc:docMk/>
            <pc:sldMk cId="2505890687" sldId="257"/>
            <ac:spMk id="20" creationId="{F59AEC21-56C3-CA6D-7FBC-E4D0394023C9}"/>
          </ac:spMkLst>
        </pc:spChg>
        <pc:spChg chg="add mod">
          <ac:chgData name="Mike Kistler" userId="1e0fb022-38b1-4992-8475-44b8181e0016" providerId="ADAL" clId="{73B04674-E986-58C9-84D1-836DD2464201}" dt="2025-09-10T13:32:19.100" v="211" actId="14100"/>
          <ac:spMkLst>
            <pc:docMk/>
            <pc:sldMk cId="2505890687" sldId="257"/>
            <ac:spMk id="21" creationId="{97F9A7CB-90F2-43A3-2341-BA8936151922}"/>
          </ac:spMkLst>
        </pc:spChg>
        <pc:spChg chg="add mod">
          <ac:chgData name="Mike Kistler" userId="1e0fb022-38b1-4992-8475-44b8181e0016" providerId="ADAL" clId="{73B04674-E986-58C9-84D1-836DD2464201}" dt="2025-09-24T15:38:36.793" v="1864" actId="1036"/>
          <ac:spMkLst>
            <pc:docMk/>
            <pc:sldMk cId="2505890687" sldId="257"/>
            <ac:spMk id="24" creationId="{EDF497C9-4C82-5151-745D-D4E5E7CB555D}"/>
          </ac:spMkLst>
        </pc:spChg>
        <pc:spChg chg="add mod">
          <ac:chgData name="Mike Kistler" userId="1e0fb022-38b1-4992-8475-44b8181e0016" providerId="ADAL" clId="{73B04674-E986-58C9-84D1-836DD2464201}" dt="2025-09-24T15:47:08.767" v="2131" actId="1036"/>
          <ac:spMkLst>
            <pc:docMk/>
            <pc:sldMk cId="2505890687" sldId="257"/>
            <ac:spMk id="26" creationId="{1A69DF64-F813-2DCC-EF84-B255C7B17342}"/>
          </ac:spMkLst>
        </pc:spChg>
        <pc:spChg chg="add mod">
          <ac:chgData name="Mike Kistler" userId="1e0fb022-38b1-4992-8475-44b8181e0016" providerId="ADAL" clId="{73B04674-E986-58C9-84D1-836DD2464201}" dt="2025-09-10T13:38:24.838" v="373" actId="1035"/>
          <ac:spMkLst>
            <pc:docMk/>
            <pc:sldMk cId="2505890687" sldId="257"/>
            <ac:spMk id="27" creationId="{0F97D5B5-A810-32DA-93B8-C5488D0A97B4}"/>
          </ac:spMkLst>
        </pc:spChg>
        <pc:spChg chg="add mod">
          <ac:chgData name="Mike Kistler" userId="1e0fb022-38b1-4992-8475-44b8181e0016" providerId="ADAL" clId="{73B04674-E986-58C9-84D1-836DD2464201}" dt="2025-09-24T15:38:27.149" v="1849" actId="1036"/>
          <ac:spMkLst>
            <pc:docMk/>
            <pc:sldMk cId="2505890687" sldId="257"/>
            <ac:spMk id="29" creationId="{88718C42-62E7-7A22-B276-03E57D1DF42E}"/>
          </ac:spMkLst>
        </pc:spChg>
        <pc:spChg chg="add del mod">
          <ac:chgData name="Mike Kistler" userId="1e0fb022-38b1-4992-8475-44b8181e0016" providerId="ADAL" clId="{73B04674-E986-58C9-84D1-836DD2464201}" dt="2025-09-24T15:02:42.670" v="1721" actId="478"/>
          <ac:spMkLst>
            <pc:docMk/>
            <pc:sldMk cId="2505890687" sldId="257"/>
            <ac:spMk id="32" creationId="{CF8B9AB2-B842-A5C1-B20D-9CE381D8A9DA}"/>
          </ac:spMkLst>
        </pc:spChg>
        <pc:spChg chg="add del mod">
          <ac:chgData name="Mike Kistler" userId="1e0fb022-38b1-4992-8475-44b8181e0016" providerId="ADAL" clId="{73B04674-E986-58C9-84D1-836DD2464201}" dt="2025-09-24T15:43:17.183" v="2098" actId="478"/>
          <ac:spMkLst>
            <pc:docMk/>
            <pc:sldMk cId="2505890687" sldId="257"/>
            <ac:spMk id="33" creationId="{23AF2E19-531A-0C43-57AF-2E27E749C744}"/>
          </ac:spMkLst>
        </pc:spChg>
        <pc:cxnChg chg="add mod">
          <ac:chgData name="Mike Kistler" userId="1e0fb022-38b1-4992-8475-44b8181e0016" providerId="ADAL" clId="{73B04674-E986-58C9-84D1-836DD2464201}" dt="2025-09-10T13:30:25.520" v="195" actId="208"/>
          <ac:cxnSpMkLst>
            <pc:docMk/>
            <pc:sldMk cId="2505890687" sldId="257"/>
            <ac:cxnSpMk id="13" creationId="{1B843408-D6ED-217C-7118-4A4260FC0BEF}"/>
          </ac:cxnSpMkLst>
        </pc:cxnChg>
        <pc:cxnChg chg="add mod">
          <ac:chgData name="Mike Kistler" userId="1e0fb022-38b1-4992-8475-44b8181e0016" providerId="ADAL" clId="{73B04674-E986-58C9-84D1-836DD2464201}" dt="2025-09-10T13:31:11.408" v="202" actId="14100"/>
          <ac:cxnSpMkLst>
            <pc:docMk/>
            <pc:sldMk cId="2505890687" sldId="257"/>
            <ac:cxnSpMk id="16" creationId="{F77B363F-D7DC-F6D0-B78E-2C6EE8659AD4}"/>
          </ac:cxnSpMkLst>
        </pc:cxnChg>
        <pc:cxnChg chg="add mod">
          <ac:chgData name="Mike Kistler" userId="1e0fb022-38b1-4992-8475-44b8181e0016" providerId="ADAL" clId="{73B04674-E986-58C9-84D1-836DD2464201}" dt="2025-09-24T15:46:14.977" v="2117" actId="208"/>
          <ac:cxnSpMkLst>
            <pc:docMk/>
            <pc:sldMk cId="2505890687" sldId="257"/>
            <ac:cxnSpMk id="17" creationId="{985670FF-0B75-24B2-7BDA-EC5CD8F77755}"/>
          </ac:cxnSpMkLst>
        </pc:cxnChg>
        <pc:cxnChg chg="add mod">
          <ac:chgData name="Mike Kistler" userId="1e0fb022-38b1-4992-8475-44b8181e0016" providerId="ADAL" clId="{73B04674-E986-58C9-84D1-836DD2464201}" dt="2025-09-10T13:32:30.179" v="214" actId="14100"/>
          <ac:cxnSpMkLst>
            <pc:docMk/>
            <pc:sldMk cId="2505890687" sldId="257"/>
            <ac:cxnSpMk id="22" creationId="{6C78ACD2-2F03-DC26-C0AF-9444160F3E73}"/>
          </ac:cxnSpMkLst>
        </pc:cxnChg>
        <pc:cxnChg chg="add mod">
          <ac:chgData name="Mike Kistler" userId="1e0fb022-38b1-4992-8475-44b8181e0016" providerId="ADAL" clId="{73B04674-E986-58C9-84D1-836DD2464201}" dt="2025-09-24T15:38:36.793" v="1864" actId="1036"/>
          <ac:cxnSpMkLst>
            <pc:docMk/>
            <pc:sldMk cId="2505890687" sldId="257"/>
            <ac:cxnSpMk id="25" creationId="{455E2D46-1337-6BFB-11F6-A74CB7848554}"/>
          </ac:cxnSpMkLst>
        </pc:cxnChg>
        <pc:cxnChg chg="add mod">
          <ac:chgData name="Mike Kistler" userId="1e0fb022-38b1-4992-8475-44b8181e0016" providerId="ADAL" clId="{73B04674-E986-58C9-84D1-836DD2464201}" dt="2025-09-10T13:35:13.535" v="338" actId="1076"/>
          <ac:cxnSpMkLst>
            <pc:docMk/>
            <pc:sldMk cId="2505890687" sldId="257"/>
            <ac:cxnSpMk id="30" creationId="{5857E887-EFA8-FC1F-FFDC-D1457BB14DF0}"/>
          </ac:cxnSpMkLst>
        </pc:cxnChg>
      </pc:sldChg>
      <pc:sldChg chg="addSp delSp modSp add mod">
        <pc:chgData name="Mike Kistler" userId="1e0fb022-38b1-4992-8475-44b8181e0016" providerId="ADAL" clId="{73B04674-E986-58C9-84D1-836DD2464201}" dt="2025-09-24T16:34:26.040" v="2271" actId="20577"/>
        <pc:sldMkLst>
          <pc:docMk/>
          <pc:sldMk cId="147087052" sldId="258"/>
        </pc:sldMkLst>
        <pc:spChg chg="mod">
          <ac:chgData name="Mike Kistler" userId="1e0fb022-38b1-4992-8475-44b8181e0016" providerId="ADAL" clId="{73B04674-E986-58C9-84D1-836DD2464201}" dt="2025-09-10T14:41:14.768" v="742" actId="20577"/>
          <ac:spMkLst>
            <pc:docMk/>
            <pc:sldMk cId="147087052" sldId="258"/>
            <ac:spMk id="2" creationId="{85A4F95F-5B1A-28EF-F00B-6FF8302FC84D}"/>
          </ac:spMkLst>
        </pc:spChg>
        <pc:spChg chg="mod">
          <ac:chgData name="Mike Kistler" userId="1e0fb022-38b1-4992-8475-44b8181e0016" providerId="ADAL" clId="{73B04674-E986-58C9-84D1-836DD2464201}" dt="2025-09-24T16:34:26.040" v="2271" actId="20577"/>
          <ac:spMkLst>
            <pc:docMk/>
            <pc:sldMk cId="147087052" sldId="258"/>
            <ac:spMk id="3" creationId="{2F4E9BFB-57C1-3246-63AB-52B1C3E102FE}"/>
          </ac:spMkLst>
        </pc:spChg>
        <pc:spChg chg="mod">
          <ac:chgData name="Mike Kistler" userId="1e0fb022-38b1-4992-8475-44b8181e0016" providerId="ADAL" clId="{73B04674-E986-58C9-84D1-836DD2464201}" dt="2025-09-24T16:32:09.099" v="2253" actId="20577"/>
          <ac:spMkLst>
            <pc:docMk/>
            <pc:sldMk cId="147087052" sldId="258"/>
            <ac:spMk id="4" creationId="{ABB4DF2B-1496-E26E-5D6A-0DD1D3AC01F0}"/>
          </ac:spMkLst>
        </pc:spChg>
        <pc:spChg chg="mod">
          <ac:chgData name="Mike Kistler" userId="1e0fb022-38b1-4992-8475-44b8181e0016" providerId="ADAL" clId="{73B04674-E986-58C9-84D1-836DD2464201}" dt="2025-09-10T14:42:51.040" v="791" actId="1035"/>
          <ac:spMkLst>
            <pc:docMk/>
            <pc:sldMk cId="147087052" sldId="258"/>
            <ac:spMk id="5" creationId="{0C77A7A1-9D9D-6FE3-92C3-25DDFFC773A8}"/>
          </ac:spMkLst>
        </pc:spChg>
        <pc:spChg chg="add mod">
          <ac:chgData name="Mike Kistler" userId="1e0fb022-38b1-4992-8475-44b8181e0016" providerId="ADAL" clId="{73B04674-E986-58C9-84D1-836DD2464201}" dt="2025-09-24T16:32:50.807" v="2258" actId="14100"/>
          <ac:spMkLst>
            <pc:docMk/>
            <pc:sldMk cId="147087052" sldId="258"/>
            <ac:spMk id="6" creationId="{10416532-ED6A-D7AA-0AE3-3E10E1A25150}"/>
          </ac:spMkLst>
        </pc:spChg>
        <pc:spChg chg="mod">
          <ac:chgData name="Mike Kistler" userId="1e0fb022-38b1-4992-8475-44b8181e0016" providerId="ADAL" clId="{73B04674-E986-58C9-84D1-836DD2464201}" dt="2025-09-10T14:42:51.040" v="791" actId="1035"/>
          <ac:spMkLst>
            <pc:docMk/>
            <pc:sldMk cId="147087052" sldId="258"/>
            <ac:spMk id="7" creationId="{4ABBCD05-EE33-7C42-B489-4D8CCB15D165}"/>
          </ac:spMkLst>
        </pc:spChg>
        <pc:spChg chg="mod">
          <ac:chgData name="Mike Kistler" userId="1e0fb022-38b1-4992-8475-44b8181e0016" providerId="ADAL" clId="{73B04674-E986-58C9-84D1-836DD2464201}" dt="2025-09-24T16:32:14.708" v="2255" actId="20577"/>
          <ac:spMkLst>
            <pc:docMk/>
            <pc:sldMk cId="147087052" sldId="258"/>
            <ac:spMk id="8" creationId="{EFE96C5D-E1BD-2839-522C-50BC29C6FFE1}"/>
          </ac:spMkLst>
        </pc:spChg>
        <pc:spChg chg="mod">
          <ac:chgData name="Mike Kistler" userId="1e0fb022-38b1-4992-8475-44b8181e0016" providerId="ADAL" clId="{73B04674-E986-58C9-84D1-836DD2464201}" dt="2025-09-10T14:42:51.040" v="791" actId="1035"/>
          <ac:spMkLst>
            <pc:docMk/>
            <pc:sldMk cId="147087052" sldId="258"/>
            <ac:spMk id="9" creationId="{9FAD8A46-6C87-41D8-ECEE-FCCF0FFD9800}"/>
          </ac:spMkLst>
        </pc:spChg>
        <pc:spChg chg="mod">
          <ac:chgData name="Mike Kistler" userId="1e0fb022-38b1-4992-8475-44b8181e0016" providerId="ADAL" clId="{73B04674-E986-58C9-84D1-836DD2464201}" dt="2025-09-10T14:42:51.040" v="791" actId="1035"/>
          <ac:spMkLst>
            <pc:docMk/>
            <pc:sldMk cId="147087052" sldId="258"/>
            <ac:spMk id="11" creationId="{9D40D6F3-2114-EAFA-EA30-38CFECFC2E9B}"/>
          </ac:spMkLst>
        </pc:spChg>
        <pc:spChg chg="mod">
          <ac:chgData name="Mike Kistler" userId="1e0fb022-38b1-4992-8475-44b8181e0016" providerId="ADAL" clId="{73B04674-E986-58C9-84D1-836DD2464201}" dt="2025-09-10T14:42:51.040" v="791" actId="1035"/>
          <ac:spMkLst>
            <pc:docMk/>
            <pc:sldMk cId="147087052" sldId="258"/>
            <ac:spMk id="14" creationId="{E684C57E-3F91-4D5C-A4B2-6750BF5E6C14}"/>
          </ac:spMkLst>
        </pc:spChg>
        <pc:spChg chg="add mod">
          <ac:chgData name="Mike Kistler" userId="1e0fb022-38b1-4992-8475-44b8181e0016" providerId="ADAL" clId="{73B04674-E986-58C9-84D1-836DD2464201}" dt="2025-09-24T16:33:36.205" v="2264" actId="14100"/>
          <ac:spMkLst>
            <pc:docMk/>
            <pc:sldMk cId="147087052" sldId="258"/>
            <ac:spMk id="17" creationId="{B4896BE5-8326-9EC8-59E0-484EF9808483}"/>
          </ac:spMkLst>
        </pc:spChg>
        <pc:spChg chg="add mod">
          <ac:chgData name="Mike Kistler" userId="1e0fb022-38b1-4992-8475-44b8181e0016" providerId="ADAL" clId="{73B04674-E986-58C9-84D1-836DD2464201}" dt="2025-09-24T16:33:47.528" v="2267" actId="14100"/>
          <ac:spMkLst>
            <pc:docMk/>
            <pc:sldMk cId="147087052" sldId="258"/>
            <ac:spMk id="18" creationId="{1A5681DA-BFED-046D-BCD7-A41D0AE46A9E}"/>
          </ac:spMkLst>
        </pc:spChg>
        <pc:spChg chg="del mod">
          <ac:chgData name="Mike Kistler" userId="1e0fb022-38b1-4992-8475-44b8181e0016" providerId="ADAL" clId="{73B04674-E986-58C9-84D1-836DD2464201}" dt="2025-09-24T16:27:37.761" v="2200" actId="478"/>
          <ac:spMkLst>
            <pc:docMk/>
            <pc:sldMk cId="147087052" sldId="258"/>
            <ac:spMk id="19" creationId="{16A8A378-590F-AFB5-A4E9-B803B6DB5D82}"/>
          </ac:spMkLst>
        </pc:spChg>
        <pc:spChg chg="del mod">
          <ac:chgData name="Mike Kistler" userId="1e0fb022-38b1-4992-8475-44b8181e0016" providerId="ADAL" clId="{73B04674-E986-58C9-84D1-836DD2464201}" dt="2025-09-24T16:27:42.224" v="2202" actId="478"/>
          <ac:spMkLst>
            <pc:docMk/>
            <pc:sldMk cId="147087052" sldId="258"/>
            <ac:spMk id="20" creationId="{332174CC-A363-FBAF-9353-BECCBCEF5C4D}"/>
          </ac:spMkLst>
        </pc:spChg>
        <pc:spChg chg="mod">
          <ac:chgData name="Mike Kistler" userId="1e0fb022-38b1-4992-8475-44b8181e0016" providerId="ADAL" clId="{73B04674-E986-58C9-84D1-836DD2464201}" dt="2025-09-10T14:42:51.040" v="791" actId="1035"/>
          <ac:spMkLst>
            <pc:docMk/>
            <pc:sldMk cId="147087052" sldId="258"/>
            <ac:spMk id="21" creationId="{E35466AB-3BFA-C289-5782-9E52DF1CBB1D}"/>
          </ac:spMkLst>
        </pc:spChg>
        <pc:spChg chg="del">
          <ac:chgData name="Mike Kistler" userId="1e0fb022-38b1-4992-8475-44b8181e0016" providerId="ADAL" clId="{73B04674-E986-58C9-84D1-836DD2464201}" dt="2025-09-24T16:28:06.415" v="2206" actId="478"/>
          <ac:spMkLst>
            <pc:docMk/>
            <pc:sldMk cId="147087052" sldId="258"/>
            <ac:spMk id="24" creationId="{3FD2BBE5-A147-0FFE-59AF-6322E620D539}"/>
          </ac:spMkLst>
        </pc:spChg>
        <pc:spChg chg="del mod">
          <ac:chgData name="Mike Kistler" userId="1e0fb022-38b1-4992-8475-44b8181e0016" providerId="ADAL" clId="{73B04674-E986-58C9-84D1-836DD2464201}" dt="2025-09-24T16:27:40.224" v="2201" actId="478"/>
          <ac:spMkLst>
            <pc:docMk/>
            <pc:sldMk cId="147087052" sldId="258"/>
            <ac:spMk id="27" creationId="{4A6244BD-067E-B61C-50E6-249361D90629}"/>
          </ac:spMkLst>
        </pc:spChg>
        <pc:spChg chg="del mod">
          <ac:chgData name="Mike Kistler" userId="1e0fb022-38b1-4992-8475-44b8181e0016" providerId="ADAL" clId="{73B04674-E986-58C9-84D1-836DD2464201}" dt="2025-09-24T16:28:05.346" v="2205" actId="478"/>
          <ac:spMkLst>
            <pc:docMk/>
            <pc:sldMk cId="147087052" sldId="258"/>
            <ac:spMk id="29" creationId="{260B4E33-C052-2FEF-7A2D-D2F3121E7191}"/>
          </ac:spMkLst>
        </pc:spChg>
        <pc:cxnChg chg="add mod">
          <ac:chgData name="Mike Kistler" userId="1e0fb022-38b1-4992-8475-44b8181e0016" providerId="ADAL" clId="{73B04674-E986-58C9-84D1-836DD2464201}" dt="2025-09-24T16:33:02.524" v="2261" actId="14100"/>
          <ac:cxnSpMkLst>
            <pc:docMk/>
            <pc:sldMk cId="147087052" sldId="258"/>
            <ac:cxnSpMk id="10" creationId="{02194510-0344-A54C-BCF7-BBD39D153D23}"/>
          </ac:cxnSpMkLst>
        </pc:cxnChg>
        <pc:cxnChg chg="del mod">
          <ac:chgData name="Mike Kistler" userId="1e0fb022-38b1-4992-8475-44b8181e0016" providerId="ADAL" clId="{73B04674-E986-58C9-84D1-836DD2464201}" dt="2025-09-24T16:27:45.001" v="2203" actId="478"/>
          <ac:cxnSpMkLst>
            <pc:docMk/>
            <pc:sldMk cId="147087052" sldId="258"/>
            <ac:cxnSpMk id="22" creationId="{D711CACA-9753-857B-11F1-26CEB4B11FBF}"/>
          </ac:cxnSpMkLst>
        </pc:cxnChg>
        <pc:cxnChg chg="add mod">
          <ac:chgData name="Mike Kistler" userId="1e0fb022-38b1-4992-8475-44b8181e0016" providerId="ADAL" clId="{73B04674-E986-58C9-84D1-836DD2464201}" dt="2025-09-24T16:34:12.104" v="2270" actId="14100"/>
          <ac:cxnSpMkLst>
            <pc:docMk/>
            <pc:sldMk cId="147087052" sldId="258"/>
            <ac:cxnSpMk id="23" creationId="{5EC38502-26C4-876C-6B5C-04AC8A1625CE}"/>
          </ac:cxnSpMkLst>
        </pc:cxnChg>
        <pc:cxnChg chg="del mod">
          <ac:chgData name="Mike Kistler" userId="1e0fb022-38b1-4992-8475-44b8181e0016" providerId="ADAL" clId="{73B04674-E986-58C9-84D1-836DD2464201}" dt="2025-09-24T16:28:08.242" v="2207" actId="478"/>
          <ac:cxnSpMkLst>
            <pc:docMk/>
            <pc:sldMk cId="147087052" sldId="258"/>
            <ac:cxnSpMk id="25" creationId="{85E699E2-D457-B8E0-9EF2-27051ABD8FD9}"/>
          </ac:cxnSpMkLst>
        </pc:cxnChg>
        <pc:cxnChg chg="del">
          <ac:chgData name="Mike Kistler" userId="1e0fb022-38b1-4992-8475-44b8181e0016" providerId="ADAL" clId="{73B04674-E986-58C9-84D1-836DD2464201}" dt="2025-09-24T16:28:09.105" v="2208" actId="478"/>
          <ac:cxnSpMkLst>
            <pc:docMk/>
            <pc:sldMk cId="147087052" sldId="258"/>
            <ac:cxnSpMk id="30" creationId="{6EA9128B-A0C2-2D9F-A27F-F963D95D8ED5}"/>
          </ac:cxnSpMkLst>
        </pc:cxnChg>
      </pc:sldChg>
      <pc:sldChg chg="addSp modSp new mod">
        <pc:chgData name="Mike Kistler" userId="1e0fb022-38b1-4992-8475-44b8181e0016" providerId="ADAL" clId="{73B04674-E986-58C9-84D1-836DD2464201}" dt="2025-09-24T16:46:34.054" v="2539" actId="20577"/>
        <pc:sldMkLst>
          <pc:docMk/>
          <pc:sldMk cId="2624233621" sldId="259"/>
        </pc:sldMkLst>
        <pc:spChg chg="mod">
          <ac:chgData name="Mike Kistler" userId="1e0fb022-38b1-4992-8475-44b8181e0016" providerId="ADAL" clId="{73B04674-E986-58C9-84D1-836DD2464201}" dt="2025-09-10T13:42:34.980" v="382" actId="20577"/>
          <ac:spMkLst>
            <pc:docMk/>
            <pc:sldMk cId="2624233621" sldId="259"/>
            <ac:spMk id="2" creationId="{2E09679F-2214-EE3B-EBD8-693D88110B9B}"/>
          </ac:spMkLst>
        </pc:spChg>
        <pc:spChg chg="mod">
          <ac:chgData name="Mike Kistler" userId="1e0fb022-38b1-4992-8475-44b8181e0016" providerId="ADAL" clId="{73B04674-E986-58C9-84D1-836DD2464201}" dt="2025-09-24T16:46:34.054" v="2539" actId="20577"/>
          <ac:spMkLst>
            <pc:docMk/>
            <pc:sldMk cId="2624233621" sldId="259"/>
            <ac:spMk id="3" creationId="{9BA75A7B-C0B4-A6E6-7F2D-BB7C717B7B16}"/>
          </ac:spMkLst>
        </pc:spChg>
        <pc:spChg chg="add">
          <ac:chgData name="Mike Kistler" userId="1e0fb022-38b1-4992-8475-44b8181e0016" providerId="ADAL" clId="{73B04674-E986-58C9-84D1-836DD2464201}" dt="2025-09-24T16:46:25.146" v="2538"/>
          <ac:spMkLst>
            <pc:docMk/>
            <pc:sldMk cId="2624233621" sldId="259"/>
            <ac:spMk id="4" creationId="{950378C6-AD47-D933-B4A3-0BB653524581}"/>
          </ac:spMkLst>
        </pc:spChg>
      </pc:sldChg>
      <pc:sldChg chg="addSp delSp modSp add del mod">
        <pc:chgData name="Mike Kistler" userId="1e0fb022-38b1-4992-8475-44b8181e0016" providerId="ADAL" clId="{73B04674-E986-58C9-84D1-836DD2464201}" dt="2025-09-10T14:59:33.998" v="968" actId="2696"/>
        <pc:sldMkLst>
          <pc:docMk/>
          <pc:sldMk cId="2588316006" sldId="260"/>
        </pc:sldMkLst>
      </pc:sldChg>
      <pc:sldChg chg="addSp delSp modSp add mod">
        <pc:chgData name="Mike Kistler" userId="1e0fb022-38b1-4992-8475-44b8181e0016" providerId="ADAL" clId="{73B04674-E986-58C9-84D1-836DD2464201}" dt="2025-09-24T16:27:03.280" v="2199" actId="1076"/>
        <pc:sldMkLst>
          <pc:docMk/>
          <pc:sldMk cId="1171724765" sldId="261"/>
        </pc:sldMkLst>
        <pc:spChg chg="mod">
          <ac:chgData name="Mike Kistler" userId="1e0fb022-38b1-4992-8475-44b8181e0016" providerId="ADAL" clId="{73B04674-E986-58C9-84D1-836DD2464201}" dt="2025-09-24T16:26:32.610" v="2193" actId="20577"/>
          <ac:spMkLst>
            <pc:docMk/>
            <pc:sldMk cId="1171724765" sldId="261"/>
            <ac:spMk id="4" creationId="{26BD70B5-C2BF-87B7-FE98-98A200F07FC6}"/>
          </ac:spMkLst>
        </pc:spChg>
        <pc:spChg chg="mod">
          <ac:chgData name="Mike Kistler" userId="1e0fb022-38b1-4992-8475-44b8181e0016" providerId="ADAL" clId="{73B04674-E986-58C9-84D1-836DD2464201}" dt="2025-09-10T14:58:00.702" v="966" actId="1076"/>
          <ac:spMkLst>
            <pc:docMk/>
            <pc:sldMk cId="1171724765" sldId="261"/>
            <ac:spMk id="5" creationId="{D4C8383A-491A-7223-8FA6-BF24D78F154C}"/>
          </ac:spMkLst>
        </pc:spChg>
        <pc:spChg chg="mod">
          <ac:chgData name="Mike Kistler" userId="1e0fb022-38b1-4992-8475-44b8181e0016" providerId="ADAL" clId="{73B04674-E986-58C9-84D1-836DD2464201}" dt="2025-09-24T16:25:48.025" v="2178" actId="14100"/>
          <ac:spMkLst>
            <pc:docMk/>
            <pc:sldMk cId="1171724765" sldId="261"/>
            <ac:spMk id="6" creationId="{1C24FB3D-51D8-8782-B8CA-DCCECCA34933}"/>
          </ac:spMkLst>
        </pc:spChg>
        <pc:spChg chg="mod">
          <ac:chgData name="Mike Kistler" userId="1e0fb022-38b1-4992-8475-44b8181e0016" providerId="ADAL" clId="{73B04674-E986-58C9-84D1-836DD2464201}" dt="2025-09-10T14:57:46.831" v="965" actId="1076"/>
          <ac:spMkLst>
            <pc:docMk/>
            <pc:sldMk cId="1171724765" sldId="261"/>
            <ac:spMk id="7" creationId="{84987DD0-C8FA-79DD-7E2B-1DA7E208F24C}"/>
          </ac:spMkLst>
        </pc:spChg>
        <pc:spChg chg="mod">
          <ac:chgData name="Mike Kistler" userId="1e0fb022-38b1-4992-8475-44b8181e0016" providerId="ADAL" clId="{73B04674-E986-58C9-84D1-836DD2464201}" dt="2025-09-24T16:26:44.480" v="2198" actId="20577"/>
          <ac:spMkLst>
            <pc:docMk/>
            <pc:sldMk cId="1171724765" sldId="261"/>
            <ac:spMk id="8" creationId="{2C727916-A96F-B01C-42EF-9AE4042F8787}"/>
          </ac:spMkLst>
        </pc:spChg>
        <pc:spChg chg="add del mod">
          <ac:chgData name="Mike Kistler" userId="1e0fb022-38b1-4992-8475-44b8181e0016" providerId="ADAL" clId="{73B04674-E986-58C9-84D1-836DD2464201}" dt="2025-09-24T16:26:07.969" v="2181" actId="478"/>
          <ac:spMkLst>
            <pc:docMk/>
            <pc:sldMk cId="1171724765" sldId="261"/>
            <ac:spMk id="9" creationId="{4239328B-03D2-C092-11CA-B6C73F09A4D5}"/>
          </ac:spMkLst>
        </pc:spChg>
        <pc:spChg chg="mod">
          <ac:chgData name="Mike Kistler" userId="1e0fb022-38b1-4992-8475-44b8181e0016" providerId="ADAL" clId="{73B04674-E986-58C9-84D1-836DD2464201}" dt="2025-09-24T16:27:03.280" v="2199" actId="1076"/>
          <ac:spMkLst>
            <pc:docMk/>
            <pc:sldMk cId="1171724765" sldId="261"/>
            <ac:spMk id="10" creationId="{EB66F5D6-DF0F-0A85-9CB3-A593B04C6AA3}"/>
          </ac:spMkLst>
        </pc:spChg>
        <pc:spChg chg="add mod">
          <ac:chgData name="Mike Kistler" userId="1e0fb022-38b1-4992-8475-44b8181e0016" providerId="ADAL" clId="{73B04674-E986-58C9-84D1-836DD2464201}" dt="2025-09-24T16:26:04.909" v="2180" actId="1076"/>
          <ac:spMkLst>
            <pc:docMk/>
            <pc:sldMk cId="1171724765" sldId="261"/>
            <ac:spMk id="11" creationId="{A03D994A-DAE8-54A2-7E2C-FE883882F45D}"/>
          </ac:spMkLst>
        </pc:spChg>
        <pc:cxnChg chg="mod">
          <ac:chgData name="Mike Kistler" userId="1e0fb022-38b1-4992-8475-44b8181e0016" providerId="ADAL" clId="{73B04674-E986-58C9-84D1-836DD2464201}" dt="2025-09-10T14:58:07.200" v="967" actId="1076"/>
          <ac:cxnSpMkLst>
            <pc:docMk/>
            <pc:sldMk cId="1171724765" sldId="261"/>
            <ac:cxnSpMk id="17" creationId="{B9C5E0A5-99C5-876C-B2CA-7E786F6F6567}"/>
          </ac:cxnSpMkLst>
        </pc:cxnChg>
      </pc:sldChg>
      <pc:sldChg chg="addSp delSp modSp new mod modClrScheme chgLayout">
        <pc:chgData name="Mike Kistler" userId="1e0fb022-38b1-4992-8475-44b8181e0016" providerId="ADAL" clId="{73B04674-E986-58C9-84D1-836DD2464201}" dt="2025-09-24T16:35:55.068" v="2287" actId="14100"/>
        <pc:sldMkLst>
          <pc:docMk/>
          <pc:sldMk cId="2694706240" sldId="262"/>
        </pc:sldMkLst>
        <pc:spChg chg="mod ord">
          <ac:chgData name="Mike Kistler" userId="1e0fb022-38b1-4992-8475-44b8181e0016" providerId="ADAL" clId="{73B04674-E986-58C9-84D1-836DD2464201}" dt="2025-09-10T15:36:26.820" v="1369" actId="700"/>
          <ac:spMkLst>
            <pc:docMk/>
            <pc:sldMk cId="2694706240" sldId="262"/>
            <ac:spMk id="2" creationId="{9C43B8E2-0E3F-D385-9178-ACCD75FB7BF1}"/>
          </ac:spMkLst>
        </pc:spChg>
        <pc:spChg chg="add mod">
          <ac:chgData name="Mike Kistler" userId="1e0fb022-38b1-4992-8475-44b8181e0016" providerId="ADAL" clId="{73B04674-E986-58C9-84D1-836DD2464201}" dt="2025-09-24T16:35:15.827" v="2284" actId="20577"/>
          <ac:spMkLst>
            <pc:docMk/>
            <pc:sldMk cId="2694706240" sldId="262"/>
            <ac:spMk id="4" creationId="{932F5977-46BF-CEC5-10EE-878728B90D4A}"/>
          </ac:spMkLst>
        </pc:spChg>
        <pc:spChg chg="add mod">
          <ac:chgData name="Mike Kistler" userId="1e0fb022-38b1-4992-8475-44b8181e0016" providerId="ADAL" clId="{73B04674-E986-58C9-84D1-836DD2464201}" dt="2025-09-10T15:36:28.672" v="1370"/>
          <ac:spMkLst>
            <pc:docMk/>
            <pc:sldMk cId="2694706240" sldId="262"/>
            <ac:spMk id="5" creationId="{6FA787D5-F75A-3E1D-CA07-84B8CEE7DC18}"/>
          </ac:spMkLst>
        </pc:spChg>
        <pc:spChg chg="add mod">
          <ac:chgData name="Mike Kistler" userId="1e0fb022-38b1-4992-8475-44b8181e0016" providerId="ADAL" clId="{73B04674-E986-58C9-84D1-836DD2464201}" dt="2025-09-10T15:36:28.672" v="1370"/>
          <ac:spMkLst>
            <pc:docMk/>
            <pc:sldMk cId="2694706240" sldId="262"/>
            <ac:spMk id="6" creationId="{678A91B2-B3E5-F3D0-F70C-C61F9E700883}"/>
          </ac:spMkLst>
        </pc:spChg>
        <pc:spChg chg="add mod">
          <ac:chgData name="Mike Kistler" userId="1e0fb022-38b1-4992-8475-44b8181e0016" providerId="ADAL" clId="{73B04674-E986-58C9-84D1-836DD2464201}" dt="2025-09-24T16:35:09.020" v="2277" actId="20577"/>
          <ac:spMkLst>
            <pc:docMk/>
            <pc:sldMk cId="2694706240" sldId="262"/>
            <ac:spMk id="7" creationId="{0E7803BB-8F0B-0579-83F7-7E11D6B8EB20}"/>
          </ac:spMkLst>
        </pc:spChg>
        <pc:spChg chg="add mod">
          <ac:chgData name="Mike Kistler" userId="1e0fb022-38b1-4992-8475-44b8181e0016" providerId="ADAL" clId="{73B04674-E986-58C9-84D1-836DD2464201}" dt="2025-09-10T15:36:28.672" v="1370"/>
          <ac:spMkLst>
            <pc:docMk/>
            <pc:sldMk cId="2694706240" sldId="262"/>
            <ac:spMk id="8" creationId="{112DB66A-8101-2555-4044-568F8DDAEB2B}"/>
          </ac:spMkLst>
        </pc:spChg>
        <pc:spChg chg="add mod">
          <ac:chgData name="Mike Kistler" userId="1e0fb022-38b1-4992-8475-44b8181e0016" providerId="ADAL" clId="{73B04674-E986-58C9-84D1-836DD2464201}" dt="2025-09-24T16:35:49.152" v="2286" actId="1076"/>
          <ac:spMkLst>
            <pc:docMk/>
            <pc:sldMk cId="2694706240" sldId="262"/>
            <ac:spMk id="9" creationId="{288FF94C-8F6C-D8B5-F41B-26F50BB56CFB}"/>
          </ac:spMkLst>
        </pc:spChg>
        <pc:spChg chg="add mod">
          <ac:chgData name="Mike Kistler" userId="1e0fb022-38b1-4992-8475-44b8181e0016" providerId="ADAL" clId="{73B04674-E986-58C9-84D1-836DD2464201}" dt="2025-09-10T15:36:28.672" v="1370"/>
          <ac:spMkLst>
            <pc:docMk/>
            <pc:sldMk cId="2694706240" sldId="262"/>
            <ac:spMk id="11" creationId="{0FCBC466-DA8F-004D-D5F8-7D6684765D51}"/>
          </ac:spMkLst>
        </pc:spChg>
        <pc:spChg chg="add mod">
          <ac:chgData name="Mike Kistler" userId="1e0fb022-38b1-4992-8475-44b8181e0016" providerId="ADAL" clId="{73B04674-E986-58C9-84D1-836DD2464201}" dt="2025-09-24T16:35:45.302" v="2285" actId="14100"/>
          <ac:spMkLst>
            <pc:docMk/>
            <pc:sldMk cId="2694706240" sldId="262"/>
            <ac:spMk id="12" creationId="{A473930B-DD8A-B34E-824A-87BFBA7ABBF3}"/>
          </ac:spMkLst>
        </pc:spChg>
        <pc:cxnChg chg="add mod">
          <ac:chgData name="Mike Kistler" userId="1e0fb022-38b1-4992-8475-44b8181e0016" providerId="ADAL" clId="{73B04674-E986-58C9-84D1-836DD2464201}" dt="2025-09-24T16:35:55.068" v="2287" actId="14100"/>
          <ac:cxnSpMkLst>
            <pc:docMk/>
            <pc:sldMk cId="2694706240" sldId="262"/>
            <ac:cxnSpMk id="10" creationId="{62E7F95B-BC7C-8075-494E-1D88BBE36110}"/>
          </ac:cxnSpMkLst>
        </pc:cxnChg>
        <pc:cxnChg chg="add mod">
          <ac:chgData name="Mike Kistler" userId="1e0fb022-38b1-4992-8475-44b8181e0016" providerId="ADAL" clId="{73B04674-E986-58C9-84D1-836DD2464201}" dt="2025-09-10T15:36:28.672" v="1370"/>
          <ac:cxnSpMkLst>
            <pc:docMk/>
            <pc:sldMk cId="2694706240" sldId="262"/>
            <ac:cxnSpMk id="13" creationId="{0601F13E-579F-466D-08B5-A7469A71EF70}"/>
          </ac:cxnSpMkLst>
        </pc:cxnChg>
      </pc:sldChg>
      <pc:sldChg chg="addSp delSp modSp new mod modClrScheme chgLayout">
        <pc:chgData name="Mike Kistler" userId="1e0fb022-38b1-4992-8475-44b8181e0016" providerId="ADAL" clId="{73B04674-E986-58C9-84D1-836DD2464201}" dt="2025-09-24T16:42:29.005" v="2405" actId="20577"/>
        <pc:sldMkLst>
          <pc:docMk/>
          <pc:sldMk cId="2476444630" sldId="263"/>
        </pc:sldMkLst>
        <pc:spChg chg="mod ord">
          <ac:chgData name="Mike Kistler" userId="1e0fb022-38b1-4992-8475-44b8181e0016" providerId="ADAL" clId="{73B04674-E986-58C9-84D1-836DD2464201}" dt="2025-09-10T15:01:27.773" v="1004" actId="20577"/>
          <ac:spMkLst>
            <pc:docMk/>
            <pc:sldMk cId="2476444630" sldId="263"/>
            <ac:spMk id="2" creationId="{0174539E-26F1-FA86-D5EA-9880586C636B}"/>
          </ac:spMkLst>
        </pc:spChg>
        <pc:spChg chg="add mod">
          <ac:chgData name="Mike Kistler" userId="1e0fb022-38b1-4992-8475-44b8181e0016" providerId="ADAL" clId="{73B04674-E986-58C9-84D1-836DD2464201}" dt="2025-09-24T16:39:30.308" v="2351" actId="1038"/>
          <ac:spMkLst>
            <pc:docMk/>
            <pc:sldMk cId="2476444630" sldId="263"/>
            <ac:spMk id="3" creationId="{617EA4AF-25EB-A33D-382A-F4E83120262D}"/>
          </ac:spMkLst>
        </pc:spChg>
        <pc:spChg chg="add mod">
          <ac:chgData name="Mike Kistler" userId="1e0fb022-38b1-4992-8475-44b8181e0016" providerId="ADAL" clId="{73B04674-E986-58C9-84D1-836DD2464201}" dt="2025-09-24T16:42:29.005" v="2405" actId="20577"/>
          <ac:spMkLst>
            <pc:docMk/>
            <pc:sldMk cId="2476444630" sldId="263"/>
            <ac:spMk id="4" creationId="{B3B0E98C-9920-2270-AE31-6496CB607258}"/>
          </ac:spMkLst>
        </pc:spChg>
        <pc:spChg chg="add mod">
          <ac:chgData name="Mike Kistler" userId="1e0fb022-38b1-4992-8475-44b8181e0016" providerId="ADAL" clId="{73B04674-E986-58C9-84D1-836DD2464201}" dt="2025-09-10T15:01:38.777" v="1026" actId="1035"/>
          <ac:spMkLst>
            <pc:docMk/>
            <pc:sldMk cId="2476444630" sldId="263"/>
            <ac:spMk id="5" creationId="{167C511D-00CA-9922-E4A0-C26BA0D3110D}"/>
          </ac:spMkLst>
        </pc:spChg>
        <pc:spChg chg="add mod">
          <ac:chgData name="Mike Kistler" userId="1e0fb022-38b1-4992-8475-44b8181e0016" providerId="ADAL" clId="{73B04674-E986-58C9-84D1-836DD2464201}" dt="2025-09-10T15:01:38.777" v="1026" actId="1035"/>
          <ac:spMkLst>
            <pc:docMk/>
            <pc:sldMk cId="2476444630" sldId="263"/>
            <ac:spMk id="6" creationId="{9A660D26-F765-F554-9E81-493D3A941892}"/>
          </ac:spMkLst>
        </pc:spChg>
        <pc:spChg chg="add mod">
          <ac:chgData name="Mike Kistler" userId="1e0fb022-38b1-4992-8475-44b8181e0016" providerId="ADAL" clId="{73B04674-E986-58C9-84D1-836DD2464201}" dt="2025-09-24T16:41:56.367" v="2402" actId="20577"/>
          <ac:spMkLst>
            <pc:docMk/>
            <pc:sldMk cId="2476444630" sldId="263"/>
            <ac:spMk id="7" creationId="{2EF3F878-1BA5-DBEB-B9C5-1C43E702D0F4}"/>
          </ac:spMkLst>
        </pc:spChg>
        <pc:spChg chg="add mod">
          <ac:chgData name="Mike Kistler" userId="1e0fb022-38b1-4992-8475-44b8181e0016" providerId="ADAL" clId="{73B04674-E986-58C9-84D1-836DD2464201}" dt="2025-09-10T15:01:38.777" v="1026" actId="1035"/>
          <ac:spMkLst>
            <pc:docMk/>
            <pc:sldMk cId="2476444630" sldId="263"/>
            <ac:spMk id="8" creationId="{298C76EB-F7D7-C358-6C96-BB0B4988B91C}"/>
          </ac:spMkLst>
        </pc:spChg>
        <pc:spChg chg="add mod">
          <ac:chgData name="Mike Kistler" userId="1e0fb022-38b1-4992-8475-44b8181e0016" providerId="ADAL" clId="{73B04674-E986-58C9-84D1-836DD2464201}" dt="2025-09-10T15:01:38.777" v="1026" actId="1035"/>
          <ac:spMkLst>
            <pc:docMk/>
            <pc:sldMk cId="2476444630" sldId="263"/>
            <ac:spMk id="9" creationId="{F32DAE5C-E3B9-B939-163A-004FEF9C1B01}"/>
          </ac:spMkLst>
        </pc:spChg>
        <pc:spChg chg="add mod">
          <ac:chgData name="Mike Kistler" userId="1e0fb022-38b1-4992-8475-44b8181e0016" providerId="ADAL" clId="{73B04674-E986-58C9-84D1-836DD2464201}" dt="2025-09-10T15:01:38.777" v="1026" actId="1035"/>
          <ac:spMkLst>
            <pc:docMk/>
            <pc:sldMk cId="2476444630" sldId="263"/>
            <ac:spMk id="11" creationId="{A3FAFB93-FF96-562E-37CC-8BCFFD2EC03A}"/>
          </ac:spMkLst>
        </pc:spChg>
        <pc:spChg chg="del">
          <ac:chgData name="Mike Kistler" userId="1e0fb022-38b1-4992-8475-44b8181e0016" providerId="ADAL" clId="{73B04674-E986-58C9-84D1-836DD2464201}" dt="2025-09-24T16:38:49.784" v="2329" actId="478"/>
          <ac:spMkLst>
            <pc:docMk/>
            <pc:sldMk cId="2476444630" sldId="263"/>
            <ac:spMk id="14" creationId="{4D9B3E19-0122-FAE9-B0A4-E3B5773BFADF}"/>
          </ac:spMkLst>
        </pc:spChg>
        <pc:spChg chg="add mod">
          <ac:chgData name="Mike Kistler" userId="1e0fb022-38b1-4992-8475-44b8181e0016" providerId="ADAL" clId="{73B04674-E986-58C9-84D1-836DD2464201}" dt="2025-09-24T16:41:41.568" v="2401" actId="1036"/>
          <ac:spMkLst>
            <pc:docMk/>
            <pc:sldMk cId="2476444630" sldId="263"/>
            <ac:spMk id="15" creationId="{17045160-E572-585C-3EC7-3B3F50E8677F}"/>
          </ac:spMkLst>
        </pc:spChg>
        <pc:spChg chg="add mod">
          <ac:chgData name="Mike Kistler" userId="1e0fb022-38b1-4992-8475-44b8181e0016" providerId="ADAL" clId="{73B04674-E986-58C9-84D1-836DD2464201}" dt="2025-09-10T15:05:44.094" v="1103" actId="1036"/>
          <ac:spMkLst>
            <pc:docMk/>
            <pc:sldMk cId="2476444630" sldId="263"/>
            <ac:spMk id="16" creationId="{998511F4-6470-8504-3FAE-32BB0B035C18}"/>
          </ac:spMkLst>
        </pc:spChg>
        <pc:spChg chg="del">
          <ac:chgData name="Mike Kistler" userId="1e0fb022-38b1-4992-8475-44b8181e0016" providerId="ADAL" clId="{73B04674-E986-58C9-84D1-836DD2464201}" dt="2025-09-24T15:34:44.083" v="1729" actId="478"/>
          <ac:spMkLst>
            <pc:docMk/>
            <pc:sldMk cId="2476444630" sldId="263"/>
            <ac:spMk id="18" creationId="{D5221418-AF89-0FC2-C71F-D039BF85CE5E}"/>
          </ac:spMkLst>
        </pc:spChg>
        <pc:spChg chg="add del mod">
          <ac:chgData name="Mike Kistler" userId="1e0fb022-38b1-4992-8475-44b8181e0016" providerId="ADAL" clId="{73B04674-E986-58C9-84D1-836DD2464201}" dt="2025-09-24T16:38:51.567" v="2330" actId="478"/>
          <ac:spMkLst>
            <pc:docMk/>
            <pc:sldMk cId="2476444630" sldId="263"/>
            <ac:spMk id="20" creationId="{A4B0B241-A900-EE90-4826-ADF223497CED}"/>
          </ac:spMkLst>
        </pc:spChg>
        <pc:spChg chg="add del mod">
          <ac:chgData name="Mike Kistler" userId="1e0fb022-38b1-4992-8475-44b8181e0016" providerId="ADAL" clId="{73B04674-E986-58C9-84D1-836DD2464201}" dt="2025-09-24T15:34:42.855" v="1728" actId="478"/>
          <ac:spMkLst>
            <pc:docMk/>
            <pc:sldMk cId="2476444630" sldId="263"/>
            <ac:spMk id="21" creationId="{1CE20FDE-B759-7888-AE22-1C351C2733F5}"/>
          </ac:spMkLst>
        </pc:spChg>
        <pc:spChg chg="add mod">
          <ac:chgData name="Mike Kistler" userId="1e0fb022-38b1-4992-8475-44b8181e0016" providerId="ADAL" clId="{73B04674-E986-58C9-84D1-836DD2464201}" dt="2025-09-10T15:06:02.264" v="1105" actId="1076"/>
          <ac:spMkLst>
            <pc:docMk/>
            <pc:sldMk cId="2476444630" sldId="263"/>
            <ac:spMk id="25" creationId="{92017D35-7CE9-A07F-2289-A4200E00218D}"/>
          </ac:spMkLst>
        </pc:spChg>
        <pc:spChg chg="add del mod">
          <ac:chgData name="Mike Kistler" userId="1e0fb022-38b1-4992-8475-44b8181e0016" providerId="ADAL" clId="{73B04674-E986-58C9-84D1-836DD2464201}" dt="2025-09-24T16:40:13.178" v="2357" actId="478"/>
          <ac:spMkLst>
            <pc:docMk/>
            <pc:sldMk cId="2476444630" sldId="263"/>
            <ac:spMk id="29" creationId="{7DA4DC00-04BC-AE10-B0EF-B6E11F1BD1A7}"/>
          </ac:spMkLst>
        </pc:spChg>
        <pc:spChg chg="add del mod">
          <ac:chgData name="Mike Kistler" userId="1e0fb022-38b1-4992-8475-44b8181e0016" providerId="ADAL" clId="{73B04674-E986-58C9-84D1-836DD2464201}" dt="2025-09-24T16:40:20.708" v="2359" actId="478"/>
          <ac:spMkLst>
            <pc:docMk/>
            <pc:sldMk cId="2476444630" sldId="263"/>
            <ac:spMk id="30" creationId="{021113AB-AE2B-FB5C-C3B4-6C60FF2D05D5}"/>
          </ac:spMkLst>
        </pc:spChg>
        <pc:spChg chg="add del mod">
          <ac:chgData name="Mike Kistler" userId="1e0fb022-38b1-4992-8475-44b8181e0016" providerId="ADAL" clId="{73B04674-E986-58C9-84D1-836DD2464201}" dt="2025-09-24T16:36:35.510" v="2289" actId="478"/>
          <ac:spMkLst>
            <pc:docMk/>
            <pc:sldMk cId="2476444630" sldId="263"/>
            <ac:spMk id="37" creationId="{903658EC-3F98-23E4-97F7-EAE57F321AFA}"/>
          </ac:spMkLst>
        </pc:spChg>
        <pc:cxnChg chg="mod">
          <ac:chgData name="Mike Kistler" userId="1e0fb022-38b1-4992-8475-44b8181e0016" providerId="ADAL" clId="{73B04674-E986-58C9-84D1-836DD2464201}" dt="2025-09-10T15:05:44.094" v="1103" actId="1036"/>
          <ac:cxnSpMkLst>
            <pc:docMk/>
            <pc:sldMk cId="2476444630" sldId="263"/>
            <ac:cxnSpMk id="17" creationId="{62CBAF3E-D58E-ACAB-88CD-B956F0798411}"/>
          </ac:cxnSpMkLst>
        </pc:cxnChg>
        <pc:cxnChg chg="del mod">
          <ac:chgData name="Mike Kistler" userId="1e0fb022-38b1-4992-8475-44b8181e0016" providerId="ADAL" clId="{73B04674-E986-58C9-84D1-836DD2464201}" dt="2025-09-24T16:38:52.799" v="2331" actId="478"/>
          <ac:cxnSpMkLst>
            <pc:docMk/>
            <pc:sldMk cId="2476444630" sldId="263"/>
            <ac:cxnSpMk id="19" creationId="{9CCC2CC4-5034-01B5-59B8-6AFC4046A998}"/>
          </ac:cxnSpMkLst>
        </pc:cxnChg>
        <pc:cxnChg chg="del">
          <ac:chgData name="Mike Kistler" userId="1e0fb022-38b1-4992-8475-44b8181e0016" providerId="ADAL" clId="{73B04674-E986-58C9-84D1-836DD2464201}" dt="2025-09-24T16:38:54.944" v="2332" actId="478"/>
          <ac:cxnSpMkLst>
            <pc:docMk/>
            <pc:sldMk cId="2476444630" sldId="263"/>
            <ac:cxnSpMk id="22" creationId="{1DEBD8AE-FF6B-5A39-4D4F-FFAD2E0B7A83}"/>
          </ac:cxnSpMkLst>
        </pc:cxnChg>
        <pc:cxnChg chg="add mod">
          <ac:chgData name="Mike Kistler" userId="1e0fb022-38b1-4992-8475-44b8181e0016" providerId="ADAL" clId="{73B04674-E986-58C9-84D1-836DD2464201}" dt="2025-09-24T16:39:55.546" v="2356" actId="14100"/>
          <ac:cxnSpMkLst>
            <pc:docMk/>
            <pc:sldMk cId="2476444630" sldId="263"/>
            <ac:cxnSpMk id="23" creationId="{698F58D7-A77F-47A8-6185-B967E139CFA1}"/>
          </ac:cxnSpMkLst>
        </pc:cxnChg>
        <pc:cxnChg chg="add mod">
          <ac:chgData name="Mike Kistler" userId="1e0fb022-38b1-4992-8475-44b8181e0016" providerId="ADAL" clId="{73B04674-E986-58C9-84D1-836DD2464201}" dt="2025-09-10T15:06:18.083" v="1108" actId="14100"/>
          <ac:cxnSpMkLst>
            <pc:docMk/>
            <pc:sldMk cId="2476444630" sldId="263"/>
            <ac:cxnSpMk id="26" creationId="{44F71204-EF8D-1926-3052-00CABA739B0A}"/>
          </ac:cxnSpMkLst>
        </pc:cxnChg>
        <pc:cxnChg chg="add del mod">
          <ac:chgData name="Mike Kistler" userId="1e0fb022-38b1-4992-8475-44b8181e0016" providerId="ADAL" clId="{73B04674-E986-58C9-84D1-836DD2464201}" dt="2025-09-24T16:40:15.071" v="2358" actId="478"/>
          <ac:cxnSpMkLst>
            <pc:docMk/>
            <pc:sldMk cId="2476444630" sldId="263"/>
            <ac:cxnSpMk id="31" creationId="{1D50B85F-FA43-D519-CDC8-61E6CEEA6050}"/>
          </ac:cxnSpMkLst>
        </pc:cxnChg>
      </pc:sldChg>
      <pc:sldChg chg="addSp delSp modSp add mod">
        <pc:chgData name="Mike Kistler" userId="1e0fb022-38b1-4992-8475-44b8181e0016" providerId="ADAL" clId="{73B04674-E986-58C9-84D1-836DD2464201}" dt="2025-09-24T16:42:34.231" v="2408" actId="20577"/>
        <pc:sldMkLst>
          <pc:docMk/>
          <pc:sldMk cId="2249941181" sldId="264"/>
        </pc:sldMkLst>
        <pc:spChg chg="mod">
          <ac:chgData name="Mike Kistler" userId="1e0fb022-38b1-4992-8475-44b8181e0016" providerId="ADAL" clId="{73B04674-E986-58C9-84D1-836DD2464201}" dt="2025-09-10T15:09:40.508" v="1156" actId="20577"/>
          <ac:spMkLst>
            <pc:docMk/>
            <pc:sldMk cId="2249941181" sldId="264"/>
            <ac:spMk id="2" creationId="{15ECC81E-8147-E82C-44E2-FA25EE6EAC93}"/>
          </ac:spMkLst>
        </pc:spChg>
        <pc:spChg chg="add mod">
          <ac:chgData name="Mike Kistler" userId="1e0fb022-38b1-4992-8475-44b8181e0016" providerId="ADAL" clId="{73B04674-E986-58C9-84D1-836DD2464201}" dt="2025-09-10T15:29:54.449" v="1318" actId="14100"/>
          <ac:spMkLst>
            <pc:docMk/>
            <pc:sldMk cId="2249941181" sldId="264"/>
            <ac:spMk id="3" creationId="{5FBF6BA4-16BB-B44E-DCC5-67A42418084D}"/>
          </ac:spMkLst>
        </pc:spChg>
        <pc:spChg chg="mod">
          <ac:chgData name="Mike Kistler" userId="1e0fb022-38b1-4992-8475-44b8181e0016" providerId="ADAL" clId="{73B04674-E986-58C9-84D1-836DD2464201}" dt="2025-09-24T16:42:34.231" v="2408" actId="20577"/>
          <ac:spMkLst>
            <pc:docMk/>
            <pc:sldMk cId="2249941181" sldId="264"/>
            <ac:spMk id="4" creationId="{CC8C390A-3D9C-776B-B099-989400BBD421}"/>
          </ac:spMkLst>
        </pc:spChg>
        <pc:spChg chg="mod">
          <ac:chgData name="Mike Kistler" userId="1e0fb022-38b1-4992-8475-44b8181e0016" providerId="ADAL" clId="{73B04674-E986-58C9-84D1-836DD2464201}" dt="2025-09-10T15:10:23.378" v="1177" actId="20577"/>
          <ac:spMkLst>
            <pc:docMk/>
            <pc:sldMk cId="2249941181" sldId="264"/>
            <ac:spMk id="5" creationId="{4A46DFC6-D0D9-4734-EEA6-2098AEADBBD8}"/>
          </ac:spMkLst>
        </pc:spChg>
        <pc:spChg chg="mod">
          <ac:chgData name="Mike Kistler" userId="1e0fb022-38b1-4992-8475-44b8181e0016" providerId="ADAL" clId="{73B04674-E986-58C9-84D1-836DD2464201}" dt="2025-09-10T15:10:35.415" v="1194" actId="20577"/>
          <ac:spMkLst>
            <pc:docMk/>
            <pc:sldMk cId="2249941181" sldId="264"/>
            <ac:spMk id="6" creationId="{36F59E74-0A30-174B-A317-33E11E11E4CC}"/>
          </ac:spMkLst>
        </pc:spChg>
        <pc:spChg chg="mod">
          <ac:chgData name="Mike Kistler" userId="1e0fb022-38b1-4992-8475-44b8181e0016" providerId="ADAL" clId="{73B04674-E986-58C9-84D1-836DD2464201}" dt="2025-09-10T15:31:20.030" v="1330" actId="20577"/>
          <ac:spMkLst>
            <pc:docMk/>
            <pc:sldMk cId="2249941181" sldId="264"/>
            <ac:spMk id="7" creationId="{B3EDC870-2A4D-8EFF-3D6F-899C741CEEA8}"/>
          </ac:spMkLst>
        </pc:spChg>
        <pc:spChg chg="add mod">
          <ac:chgData name="Mike Kistler" userId="1e0fb022-38b1-4992-8475-44b8181e0016" providerId="ADAL" clId="{73B04674-E986-58C9-84D1-836DD2464201}" dt="2025-09-10T15:30:09.292" v="1321" actId="14100"/>
          <ac:spMkLst>
            <pc:docMk/>
            <pc:sldMk cId="2249941181" sldId="264"/>
            <ac:spMk id="23" creationId="{379D9725-BF68-09C0-2060-38167A22C2EE}"/>
          </ac:spMkLst>
        </pc:spChg>
        <pc:spChg chg="add mod">
          <ac:chgData name="Mike Kistler" userId="1e0fb022-38b1-4992-8475-44b8181e0016" providerId="ADAL" clId="{73B04674-E986-58C9-84D1-836DD2464201}" dt="2025-09-10T15:32:05.891" v="1334" actId="14100"/>
          <ac:spMkLst>
            <pc:docMk/>
            <pc:sldMk cId="2249941181" sldId="264"/>
            <ac:spMk id="32" creationId="{450E7E40-C05C-AD14-24BE-637CFAF09B43}"/>
          </ac:spMkLst>
        </pc:spChg>
        <pc:spChg chg="add mod">
          <ac:chgData name="Mike Kistler" userId="1e0fb022-38b1-4992-8475-44b8181e0016" providerId="ADAL" clId="{73B04674-E986-58C9-84D1-836DD2464201}" dt="2025-09-10T15:32:26.911" v="1337" actId="14100"/>
          <ac:spMkLst>
            <pc:docMk/>
            <pc:sldMk cId="2249941181" sldId="264"/>
            <ac:spMk id="36" creationId="{810C426A-EEFA-E6E1-D367-434B664A838F}"/>
          </ac:spMkLst>
        </pc:spChg>
        <pc:cxnChg chg="add mod">
          <ac:chgData name="Mike Kistler" userId="1e0fb022-38b1-4992-8475-44b8181e0016" providerId="ADAL" clId="{73B04674-E986-58C9-84D1-836DD2464201}" dt="2025-09-10T15:30:29.121" v="1324" actId="14100"/>
          <ac:cxnSpMkLst>
            <pc:docMk/>
            <pc:sldMk cId="2249941181" sldId="264"/>
            <ac:cxnSpMk id="24" creationId="{2C556E9F-39D9-D216-FD95-550A072B2F27}"/>
          </ac:cxnSpMkLst>
        </pc:cxnChg>
        <pc:cxnChg chg="add mod">
          <ac:chgData name="Mike Kistler" userId="1e0fb022-38b1-4992-8475-44b8181e0016" providerId="ADAL" clId="{73B04674-E986-58C9-84D1-836DD2464201}" dt="2025-09-10T15:32:51.593" v="1340" actId="14100"/>
          <ac:cxnSpMkLst>
            <pc:docMk/>
            <pc:sldMk cId="2249941181" sldId="264"/>
            <ac:cxnSpMk id="37" creationId="{6A42899C-11D2-401A-0517-F2A1D506EDDF}"/>
          </ac:cxnSpMkLst>
        </pc:cxnChg>
      </pc:sldChg>
      <pc:sldChg chg="modSp new mod">
        <pc:chgData name="Mike Kistler" userId="1e0fb022-38b1-4992-8475-44b8181e0016" providerId="ADAL" clId="{73B04674-E986-58C9-84D1-836DD2464201}" dt="2025-09-10T15:55:06.984" v="1509" actId="20577"/>
        <pc:sldMkLst>
          <pc:docMk/>
          <pc:sldMk cId="779892215" sldId="265"/>
        </pc:sldMkLst>
        <pc:spChg chg="mod">
          <ac:chgData name="Mike Kistler" userId="1e0fb022-38b1-4992-8475-44b8181e0016" providerId="ADAL" clId="{73B04674-E986-58C9-84D1-836DD2464201}" dt="2025-09-10T15:55:06.984" v="1509" actId="20577"/>
          <ac:spMkLst>
            <pc:docMk/>
            <pc:sldMk cId="779892215" sldId="265"/>
            <ac:spMk id="2" creationId="{1C72AEA0-B166-C39C-B0FF-30E853AD6A94}"/>
          </ac:spMkLst>
        </pc:spChg>
      </pc:sldChg>
      <pc:sldChg chg="addSp delSp modSp add mod">
        <pc:chgData name="Mike Kistler" userId="1e0fb022-38b1-4992-8475-44b8181e0016" providerId="ADAL" clId="{73B04674-E986-58C9-84D1-836DD2464201}" dt="2025-09-24T16:42:51.800" v="2411" actId="20577"/>
        <pc:sldMkLst>
          <pc:docMk/>
          <pc:sldMk cId="3724305413" sldId="266"/>
        </pc:sldMkLst>
        <pc:spChg chg="mod">
          <ac:chgData name="Mike Kistler" userId="1e0fb022-38b1-4992-8475-44b8181e0016" providerId="ADAL" clId="{73B04674-E986-58C9-84D1-836DD2464201}" dt="2025-09-10T15:56:03.816" v="1516" actId="20577"/>
          <ac:spMkLst>
            <pc:docMk/>
            <pc:sldMk cId="3724305413" sldId="266"/>
            <ac:spMk id="2" creationId="{B70EF54F-1568-3C54-4C45-298BD31244A2}"/>
          </ac:spMkLst>
        </pc:spChg>
        <pc:spChg chg="mod">
          <ac:chgData name="Mike Kistler" userId="1e0fb022-38b1-4992-8475-44b8181e0016" providerId="ADAL" clId="{73B04674-E986-58C9-84D1-836DD2464201}" dt="2025-09-10T15:58:43.992" v="1531" actId="1076"/>
          <ac:spMkLst>
            <pc:docMk/>
            <pc:sldMk cId="3724305413" sldId="266"/>
            <ac:spMk id="3" creationId="{C7D263AA-4187-0ADE-EC38-2D1B3E83EDC9}"/>
          </ac:spMkLst>
        </pc:spChg>
        <pc:spChg chg="mod">
          <ac:chgData name="Mike Kistler" userId="1e0fb022-38b1-4992-8475-44b8181e0016" providerId="ADAL" clId="{73B04674-E986-58C9-84D1-836DD2464201}" dt="2025-09-24T16:42:51.800" v="2411" actId="20577"/>
          <ac:spMkLst>
            <pc:docMk/>
            <pc:sldMk cId="3724305413" sldId="266"/>
            <ac:spMk id="4" creationId="{6CB3475C-4917-CFA9-1E1B-E088D97CEFDB}"/>
          </ac:spMkLst>
        </pc:spChg>
        <pc:spChg chg="mod">
          <ac:chgData name="Mike Kistler" userId="1e0fb022-38b1-4992-8475-44b8181e0016" providerId="ADAL" clId="{73B04674-E986-58C9-84D1-836DD2464201}" dt="2025-09-10T15:58:01.125" v="1526" actId="20577"/>
          <ac:spMkLst>
            <pc:docMk/>
            <pc:sldMk cId="3724305413" sldId="266"/>
            <ac:spMk id="7" creationId="{71FB8ED9-587D-AC57-B6BA-7A2B69D5665C}"/>
          </ac:spMkLst>
        </pc:spChg>
        <pc:spChg chg="add mod">
          <ac:chgData name="Mike Kistler" userId="1e0fb022-38b1-4992-8475-44b8181e0016" providerId="ADAL" clId="{73B04674-E986-58C9-84D1-836DD2464201}" dt="2025-09-10T15:58:59.295" v="1534" actId="14100"/>
          <ac:spMkLst>
            <pc:docMk/>
            <pc:sldMk cId="3724305413" sldId="266"/>
            <ac:spMk id="8" creationId="{04D79B9E-F560-2947-B9CB-7653EE54BCEE}"/>
          </ac:spMkLst>
        </pc:spChg>
        <pc:spChg chg="mod">
          <ac:chgData name="Mike Kistler" userId="1e0fb022-38b1-4992-8475-44b8181e0016" providerId="ADAL" clId="{73B04674-E986-58C9-84D1-836DD2464201}" dt="2025-09-10T15:58:09.145" v="1528" actId="14100"/>
          <ac:spMkLst>
            <pc:docMk/>
            <pc:sldMk cId="3724305413" sldId="266"/>
            <ac:spMk id="32" creationId="{C535BBB6-26A3-3658-811B-082027CD41A5}"/>
          </ac:spMkLst>
        </pc:spChg>
        <pc:cxnChg chg="add mod">
          <ac:chgData name="Mike Kistler" userId="1e0fb022-38b1-4992-8475-44b8181e0016" providerId="ADAL" clId="{73B04674-E986-58C9-84D1-836DD2464201}" dt="2025-09-10T15:59:20.428" v="1537" actId="14100"/>
          <ac:cxnSpMkLst>
            <pc:docMk/>
            <pc:sldMk cId="3724305413" sldId="266"/>
            <ac:cxnSpMk id="9" creationId="{0CE39E9A-FA2C-FE6D-B026-A2FB5800F4C5}"/>
          </ac:cxnSpMkLst>
        </pc:cxnChg>
      </pc:sldChg>
      <pc:sldChg chg="modSp mod">
        <pc:chgData name="Mike Kistler" userId="1e0fb022-38b1-4992-8475-44b8181e0016" providerId="ADAL" clId="{73B04674-E986-58C9-84D1-836DD2464201}" dt="2025-09-24T15:35:38.554" v="1805" actId="20577"/>
        <pc:sldMkLst>
          <pc:docMk/>
          <pc:sldMk cId="180988909" sldId="267"/>
        </pc:sldMkLst>
        <pc:spChg chg="mod">
          <ac:chgData name="Mike Kistler" userId="1e0fb022-38b1-4992-8475-44b8181e0016" providerId="ADAL" clId="{73B04674-E986-58C9-84D1-836DD2464201}" dt="2025-09-24T15:35:38.554" v="1805" actId="20577"/>
          <ac:spMkLst>
            <pc:docMk/>
            <pc:sldMk cId="180988909" sldId="267"/>
            <ac:spMk id="3" creationId="{EC45FC88-271F-8183-D01B-8A9D72AD00F4}"/>
          </ac:spMkLst>
        </pc:spChg>
      </pc:sldChg>
      <pc:sldChg chg="del">
        <pc:chgData name="Mike Kistler" userId="1e0fb022-38b1-4992-8475-44b8181e0016" providerId="ADAL" clId="{73B04674-E986-58C9-84D1-836DD2464201}" dt="2025-09-24T16:25:22.591" v="2177" actId="2696"/>
        <pc:sldMkLst>
          <pc:docMk/>
          <pc:sldMk cId="4169627443" sldId="270"/>
        </pc:sldMkLst>
      </pc:sldChg>
      <pc:sldChg chg="modSp mod">
        <pc:chgData name="Mike Kistler" userId="1e0fb022-38b1-4992-8475-44b8181e0016" providerId="ADAL" clId="{73B04674-E986-58C9-84D1-836DD2464201}" dt="2025-09-24T16:48:14.861" v="2598"/>
        <pc:sldMkLst>
          <pc:docMk/>
          <pc:sldMk cId="4261177959" sldId="274"/>
        </pc:sldMkLst>
        <pc:spChg chg="mod">
          <ac:chgData name="Mike Kistler" userId="1e0fb022-38b1-4992-8475-44b8181e0016" providerId="ADAL" clId="{73B04674-E986-58C9-84D1-836DD2464201}" dt="2025-09-24T16:48:14.861" v="2598"/>
          <ac:spMkLst>
            <pc:docMk/>
            <pc:sldMk cId="4261177959" sldId="274"/>
            <ac:spMk id="5" creationId="{6578672B-83C0-101E-3765-3ED5E8722838}"/>
          </ac:spMkLst>
        </pc:spChg>
      </pc:sldChg>
      <pc:sldChg chg="modSp mod">
        <pc:chgData name="Mike Kistler" userId="1e0fb022-38b1-4992-8475-44b8181e0016" providerId="ADAL" clId="{73B04674-E986-58C9-84D1-836DD2464201}" dt="2025-09-24T16:50:20.958" v="2725" actId="6549"/>
        <pc:sldMkLst>
          <pc:docMk/>
          <pc:sldMk cId="1868498111" sldId="280"/>
        </pc:sldMkLst>
        <pc:spChg chg="mod">
          <ac:chgData name="Mike Kistler" userId="1e0fb022-38b1-4992-8475-44b8181e0016" providerId="ADAL" clId="{73B04674-E986-58C9-84D1-836DD2464201}" dt="2025-09-24T16:50:20.958" v="2725" actId="6549"/>
          <ac:spMkLst>
            <pc:docMk/>
            <pc:sldMk cId="1868498111" sldId="280"/>
            <ac:spMk id="3" creationId="{709089F7-E04B-D522-E2F8-CB1B3563B91E}"/>
          </ac:spMkLst>
        </pc:spChg>
      </pc:sldChg>
      <pc:sldChg chg="del">
        <pc:chgData name="Mike Kistler" userId="1e0fb022-38b1-4992-8475-44b8181e0016" providerId="ADAL" clId="{73B04674-E986-58C9-84D1-836DD2464201}" dt="2025-09-24T16:50:59.608" v="2726" actId="2696"/>
        <pc:sldMkLst>
          <pc:docMk/>
          <pc:sldMk cId="1596624855" sldId="283"/>
        </pc:sldMkLst>
      </pc:sldChg>
      <pc:sldChg chg="modSp mod">
        <pc:chgData name="Mike Kistler" userId="1e0fb022-38b1-4992-8475-44b8181e0016" providerId="ADAL" clId="{73B04674-E986-58C9-84D1-836DD2464201}" dt="2025-09-24T16:45:37.813" v="2535" actId="20577"/>
        <pc:sldMkLst>
          <pc:docMk/>
          <pc:sldMk cId="1394214372" sldId="286"/>
        </pc:sldMkLst>
        <pc:spChg chg="mod">
          <ac:chgData name="Mike Kistler" userId="1e0fb022-38b1-4992-8475-44b8181e0016" providerId="ADAL" clId="{73B04674-E986-58C9-84D1-836DD2464201}" dt="2025-09-24T16:45:37.813" v="2535" actId="20577"/>
          <ac:spMkLst>
            <pc:docMk/>
            <pc:sldMk cId="1394214372" sldId="286"/>
            <ac:spMk id="3" creationId="{B21C1255-C2AE-E187-CC62-FCB2D7BA772F}"/>
          </ac:spMkLst>
        </pc:spChg>
      </pc:sldChg>
      <pc:sldChg chg="modSp mod">
        <pc:chgData name="Mike Kistler" userId="1e0fb022-38b1-4992-8475-44b8181e0016" providerId="ADAL" clId="{73B04674-E986-58C9-84D1-836DD2464201}" dt="2025-09-24T16:51:26.796" v="2801" actId="20577"/>
        <pc:sldMkLst>
          <pc:docMk/>
          <pc:sldMk cId="2645259050" sldId="287"/>
        </pc:sldMkLst>
        <pc:spChg chg="mod">
          <ac:chgData name="Mike Kistler" userId="1e0fb022-38b1-4992-8475-44b8181e0016" providerId="ADAL" clId="{73B04674-E986-58C9-84D1-836DD2464201}" dt="2025-09-24T16:51:26.796" v="2801" actId="20577"/>
          <ac:spMkLst>
            <pc:docMk/>
            <pc:sldMk cId="2645259050" sldId="287"/>
            <ac:spMk id="3" creationId="{146C1BFD-F861-1CC2-1F1C-44E3F2CDE3A7}"/>
          </ac:spMkLst>
        </pc:spChg>
      </pc:sldChg>
      <pc:sldChg chg="add del">
        <pc:chgData name="Mike Kistler" userId="1e0fb022-38b1-4992-8475-44b8181e0016" providerId="ADAL" clId="{73B04674-E986-58C9-84D1-836DD2464201}" dt="2025-09-24T16:34:44.149" v="2272" actId="2696"/>
        <pc:sldMkLst>
          <pc:docMk/>
          <pc:sldMk cId="4240630801" sldId="288"/>
        </pc:sldMkLst>
      </pc:sldChg>
    </pc:docChg>
  </pc:docChgLst>
  <pc:docChgLst>
    <pc:chgData name="Mike Kistler" userId="1e0fb022-38b1-4992-8475-44b8181e0016" providerId="ADAL" clId="{E3BC3528-CC0C-5141-9C93-E9DC9E38E606}"/>
    <pc:docChg chg="undo custSel addSld delSld modSld sldOrd">
      <pc:chgData name="Mike Kistler" userId="1e0fb022-38b1-4992-8475-44b8181e0016" providerId="ADAL" clId="{E3BC3528-CC0C-5141-9C93-E9DC9E38E606}" dt="2025-09-11T20:56:28.492" v="3319" actId="478"/>
      <pc:docMkLst>
        <pc:docMk/>
      </pc:docMkLst>
      <pc:sldChg chg="addSp delSp modSp mod">
        <pc:chgData name="Mike Kistler" userId="1e0fb022-38b1-4992-8475-44b8181e0016" providerId="ADAL" clId="{E3BC3528-CC0C-5141-9C93-E9DC9E38E606}" dt="2025-09-11T20:48:39.085" v="3244" actId="478"/>
        <pc:sldMkLst>
          <pc:docMk/>
          <pc:sldMk cId="147087052" sldId="258"/>
        </pc:sldMkLst>
      </pc:sldChg>
      <pc:sldChg chg="ord">
        <pc:chgData name="Mike Kistler" userId="1e0fb022-38b1-4992-8475-44b8181e0016" providerId="ADAL" clId="{E3BC3528-CC0C-5141-9C93-E9DC9E38E606}" dt="2025-09-10T18:01:58.427" v="1086" actId="20578"/>
        <pc:sldMkLst>
          <pc:docMk/>
          <pc:sldMk cId="2624233621" sldId="259"/>
        </pc:sldMkLst>
      </pc:sldChg>
      <pc:sldChg chg="addSp modSp mod">
        <pc:chgData name="Mike Kistler" userId="1e0fb022-38b1-4992-8475-44b8181e0016" providerId="ADAL" clId="{E3BC3528-CC0C-5141-9C93-E9DC9E38E606}" dt="2025-09-11T20:49:48.627" v="3295" actId="20577"/>
        <pc:sldMkLst>
          <pc:docMk/>
          <pc:sldMk cId="2694706240" sldId="262"/>
        </pc:sldMkLst>
        <pc:spChg chg="add mod">
          <ac:chgData name="Mike Kistler" userId="1e0fb022-38b1-4992-8475-44b8181e0016" providerId="ADAL" clId="{E3BC3528-CC0C-5141-9C93-E9DC9E38E606}" dt="2025-09-11T20:49:48.627" v="3295" actId="20577"/>
          <ac:spMkLst>
            <pc:docMk/>
            <pc:sldMk cId="2694706240" sldId="262"/>
            <ac:spMk id="3" creationId="{061A734E-3681-E71D-4365-439880DF0B8D}"/>
          </ac:spMkLst>
        </pc:spChg>
      </pc:sldChg>
      <pc:sldChg chg="delSp modSp mod">
        <pc:chgData name="Mike Kistler" userId="1e0fb022-38b1-4992-8475-44b8181e0016" providerId="ADAL" clId="{E3BC3528-CC0C-5141-9C93-E9DC9E38E606}" dt="2025-09-11T20:56:28.492" v="3319" actId="478"/>
        <pc:sldMkLst>
          <pc:docMk/>
          <pc:sldMk cId="2476444630" sldId="263"/>
        </pc:sldMkLst>
        <pc:spChg chg="mod">
          <ac:chgData name="Mike Kistler" userId="1e0fb022-38b1-4992-8475-44b8181e0016" providerId="ADAL" clId="{E3BC3528-CC0C-5141-9C93-E9DC9E38E606}" dt="2025-09-11T20:55:14.203" v="3300" actId="21"/>
          <ac:spMkLst>
            <pc:docMk/>
            <pc:sldMk cId="2476444630" sldId="263"/>
            <ac:spMk id="4" creationId="{B3B0E98C-9920-2270-AE31-6496CB607258}"/>
          </ac:spMkLst>
        </pc:spChg>
        <pc:spChg chg="mod">
          <ac:chgData name="Mike Kistler" userId="1e0fb022-38b1-4992-8475-44b8181e0016" providerId="ADAL" clId="{E3BC3528-CC0C-5141-9C93-E9DC9E38E606}" dt="2025-09-11T20:56:04.174" v="3314" actId="20577"/>
          <ac:spMkLst>
            <pc:docMk/>
            <pc:sldMk cId="2476444630" sldId="263"/>
            <ac:spMk id="7" creationId="{2EF3F878-1BA5-DBEB-B9C5-1C43E702D0F4}"/>
          </ac:spMkLst>
        </pc:spChg>
      </pc:sldChg>
      <pc:sldChg chg="modSp new mod">
        <pc:chgData name="Mike Kistler" userId="1e0fb022-38b1-4992-8475-44b8181e0016" providerId="ADAL" clId="{E3BC3528-CC0C-5141-9C93-E9DC9E38E606}" dt="2025-09-10T19:05:09.746" v="1850" actId="20577"/>
        <pc:sldMkLst>
          <pc:docMk/>
          <pc:sldMk cId="180988909" sldId="267"/>
        </pc:sldMkLst>
        <pc:spChg chg="mod">
          <ac:chgData name="Mike Kistler" userId="1e0fb022-38b1-4992-8475-44b8181e0016" providerId="ADAL" clId="{E3BC3528-CC0C-5141-9C93-E9DC9E38E606}" dt="2025-09-10T16:24:38.803" v="55" actId="20577"/>
          <ac:spMkLst>
            <pc:docMk/>
            <pc:sldMk cId="180988909" sldId="267"/>
            <ac:spMk id="2" creationId="{FA42E8CF-DE1E-5CAA-FB13-1E121ECFFC90}"/>
          </ac:spMkLst>
        </pc:spChg>
        <pc:spChg chg="mod">
          <ac:chgData name="Mike Kistler" userId="1e0fb022-38b1-4992-8475-44b8181e0016" providerId="ADAL" clId="{E3BC3528-CC0C-5141-9C93-E9DC9E38E606}" dt="2025-09-10T19:05:09.746" v="1850" actId="20577"/>
          <ac:spMkLst>
            <pc:docMk/>
            <pc:sldMk cId="180988909" sldId="267"/>
            <ac:spMk id="3" creationId="{EC45FC88-271F-8183-D01B-8A9D72AD00F4}"/>
          </ac:spMkLst>
        </pc:spChg>
      </pc:sldChg>
      <pc:sldChg chg="addSp delSp modSp add mod">
        <pc:chgData name="Mike Kistler" userId="1e0fb022-38b1-4992-8475-44b8181e0016" providerId="ADAL" clId="{E3BC3528-CC0C-5141-9C93-E9DC9E38E606}" dt="2025-09-10T17:52:59.741" v="891" actId="14100"/>
        <pc:sldMkLst>
          <pc:docMk/>
          <pc:sldMk cId="1156185242" sldId="268"/>
        </pc:sldMkLst>
        <pc:spChg chg="mod">
          <ac:chgData name="Mike Kistler" userId="1e0fb022-38b1-4992-8475-44b8181e0016" providerId="ADAL" clId="{E3BC3528-CC0C-5141-9C93-E9DC9E38E606}" dt="2025-09-10T17:44:23.321" v="749" actId="20577"/>
          <ac:spMkLst>
            <pc:docMk/>
            <pc:sldMk cId="1156185242" sldId="268"/>
            <ac:spMk id="2" creationId="{96836C35-E361-4FB7-CD62-06E78CF2BBDF}"/>
          </ac:spMkLst>
        </pc:spChg>
        <pc:spChg chg="mod">
          <ac:chgData name="Mike Kistler" userId="1e0fb022-38b1-4992-8475-44b8181e0016" providerId="ADAL" clId="{E3BC3528-CC0C-5141-9C93-E9DC9E38E606}" dt="2025-09-10T17:51:48.051" v="882" actId="20577"/>
          <ac:spMkLst>
            <pc:docMk/>
            <pc:sldMk cId="1156185242" sldId="268"/>
            <ac:spMk id="4" creationId="{82ACC89F-CEAA-6DD0-DC02-6DB3BD46865C}"/>
          </ac:spMkLst>
        </pc:spChg>
        <pc:spChg chg="mod">
          <ac:chgData name="Mike Kistler" userId="1e0fb022-38b1-4992-8475-44b8181e0016" providerId="ADAL" clId="{E3BC3528-CC0C-5141-9C93-E9DC9E38E606}" dt="2025-09-10T17:50:34.602" v="846" actId="20577"/>
          <ac:spMkLst>
            <pc:docMk/>
            <pc:sldMk cId="1156185242" sldId="268"/>
            <ac:spMk id="7" creationId="{E81967FA-D1CE-6F54-574D-21E760CF77B5}"/>
          </ac:spMkLst>
        </pc:spChg>
        <pc:spChg chg="add mod">
          <ac:chgData name="Mike Kistler" userId="1e0fb022-38b1-4992-8475-44b8181e0016" providerId="ADAL" clId="{E3BC3528-CC0C-5141-9C93-E9DC9E38E606}" dt="2025-09-10T17:51:30.754" v="877" actId="1037"/>
          <ac:spMkLst>
            <pc:docMk/>
            <pc:sldMk cId="1156185242" sldId="268"/>
            <ac:spMk id="10" creationId="{8870D889-E504-4B84-84EF-5ACEBB48F3F9}"/>
          </ac:spMkLst>
        </pc:spChg>
        <pc:spChg chg="add mod">
          <ac:chgData name="Mike Kistler" userId="1e0fb022-38b1-4992-8475-44b8181e0016" providerId="ADAL" clId="{E3BC3528-CC0C-5141-9C93-E9DC9E38E606}" dt="2025-09-10T17:52:06.634" v="885" actId="14100"/>
          <ac:spMkLst>
            <pc:docMk/>
            <pc:sldMk cId="1156185242" sldId="268"/>
            <ac:spMk id="11" creationId="{E256C849-BB17-16DE-B475-7A9C25150AB6}"/>
          </ac:spMkLst>
        </pc:spChg>
        <pc:cxnChg chg="add mod">
          <ac:chgData name="Mike Kistler" userId="1e0fb022-38b1-4992-8475-44b8181e0016" providerId="ADAL" clId="{E3BC3528-CC0C-5141-9C93-E9DC9E38E606}" dt="2025-09-10T17:52:59.741" v="891" actId="14100"/>
          <ac:cxnSpMkLst>
            <pc:docMk/>
            <pc:sldMk cId="1156185242" sldId="268"/>
            <ac:cxnSpMk id="14" creationId="{595AFD2B-2B5A-0CA3-804D-E92F9B0679C1}"/>
          </ac:cxnSpMkLst>
        </pc:cxnChg>
      </pc:sldChg>
      <pc:sldChg chg="addSp delSp modSp add mod ord">
        <pc:chgData name="Mike Kistler" userId="1e0fb022-38b1-4992-8475-44b8181e0016" providerId="ADAL" clId="{E3BC3528-CC0C-5141-9C93-E9DC9E38E606}" dt="2025-09-10T17:43:56.809" v="740" actId="14100"/>
        <pc:sldMkLst>
          <pc:docMk/>
          <pc:sldMk cId="3422217129" sldId="269"/>
        </pc:sldMkLst>
        <pc:spChg chg="mod">
          <ac:chgData name="Mike Kistler" userId="1e0fb022-38b1-4992-8475-44b8181e0016" providerId="ADAL" clId="{E3BC3528-CC0C-5141-9C93-E9DC9E38E606}" dt="2025-09-10T17:40:28.788" v="685" actId="20577"/>
          <ac:spMkLst>
            <pc:docMk/>
            <pc:sldMk cId="3422217129" sldId="269"/>
            <ac:spMk id="2" creationId="{A7AACBFF-E2EE-F77A-DEA2-F115BD3196AF}"/>
          </ac:spMkLst>
        </pc:spChg>
        <pc:spChg chg="add mod">
          <ac:chgData name="Mike Kistler" userId="1e0fb022-38b1-4992-8475-44b8181e0016" providerId="ADAL" clId="{E3BC3528-CC0C-5141-9C93-E9DC9E38E606}" dt="2025-09-10T17:41:04.135" v="688" actId="14100"/>
          <ac:spMkLst>
            <pc:docMk/>
            <pc:sldMk cId="3422217129" sldId="269"/>
            <ac:spMk id="3" creationId="{7DEDA448-0936-2DF5-5624-343BAB66989C}"/>
          </ac:spMkLst>
        </pc:spChg>
        <pc:spChg chg="mod">
          <ac:chgData name="Mike Kistler" userId="1e0fb022-38b1-4992-8475-44b8181e0016" providerId="ADAL" clId="{E3BC3528-CC0C-5141-9C93-E9DC9E38E606}" dt="2025-09-10T17:42:38.351" v="723" actId="20577"/>
          <ac:spMkLst>
            <pc:docMk/>
            <pc:sldMk cId="3422217129" sldId="269"/>
            <ac:spMk id="4" creationId="{A6ACE0F2-A7ED-A3B2-9607-C8A077537A46}"/>
          </ac:spMkLst>
        </pc:spChg>
        <pc:spChg chg="mod">
          <ac:chgData name="Mike Kistler" userId="1e0fb022-38b1-4992-8475-44b8181e0016" providerId="ADAL" clId="{E3BC3528-CC0C-5141-9C93-E9DC9E38E606}" dt="2025-09-10T17:37:25.038" v="594" actId="1035"/>
          <ac:spMkLst>
            <pc:docMk/>
            <pc:sldMk cId="3422217129" sldId="269"/>
            <ac:spMk id="5" creationId="{CFE9C115-CDED-7CC9-0443-FDB2679C1075}"/>
          </ac:spMkLst>
        </pc:spChg>
        <pc:spChg chg="mod">
          <ac:chgData name="Mike Kistler" userId="1e0fb022-38b1-4992-8475-44b8181e0016" providerId="ADAL" clId="{E3BC3528-CC0C-5141-9C93-E9DC9E38E606}" dt="2025-09-10T17:37:25.038" v="594" actId="1035"/>
          <ac:spMkLst>
            <pc:docMk/>
            <pc:sldMk cId="3422217129" sldId="269"/>
            <ac:spMk id="6" creationId="{9F5953B2-E249-1983-52F2-F6AF30906F96}"/>
          </ac:spMkLst>
        </pc:spChg>
        <pc:spChg chg="add del mod">
          <ac:chgData name="Mike Kistler" userId="1e0fb022-38b1-4992-8475-44b8181e0016" providerId="ADAL" clId="{E3BC3528-CC0C-5141-9C93-E9DC9E38E606}" dt="2025-09-10T17:42:49.504" v="731" actId="20577"/>
          <ac:spMkLst>
            <pc:docMk/>
            <pc:sldMk cId="3422217129" sldId="269"/>
            <ac:spMk id="7" creationId="{076AD3D3-8010-C8F8-6718-A0BBAE51EF6C}"/>
          </ac:spMkLst>
        </pc:spChg>
        <pc:spChg chg="add mod">
          <ac:chgData name="Mike Kistler" userId="1e0fb022-38b1-4992-8475-44b8181e0016" providerId="ADAL" clId="{E3BC3528-CC0C-5141-9C93-E9DC9E38E606}" dt="2025-09-10T17:41:33.051" v="704" actId="1035"/>
          <ac:spMkLst>
            <pc:docMk/>
            <pc:sldMk cId="3422217129" sldId="269"/>
            <ac:spMk id="23" creationId="{C6D8C663-8629-F52B-5B35-3F75078030A3}"/>
          </ac:spMkLst>
        </pc:spChg>
        <pc:spChg chg="add mod">
          <ac:chgData name="Mike Kistler" userId="1e0fb022-38b1-4992-8475-44b8181e0016" providerId="ADAL" clId="{E3BC3528-CC0C-5141-9C93-E9DC9E38E606}" dt="2025-09-10T17:43:27.372" v="734" actId="14100"/>
          <ac:spMkLst>
            <pc:docMk/>
            <pc:sldMk cId="3422217129" sldId="269"/>
            <ac:spMk id="28" creationId="{08DA1633-1DF4-B62A-BF7B-6B0185597DA4}"/>
          </ac:spMkLst>
        </pc:spChg>
        <pc:spChg chg="add mod">
          <ac:chgData name="Mike Kistler" userId="1e0fb022-38b1-4992-8475-44b8181e0016" providerId="ADAL" clId="{E3BC3528-CC0C-5141-9C93-E9DC9E38E606}" dt="2025-09-10T17:43:39.211" v="736" actId="1076"/>
          <ac:spMkLst>
            <pc:docMk/>
            <pc:sldMk cId="3422217129" sldId="269"/>
            <ac:spMk id="32" creationId="{173991FF-1406-FA6E-2C7F-CA5BBD0FF7D8}"/>
          </ac:spMkLst>
        </pc:spChg>
        <pc:cxnChg chg="add mod">
          <ac:chgData name="Mike Kistler" userId="1e0fb022-38b1-4992-8475-44b8181e0016" providerId="ADAL" clId="{E3BC3528-CC0C-5141-9C93-E9DC9E38E606}" dt="2025-09-10T17:41:56.829" v="707" actId="14100"/>
          <ac:cxnSpMkLst>
            <pc:docMk/>
            <pc:sldMk cId="3422217129" sldId="269"/>
            <ac:cxnSpMk id="24" creationId="{C2F0DFBE-AFC4-810D-7A11-4CB31F864E33}"/>
          </ac:cxnSpMkLst>
        </pc:cxnChg>
        <pc:cxnChg chg="add mod">
          <ac:chgData name="Mike Kistler" userId="1e0fb022-38b1-4992-8475-44b8181e0016" providerId="ADAL" clId="{E3BC3528-CC0C-5141-9C93-E9DC9E38E606}" dt="2025-09-10T17:43:56.809" v="740" actId="14100"/>
          <ac:cxnSpMkLst>
            <pc:docMk/>
            <pc:sldMk cId="3422217129" sldId="269"/>
            <ac:cxnSpMk id="36" creationId="{C9816352-E777-E008-9600-B26FCE8801FA}"/>
          </ac:cxnSpMkLst>
        </pc:cxnChg>
      </pc:sldChg>
      <pc:sldChg chg="delSp modSp add mod">
        <pc:chgData name="Mike Kistler" userId="1e0fb022-38b1-4992-8475-44b8181e0016" providerId="ADAL" clId="{E3BC3528-CC0C-5141-9C93-E9DC9E38E606}" dt="2025-09-10T16:47:54.311" v="536" actId="478"/>
        <pc:sldMkLst>
          <pc:docMk/>
          <pc:sldMk cId="4169627443" sldId="270"/>
        </pc:sldMkLst>
      </pc:sldChg>
      <pc:sldChg chg="addSp delSp modSp new mod modClrScheme chgLayout">
        <pc:chgData name="Mike Kistler" userId="1e0fb022-38b1-4992-8475-44b8181e0016" providerId="ADAL" clId="{E3BC3528-CC0C-5141-9C93-E9DC9E38E606}" dt="2025-09-10T17:44:43.894" v="766" actId="20577"/>
        <pc:sldMkLst>
          <pc:docMk/>
          <pc:sldMk cId="2116068818" sldId="271"/>
        </pc:sldMkLst>
        <pc:spChg chg="add mod ord">
          <ac:chgData name="Mike Kistler" userId="1e0fb022-38b1-4992-8475-44b8181e0016" providerId="ADAL" clId="{E3BC3528-CC0C-5141-9C93-E9DC9E38E606}" dt="2025-09-10T17:44:43.894" v="766" actId="20577"/>
          <ac:spMkLst>
            <pc:docMk/>
            <pc:sldMk cId="2116068818" sldId="271"/>
            <ac:spMk id="3" creationId="{9844F7BB-D33C-D5D7-14B6-F680FE976ED4}"/>
          </ac:spMkLst>
        </pc:spChg>
        <pc:spChg chg="add mod ord">
          <ac:chgData name="Mike Kistler" userId="1e0fb022-38b1-4992-8475-44b8181e0016" providerId="ADAL" clId="{E3BC3528-CC0C-5141-9C93-E9DC9E38E606}" dt="2025-09-10T17:44:34.394" v="751" actId="700"/>
          <ac:spMkLst>
            <pc:docMk/>
            <pc:sldMk cId="2116068818" sldId="271"/>
            <ac:spMk id="4" creationId="{E46ABC41-4C7C-1972-34D2-AF9C6D6DAD93}"/>
          </ac:spMkLst>
        </pc:spChg>
      </pc:sldChg>
      <pc:sldChg chg="addSp delSp modSp new mod modClrScheme chgLayout">
        <pc:chgData name="Mike Kistler" userId="1e0fb022-38b1-4992-8475-44b8181e0016" providerId="ADAL" clId="{E3BC3528-CC0C-5141-9C93-E9DC9E38E606}" dt="2025-09-10T18:00:42.677" v="1085" actId="478"/>
        <pc:sldMkLst>
          <pc:docMk/>
          <pc:sldMk cId="371056853" sldId="272"/>
        </pc:sldMkLst>
        <pc:spChg chg="mod ord">
          <ac:chgData name="Mike Kistler" userId="1e0fb022-38b1-4992-8475-44b8181e0016" providerId="ADAL" clId="{E3BC3528-CC0C-5141-9C93-E9DC9E38E606}" dt="2025-09-10T17:54:26.462" v="919" actId="700"/>
          <ac:spMkLst>
            <pc:docMk/>
            <pc:sldMk cId="371056853" sldId="272"/>
            <ac:spMk id="2" creationId="{22ABE388-1B32-F673-3511-80AABD1570BE}"/>
          </ac:spMkLst>
        </pc:spChg>
        <pc:spChg chg="add mod ord">
          <ac:chgData name="Mike Kistler" userId="1e0fb022-38b1-4992-8475-44b8181e0016" providerId="ADAL" clId="{E3BC3528-CC0C-5141-9C93-E9DC9E38E606}" dt="2025-09-10T18:00:34.276" v="1084" actId="20577"/>
          <ac:spMkLst>
            <pc:docMk/>
            <pc:sldMk cId="371056853" sldId="272"/>
            <ac:spMk id="3" creationId="{2AE09170-1B83-677F-D516-1CA144773F22}"/>
          </ac:spMkLst>
        </pc:spChg>
        <pc:spChg chg="add mod">
          <ac:chgData name="Mike Kistler" userId="1e0fb022-38b1-4992-8475-44b8181e0016" providerId="ADAL" clId="{E3BC3528-CC0C-5141-9C93-E9DC9E38E606}" dt="2025-09-10T17:55:50.945" v="952" actId="1036"/>
          <ac:spMkLst>
            <pc:docMk/>
            <pc:sldMk cId="371056853" sldId="272"/>
            <ac:spMk id="4" creationId="{D78927C3-0C44-CBBC-2432-47E139E9FCF2}"/>
          </ac:spMkLst>
        </pc:spChg>
        <pc:spChg chg="add mod">
          <ac:chgData name="Mike Kistler" userId="1e0fb022-38b1-4992-8475-44b8181e0016" providerId="ADAL" clId="{E3BC3528-CC0C-5141-9C93-E9DC9E38E606}" dt="2025-09-10T17:56:56.241" v="986"/>
          <ac:spMkLst>
            <pc:docMk/>
            <pc:sldMk cId="371056853" sldId="272"/>
            <ac:spMk id="10" creationId="{5B11DF13-F625-C97D-0797-586F1D54CA1C}"/>
          </ac:spMkLst>
        </pc:spChg>
        <pc:spChg chg="add mod">
          <ac:chgData name="Mike Kistler" userId="1e0fb022-38b1-4992-8475-44b8181e0016" providerId="ADAL" clId="{E3BC3528-CC0C-5141-9C93-E9DC9E38E606}" dt="2025-09-10T17:57:53.903" v="1012" actId="1035"/>
          <ac:spMkLst>
            <pc:docMk/>
            <pc:sldMk cId="371056853" sldId="272"/>
            <ac:spMk id="11" creationId="{9204D92C-A48D-17AA-7207-55A32631F9E1}"/>
          </ac:spMkLst>
        </pc:spChg>
        <pc:spChg chg="add mod">
          <ac:chgData name="Mike Kistler" userId="1e0fb022-38b1-4992-8475-44b8181e0016" providerId="ADAL" clId="{E3BC3528-CC0C-5141-9C93-E9DC9E38E606}" dt="2025-09-10T17:58:59.457" v="1016"/>
          <ac:spMkLst>
            <pc:docMk/>
            <pc:sldMk cId="371056853" sldId="272"/>
            <ac:spMk id="12" creationId="{A0C35FE4-E1F3-E76E-92DC-CB6FDE3D228E}"/>
          </ac:spMkLst>
        </pc:spChg>
        <pc:spChg chg="add mod">
          <ac:chgData name="Mike Kistler" userId="1e0fb022-38b1-4992-8475-44b8181e0016" providerId="ADAL" clId="{E3BC3528-CC0C-5141-9C93-E9DC9E38E606}" dt="2025-09-10T17:57:53.903" v="1012" actId="1035"/>
          <ac:spMkLst>
            <pc:docMk/>
            <pc:sldMk cId="371056853" sldId="272"/>
            <ac:spMk id="13" creationId="{71C69F21-52DF-8C1B-EDEF-AE70F0344A2B}"/>
          </ac:spMkLst>
        </pc:spChg>
        <pc:spChg chg="add mod">
          <ac:chgData name="Mike Kistler" userId="1e0fb022-38b1-4992-8475-44b8181e0016" providerId="ADAL" clId="{E3BC3528-CC0C-5141-9C93-E9DC9E38E606}" dt="2025-09-10T17:59:29.917" v="1021" actId="14100"/>
          <ac:spMkLst>
            <pc:docMk/>
            <pc:sldMk cId="371056853" sldId="272"/>
            <ac:spMk id="17" creationId="{0D79707C-C0CC-BBDF-CFF1-DE572461C558}"/>
          </ac:spMkLst>
        </pc:spChg>
        <pc:cxnChg chg="add mod">
          <ac:chgData name="Mike Kistler" userId="1e0fb022-38b1-4992-8475-44b8181e0016" providerId="ADAL" clId="{E3BC3528-CC0C-5141-9C93-E9DC9E38E606}" dt="2025-09-10T17:59:40.663" v="1023" actId="14100"/>
          <ac:cxnSpMkLst>
            <pc:docMk/>
            <pc:sldMk cId="371056853" sldId="272"/>
            <ac:cxnSpMk id="15" creationId="{EF053F7B-1207-23A8-F51D-0E3AFA536BE6}"/>
          </ac:cxnSpMkLst>
        </pc:cxnChg>
      </pc:sldChg>
      <pc:sldChg chg="addSp delSp modSp new mod modClrScheme chgLayout">
        <pc:chgData name="Mike Kistler" userId="1e0fb022-38b1-4992-8475-44b8181e0016" providerId="ADAL" clId="{E3BC3528-CC0C-5141-9C93-E9DC9E38E606}" dt="2025-09-10T18:22:09.667" v="1101" actId="20577"/>
        <pc:sldMkLst>
          <pc:docMk/>
          <pc:sldMk cId="1955045147" sldId="273"/>
        </pc:sldMkLst>
        <pc:spChg chg="add mod ord">
          <ac:chgData name="Mike Kistler" userId="1e0fb022-38b1-4992-8475-44b8181e0016" providerId="ADAL" clId="{E3BC3528-CC0C-5141-9C93-E9DC9E38E606}" dt="2025-09-10T18:22:09.667" v="1101" actId="20577"/>
          <ac:spMkLst>
            <pc:docMk/>
            <pc:sldMk cId="1955045147" sldId="273"/>
            <ac:spMk id="4" creationId="{D50CA9B4-A90E-C0CD-C050-6FDC20EA5A9F}"/>
          </ac:spMkLst>
        </pc:spChg>
        <pc:spChg chg="add mod ord">
          <ac:chgData name="Mike Kistler" userId="1e0fb022-38b1-4992-8475-44b8181e0016" providerId="ADAL" clId="{E3BC3528-CC0C-5141-9C93-E9DC9E38E606}" dt="2025-09-10T18:22:03.831" v="1088" actId="700"/>
          <ac:spMkLst>
            <pc:docMk/>
            <pc:sldMk cId="1955045147" sldId="273"/>
            <ac:spMk id="5" creationId="{21DEA824-A876-E625-E121-D777A9C0D3EB}"/>
          </ac:spMkLst>
        </pc:spChg>
      </pc:sldChg>
      <pc:sldChg chg="addSp delSp modSp new mod modClrScheme chgLayout">
        <pc:chgData name="Mike Kistler" userId="1e0fb022-38b1-4992-8475-44b8181e0016" providerId="ADAL" clId="{E3BC3528-CC0C-5141-9C93-E9DC9E38E606}" dt="2025-09-10T19:08:49.930" v="2108" actId="20577"/>
        <pc:sldMkLst>
          <pc:docMk/>
          <pc:sldMk cId="4261177959" sldId="274"/>
        </pc:sldMkLst>
        <pc:spChg chg="add mod ord">
          <ac:chgData name="Mike Kistler" userId="1e0fb022-38b1-4992-8475-44b8181e0016" providerId="ADAL" clId="{E3BC3528-CC0C-5141-9C93-E9DC9E38E606}" dt="2025-09-10T18:22:40.550" v="1119" actId="20577"/>
          <ac:spMkLst>
            <pc:docMk/>
            <pc:sldMk cId="4261177959" sldId="274"/>
            <ac:spMk id="4" creationId="{1E88BCF1-6818-1AF9-19E6-30D4B6E6D109}"/>
          </ac:spMkLst>
        </pc:spChg>
        <pc:spChg chg="add mod ord">
          <ac:chgData name="Mike Kistler" userId="1e0fb022-38b1-4992-8475-44b8181e0016" providerId="ADAL" clId="{E3BC3528-CC0C-5141-9C93-E9DC9E38E606}" dt="2025-09-10T19:08:49.930" v="2108" actId="20577"/>
          <ac:spMkLst>
            <pc:docMk/>
            <pc:sldMk cId="4261177959" sldId="274"/>
            <ac:spMk id="5" creationId="{6578672B-83C0-101E-3765-3ED5E8722838}"/>
          </ac:spMkLst>
        </pc:spChg>
      </pc:sldChg>
      <pc:sldChg chg="addSp delSp modSp new del mod modClrScheme chgLayout">
        <pc:chgData name="Mike Kistler" userId="1e0fb022-38b1-4992-8475-44b8181e0016" providerId="ADAL" clId="{E3BC3528-CC0C-5141-9C93-E9DC9E38E606}" dt="2025-09-10T18:47:32.212" v="1574" actId="2696"/>
        <pc:sldMkLst>
          <pc:docMk/>
          <pc:sldMk cId="3567199751" sldId="275"/>
        </pc:sldMkLst>
      </pc:sldChg>
      <pc:sldChg chg="modSp new mod">
        <pc:chgData name="Mike Kistler" userId="1e0fb022-38b1-4992-8475-44b8181e0016" providerId="ADAL" clId="{E3BC3528-CC0C-5141-9C93-E9DC9E38E606}" dt="2025-09-10T18:47:24.496" v="1573" actId="20577"/>
        <pc:sldMkLst>
          <pc:docMk/>
          <pc:sldMk cId="1344217541" sldId="276"/>
        </pc:sldMkLst>
        <pc:spChg chg="mod">
          <ac:chgData name="Mike Kistler" userId="1e0fb022-38b1-4992-8475-44b8181e0016" providerId="ADAL" clId="{E3BC3528-CC0C-5141-9C93-E9DC9E38E606}" dt="2025-09-10T18:45:17.554" v="1380" actId="20577"/>
          <ac:spMkLst>
            <pc:docMk/>
            <pc:sldMk cId="1344217541" sldId="276"/>
            <ac:spMk id="2" creationId="{AE9E2BDD-4BD3-AF89-CAA4-AB9E5F66C4CB}"/>
          </ac:spMkLst>
        </pc:spChg>
        <pc:spChg chg="mod">
          <ac:chgData name="Mike Kistler" userId="1e0fb022-38b1-4992-8475-44b8181e0016" providerId="ADAL" clId="{E3BC3528-CC0C-5141-9C93-E9DC9E38E606}" dt="2025-09-10T18:47:24.496" v="1573" actId="20577"/>
          <ac:spMkLst>
            <pc:docMk/>
            <pc:sldMk cId="1344217541" sldId="276"/>
            <ac:spMk id="3" creationId="{2B0907A9-6448-15E3-0BF5-9A9D75CB3716}"/>
          </ac:spMkLst>
        </pc:spChg>
      </pc:sldChg>
      <pc:sldChg chg="addSp delSp modSp new mod modClrScheme chgLayout">
        <pc:chgData name="Mike Kistler" userId="1e0fb022-38b1-4992-8475-44b8181e0016" providerId="ADAL" clId="{E3BC3528-CC0C-5141-9C93-E9DC9E38E606}" dt="2025-09-10T18:48:17.718" v="1594" actId="20577"/>
        <pc:sldMkLst>
          <pc:docMk/>
          <pc:sldMk cId="378445585" sldId="277"/>
        </pc:sldMkLst>
        <pc:spChg chg="add mod ord">
          <ac:chgData name="Mike Kistler" userId="1e0fb022-38b1-4992-8475-44b8181e0016" providerId="ADAL" clId="{E3BC3528-CC0C-5141-9C93-E9DC9E38E606}" dt="2025-09-10T18:48:17.718" v="1594" actId="20577"/>
          <ac:spMkLst>
            <pc:docMk/>
            <pc:sldMk cId="378445585" sldId="277"/>
            <ac:spMk id="4" creationId="{D311759C-5D78-48DD-4CE7-90B303B21F83}"/>
          </ac:spMkLst>
        </pc:spChg>
        <pc:spChg chg="add mod ord">
          <ac:chgData name="Mike Kistler" userId="1e0fb022-38b1-4992-8475-44b8181e0016" providerId="ADAL" clId="{E3BC3528-CC0C-5141-9C93-E9DC9E38E606}" dt="2025-09-10T18:48:10.675" v="1577" actId="700"/>
          <ac:spMkLst>
            <pc:docMk/>
            <pc:sldMk cId="378445585" sldId="277"/>
            <ac:spMk id="5" creationId="{427C45A8-C40D-16E8-4A0D-82EB42D08086}"/>
          </ac:spMkLst>
        </pc:spChg>
      </pc:sldChg>
      <pc:sldChg chg="addSp delSp modSp new mod">
        <pc:chgData name="Mike Kistler" userId="1e0fb022-38b1-4992-8475-44b8181e0016" providerId="ADAL" clId="{E3BC3528-CC0C-5141-9C93-E9DC9E38E606}" dt="2025-09-10T19:03:03.324" v="1837" actId="20577"/>
        <pc:sldMkLst>
          <pc:docMk/>
          <pc:sldMk cId="591633749" sldId="278"/>
        </pc:sldMkLst>
        <pc:spChg chg="mod">
          <ac:chgData name="Mike Kistler" userId="1e0fb022-38b1-4992-8475-44b8181e0016" providerId="ADAL" clId="{E3BC3528-CC0C-5141-9C93-E9DC9E38E606}" dt="2025-09-10T18:48:25.191" v="1605" actId="20577"/>
          <ac:spMkLst>
            <pc:docMk/>
            <pc:sldMk cId="591633749" sldId="278"/>
            <ac:spMk id="2" creationId="{BA3220A0-B404-D4E5-799A-2AB577A07B06}"/>
          </ac:spMkLst>
        </pc:spChg>
        <pc:spChg chg="mod">
          <ac:chgData name="Mike Kistler" userId="1e0fb022-38b1-4992-8475-44b8181e0016" providerId="ADAL" clId="{E3BC3528-CC0C-5141-9C93-E9DC9E38E606}" dt="2025-09-10T19:01:02.359" v="1816" actId="20577"/>
          <ac:spMkLst>
            <pc:docMk/>
            <pc:sldMk cId="591633749" sldId="278"/>
            <ac:spMk id="3" creationId="{0E8A4806-E3E9-9E22-E950-88153BF86780}"/>
          </ac:spMkLst>
        </pc:spChg>
        <pc:spChg chg="add mod">
          <ac:chgData name="Mike Kistler" userId="1e0fb022-38b1-4992-8475-44b8181e0016" providerId="ADAL" clId="{E3BC3528-CC0C-5141-9C93-E9DC9E38E606}" dt="2025-09-10T19:02:18.688" v="1818" actId="1076"/>
          <ac:spMkLst>
            <pc:docMk/>
            <pc:sldMk cId="591633749" sldId="278"/>
            <ac:spMk id="4" creationId="{D96087C9-513D-652B-5BAC-316BF5F4AF72}"/>
          </ac:spMkLst>
        </pc:spChg>
        <pc:spChg chg="add mod">
          <ac:chgData name="Mike Kistler" userId="1e0fb022-38b1-4992-8475-44b8181e0016" providerId="ADAL" clId="{E3BC3528-CC0C-5141-9C93-E9DC9E38E606}" dt="2025-09-10T19:03:03.324" v="1837" actId="20577"/>
          <ac:spMkLst>
            <pc:docMk/>
            <pc:sldMk cId="591633749" sldId="278"/>
            <ac:spMk id="5" creationId="{8A382F8C-AFA5-A9FA-6731-118B335842B4}"/>
          </ac:spMkLst>
        </pc:spChg>
      </pc:sldChg>
      <pc:sldChg chg="modSp new mod">
        <pc:chgData name="Mike Kistler" userId="1e0fb022-38b1-4992-8475-44b8181e0016" providerId="ADAL" clId="{E3BC3528-CC0C-5141-9C93-E9DC9E38E606}" dt="2025-09-10T19:06:59.920" v="2061" actId="20577"/>
        <pc:sldMkLst>
          <pc:docMk/>
          <pc:sldMk cId="1248659168" sldId="279"/>
        </pc:sldMkLst>
        <pc:spChg chg="mod">
          <ac:chgData name="Mike Kistler" userId="1e0fb022-38b1-4992-8475-44b8181e0016" providerId="ADAL" clId="{E3BC3528-CC0C-5141-9C93-E9DC9E38E606}" dt="2025-09-10T19:04:24.447" v="1846" actId="20577"/>
          <ac:spMkLst>
            <pc:docMk/>
            <pc:sldMk cId="1248659168" sldId="279"/>
            <ac:spMk id="2" creationId="{26D3DB5C-FAE2-0970-CF15-16A8C0CAECB7}"/>
          </ac:spMkLst>
        </pc:spChg>
        <pc:spChg chg="mod">
          <ac:chgData name="Mike Kistler" userId="1e0fb022-38b1-4992-8475-44b8181e0016" providerId="ADAL" clId="{E3BC3528-CC0C-5141-9C93-E9DC9E38E606}" dt="2025-09-10T19:06:59.920" v="2061" actId="20577"/>
          <ac:spMkLst>
            <pc:docMk/>
            <pc:sldMk cId="1248659168" sldId="279"/>
            <ac:spMk id="3" creationId="{52ADE56E-6C8B-808E-CF57-41E2E48B60B4}"/>
          </ac:spMkLst>
        </pc:spChg>
      </pc:sldChg>
      <pc:sldChg chg="modSp new mod">
        <pc:chgData name="Mike Kistler" userId="1e0fb022-38b1-4992-8475-44b8181e0016" providerId="ADAL" clId="{E3BC3528-CC0C-5141-9C93-E9DC9E38E606}" dt="2025-09-10T19:26:21.292" v="2588" actId="20577"/>
        <pc:sldMkLst>
          <pc:docMk/>
          <pc:sldMk cId="1868498111" sldId="280"/>
        </pc:sldMkLst>
        <pc:spChg chg="mod">
          <ac:chgData name="Mike Kistler" userId="1e0fb022-38b1-4992-8475-44b8181e0016" providerId="ADAL" clId="{E3BC3528-CC0C-5141-9C93-E9DC9E38E606}" dt="2025-09-10T19:11:29.185" v="2147" actId="20577"/>
          <ac:spMkLst>
            <pc:docMk/>
            <pc:sldMk cId="1868498111" sldId="280"/>
            <ac:spMk id="2" creationId="{88116FEE-F31B-6FE7-C063-6EFA4650358C}"/>
          </ac:spMkLst>
        </pc:spChg>
        <pc:spChg chg="mod">
          <ac:chgData name="Mike Kistler" userId="1e0fb022-38b1-4992-8475-44b8181e0016" providerId="ADAL" clId="{E3BC3528-CC0C-5141-9C93-E9DC9E38E606}" dt="2025-09-10T19:26:21.292" v="2588" actId="20577"/>
          <ac:spMkLst>
            <pc:docMk/>
            <pc:sldMk cId="1868498111" sldId="280"/>
            <ac:spMk id="3" creationId="{709089F7-E04B-D522-E2F8-CB1B3563B91E}"/>
          </ac:spMkLst>
        </pc:spChg>
      </pc:sldChg>
      <pc:sldChg chg="addSp delSp modSp new mod ord modClrScheme chgLayout">
        <pc:chgData name="Mike Kistler" userId="1e0fb022-38b1-4992-8475-44b8181e0016" providerId="ADAL" clId="{E3BC3528-CC0C-5141-9C93-E9DC9E38E606}" dt="2025-09-10T19:11:23.106" v="2135" actId="20578"/>
        <pc:sldMkLst>
          <pc:docMk/>
          <pc:sldMk cId="3936285469" sldId="281"/>
        </pc:sldMkLst>
        <pc:spChg chg="add mod ord">
          <ac:chgData name="Mike Kistler" userId="1e0fb022-38b1-4992-8475-44b8181e0016" providerId="ADAL" clId="{E3BC3528-CC0C-5141-9C93-E9DC9E38E606}" dt="2025-09-10T19:11:19.001" v="2134" actId="20577"/>
          <ac:spMkLst>
            <pc:docMk/>
            <pc:sldMk cId="3936285469" sldId="281"/>
            <ac:spMk id="4" creationId="{60C29271-6C41-15EB-EADA-0CBE66121501}"/>
          </ac:spMkLst>
        </pc:spChg>
        <pc:spChg chg="add mod ord">
          <ac:chgData name="Mike Kistler" userId="1e0fb022-38b1-4992-8475-44b8181e0016" providerId="ADAL" clId="{E3BC3528-CC0C-5141-9C93-E9DC9E38E606}" dt="2025-09-10T19:11:10.014" v="2111" actId="700"/>
          <ac:spMkLst>
            <pc:docMk/>
            <pc:sldMk cId="3936285469" sldId="281"/>
            <ac:spMk id="5" creationId="{2D22E1D4-1955-94FE-5EAB-7540A970FFC5}"/>
          </ac:spMkLst>
        </pc:spChg>
      </pc:sldChg>
      <pc:sldChg chg="addSp delSp modSp new mod modClrScheme chgLayout">
        <pc:chgData name="Mike Kistler" userId="1e0fb022-38b1-4992-8475-44b8181e0016" providerId="ADAL" clId="{E3BC3528-CC0C-5141-9C93-E9DC9E38E606}" dt="2025-09-10T19:17:01.144" v="2284" actId="20577"/>
        <pc:sldMkLst>
          <pc:docMk/>
          <pc:sldMk cId="3688175472" sldId="282"/>
        </pc:sldMkLst>
        <pc:spChg chg="mod ord">
          <ac:chgData name="Mike Kistler" userId="1e0fb022-38b1-4992-8475-44b8181e0016" providerId="ADAL" clId="{E3BC3528-CC0C-5141-9C93-E9DC9E38E606}" dt="2025-09-10T19:12:46.158" v="2162" actId="700"/>
          <ac:spMkLst>
            <pc:docMk/>
            <pc:sldMk cId="3688175472" sldId="282"/>
            <ac:spMk id="2" creationId="{F7B45A48-CC56-327E-EDCA-63F1B72E3880}"/>
          </ac:spMkLst>
        </pc:spChg>
        <pc:spChg chg="add mod">
          <ac:chgData name="Mike Kistler" userId="1e0fb022-38b1-4992-8475-44b8181e0016" providerId="ADAL" clId="{E3BC3528-CC0C-5141-9C93-E9DC9E38E606}" dt="2025-09-10T19:13:33.424" v="2164"/>
          <ac:spMkLst>
            <pc:docMk/>
            <pc:sldMk cId="3688175472" sldId="282"/>
            <ac:spMk id="4" creationId="{42AA7E28-67BC-F0B4-83E3-81F44737369D}"/>
          </ac:spMkLst>
        </pc:spChg>
        <pc:spChg chg="add mod">
          <ac:chgData name="Mike Kistler" userId="1e0fb022-38b1-4992-8475-44b8181e0016" providerId="ADAL" clId="{E3BC3528-CC0C-5141-9C93-E9DC9E38E606}" dt="2025-09-10T19:13:18.570" v="2163"/>
          <ac:spMkLst>
            <pc:docMk/>
            <pc:sldMk cId="3688175472" sldId="282"/>
            <ac:spMk id="5" creationId="{5A9484BE-6472-186A-48EA-F2A481EE89F0}"/>
          </ac:spMkLst>
        </pc:spChg>
        <pc:spChg chg="add mod">
          <ac:chgData name="Mike Kistler" userId="1e0fb022-38b1-4992-8475-44b8181e0016" providerId="ADAL" clId="{E3BC3528-CC0C-5141-9C93-E9DC9E38E606}" dt="2025-09-10T19:13:57.183" v="2165"/>
          <ac:spMkLst>
            <pc:docMk/>
            <pc:sldMk cId="3688175472" sldId="282"/>
            <ac:spMk id="6" creationId="{32F80E48-4CF6-4EC5-ABCC-DD55E99767FF}"/>
          </ac:spMkLst>
        </pc:spChg>
        <pc:spChg chg="add mod">
          <ac:chgData name="Mike Kistler" userId="1e0fb022-38b1-4992-8475-44b8181e0016" providerId="ADAL" clId="{E3BC3528-CC0C-5141-9C93-E9DC9E38E606}" dt="2025-09-10T19:14:37.424" v="2172" actId="20577"/>
          <ac:spMkLst>
            <pc:docMk/>
            <pc:sldMk cId="3688175472" sldId="282"/>
            <ac:spMk id="7" creationId="{9E595A35-26DB-0100-B4BF-317B272B6ECF}"/>
          </ac:spMkLst>
        </pc:spChg>
        <pc:spChg chg="add mod">
          <ac:chgData name="Mike Kistler" userId="1e0fb022-38b1-4992-8475-44b8181e0016" providerId="ADAL" clId="{E3BC3528-CC0C-5141-9C93-E9DC9E38E606}" dt="2025-09-10T19:17:01.144" v="2284" actId="20577"/>
          <ac:spMkLst>
            <pc:docMk/>
            <pc:sldMk cId="3688175472" sldId="282"/>
            <ac:spMk id="8" creationId="{62955FDD-02CD-2428-BB76-E61D2C0FAFC1}"/>
          </ac:spMkLst>
        </pc:spChg>
        <pc:spChg chg="add mod">
          <ac:chgData name="Mike Kistler" userId="1e0fb022-38b1-4992-8475-44b8181e0016" providerId="ADAL" clId="{E3BC3528-CC0C-5141-9C93-E9DC9E38E606}" dt="2025-09-10T19:15:15.084" v="2255" actId="1036"/>
          <ac:spMkLst>
            <pc:docMk/>
            <pc:sldMk cId="3688175472" sldId="282"/>
            <ac:spMk id="9" creationId="{9072A23D-8F86-AE7B-51B2-9C42EE6E137C}"/>
          </ac:spMkLst>
        </pc:spChg>
        <pc:spChg chg="add mod">
          <ac:chgData name="Mike Kistler" userId="1e0fb022-38b1-4992-8475-44b8181e0016" providerId="ADAL" clId="{E3BC3528-CC0C-5141-9C93-E9DC9E38E606}" dt="2025-09-10T19:15:15.084" v="2255" actId="1036"/>
          <ac:spMkLst>
            <pc:docMk/>
            <pc:sldMk cId="3688175472" sldId="282"/>
            <ac:spMk id="10" creationId="{759BDC2F-EE77-5BA8-2C71-81BFF221BDB8}"/>
          </ac:spMkLst>
        </pc:spChg>
        <pc:spChg chg="add mod">
          <ac:chgData name="Mike Kistler" userId="1e0fb022-38b1-4992-8475-44b8181e0016" providerId="ADAL" clId="{E3BC3528-CC0C-5141-9C93-E9DC9E38E606}" dt="2025-09-10T19:15:39.973" v="2271" actId="20577"/>
          <ac:spMkLst>
            <pc:docMk/>
            <pc:sldMk cId="3688175472" sldId="282"/>
            <ac:spMk id="11" creationId="{BC0402B7-320F-B3D6-EF4E-02A6816D51AD}"/>
          </ac:spMkLst>
        </pc:spChg>
      </pc:sldChg>
      <pc:sldChg chg="modSp new mod ord">
        <pc:chgData name="Mike Kistler" userId="1e0fb022-38b1-4992-8475-44b8181e0016" providerId="ADAL" clId="{E3BC3528-CC0C-5141-9C93-E9DC9E38E606}" dt="2025-09-11T20:02:05.776" v="3175" actId="20578"/>
        <pc:sldMkLst>
          <pc:docMk/>
          <pc:sldMk cId="1596624855" sldId="283"/>
        </pc:sldMkLst>
        <pc:spChg chg="mod">
          <ac:chgData name="Mike Kistler" userId="1e0fb022-38b1-4992-8475-44b8181e0016" providerId="ADAL" clId="{E3BC3528-CC0C-5141-9C93-E9DC9E38E606}" dt="2025-09-10T19:17:16.513" v="2292" actId="20577"/>
          <ac:spMkLst>
            <pc:docMk/>
            <pc:sldMk cId="1596624855" sldId="283"/>
            <ac:spMk id="2" creationId="{474BCEFD-70E8-B681-AE58-AE55EEEE4B63}"/>
          </ac:spMkLst>
        </pc:spChg>
      </pc:sldChg>
      <pc:sldChg chg="modSp new mod ord">
        <pc:chgData name="Mike Kistler" userId="1e0fb022-38b1-4992-8475-44b8181e0016" providerId="ADAL" clId="{E3BC3528-CC0C-5141-9C93-E9DC9E38E606}" dt="2025-09-10T19:28:43.210" v="2598" actId="20578"/>
        <pc:sldMkLst>
          <pc:docMk/>
          <pc:sldMk cId="680074160" sldId="284"/>
        </pc:sldMkLst>
        <pc:spChg chg="mod">
          <ac:chgData name="Mike Kistler" userId="1e0fb022-38b1-4992-8475-44b8181e0016" providerId="ADAL" clId="{E3BC3528-CC0C-5141-9C93-E9DC9E38E606}" dt="2025-09-10T19:27:52.741" v="2597" actId="20577"/>
          <ac:spMkLst>
            <pc:docMk/>
            <pc:sldMk cId="680074160" sldId="284"/>
            <ac:spMk id="2" creationId="{1A37129A-35B0-1F67-E363-8852371DE946}"/>
          </ac:spMkLst>
        </pc:spChg>
      </pc:sldChg>
      <pc:sldChg chg="modSp new mod ord">
        <pc:chgData name="Mike Kistler" userId="1e0fb022-38b1-4992-8475-44b8181e0016" providerId="ADAL" clId="{E3BC3528-CC0C-5141-9C93-E9DC9E38E606}" dt="2025-09-10T19:28:57.703" v="2605" actId="20577"/>
        <pc:sldMkLst>
          <pc:docMk/>
          <pc:sldMk cId="3191874385" sldId="285"/>
        </pc:sldMkLst>
        <pc:spChg chg="mod">
          <ac:chgData name="Mike Kistler" userId="1e0fb022-38b1-4992-8475-44b8181e0016" providerId="ADAL" clId="{E3BC3528-CC0C-5141-9C93-E9DC9E38E606}" dt="2025-09-10T19:28:57.703" v="2605" actId="20577"/>
          <ac:spMkLst>
            <pc:docMk/>
            <pc:sldMk cId="3191874385" sldId="285"/>
            <ac:spMk id="2" creationId="{FB021320-13FB-B59A-9246-2B0A0C79A08F}"/>
          </ac:spMkLst>
        </pc:spChg>
      </pc:sldChg>
      <pc:sldChg chg="addSp modSp new mod modClrScheme chgLayout">
        <pc:chgData name="Mike Kistler" userId="1e0fb022-38b1-4992-8475-44b8181e0016" providerId="ADAL" clId="{E3BC3528-CC0C-5141-9C93-E9DC9E38E606}" dt="2025-09-10T19:46:30.204" v="3169" actId="20577"/>
        <pc:sldMkLst>
          <pc:docMk/>
          <pc:sldMk cId="1394214372" sldId="286"/>
        </pc:sldMkLst>
        <pc:spChg chg="mod ord">
          <ac:chgData name="Mike Kistler" userId="1e0fb022-38b1-4992-8475-44b8181e0016" providerId="ADAL" clId="{E3BC3528-CC0C-5141-9C93-E9DC9E38E606}" dt="2025-09-10T19:35:09.532" v="2641" actId="700"/>
          <ac:spMkLst>
            <pc:docMk/>
            <pc:sldMk cId="1394214372" sldId="286"/>
            <ac:spMk id="2" creationId="{8173A837-AFC4-6F3B-089F-1B08841651CE}"/>
          </ac:spMkLst>
        </pc:spChg>
        <pc:spChg chg="add mod ord">
          <ac:chgData name="Mike Kistler" userId="1e0fb022-38b1-4992-8475-44b8181e0016" providerId="ADAL" clId="{E3BC3528-CC0C-5141-9C93-E9DC9E38E606}" dt="2025-09-10T19:46:30.204" v="3169" actId="20577"/>
          <ac:spMkLst>
            <pc:docMk/>
            <pc:sldMk cId="1394214372" sldId="286"/>
            <ac:spMk id="3" creationId="{B21C1255-C2AE-E187-CC62-FCB2D7BA772F}"/>
          </ac:spMkLst>
        </pc:spChg>
      </pc:sldChg>
      <pc:sldChg chg="addSp modSp new mod ord modClrScheme chgLayout">
        <pc:chgData name="Mike Kistler" userId="1e0fb022-38b1-4992-8475-44b8181e0016" providerId="ADAL" clId="{E3BC3528-CC0C-5141-9C93-E9DC9E38E606}" dt="2025-09-11T20:02:46.378" v="3229" actId="20577"/>
        <pc:sldMkLst>
          <pc:docMk/>
          <pc:sldMk cId="2645259050" sldId="287"/>
        </pc:sldMkLst>
        <pc:spChg chg="mod ord">
          <ac:chgData name="Mike Kistler" userId="1e0fb022-38b1-4992-8475-44b8181e0016" providerId="ADAL" clId="{E3BC3528-CC0C-5141-9C93-E9DC9E38E606}" dt="2025-09-11T20:02:29.156" v="3194" actId="700"/>
          <ac:spMkLst>
            <pc:docMk/>
            <pc:sldMk cId="2645259050" sldId="287"/>
            <ac:spMk id="2" creationId="{785FBA47-24B8-B812-52E2-522BE6B1797E}"/>
          </ac:spMkLst>
        </pc:spChg>
        <pc:spChg chg="add mod ord">
          <ac:chgData name="Mike Kistler" userId="1e0fb022-38b1-4992-8475-44b8181e0016" providerId="ADAL" clId="{E3BC3528-CC0C-5141-9C93-E9DC9E38E606}" dt="2025-09-11T20:02:46.378" v="3229" actId="20577"/>
          <ac:spMkLst>
            <pc:docMk/>
            <pc:sldMk cId="2645259050" sldId="287"/>
            <ac:spMk id="3" creationId="{146C1BFD-F861-1CC2-1F1C-44E3F2CDE3A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5F22C-E804-9841-8C0B-EA1D5F46B8A1}" type="datetimeFigureOut">
              <a:rPr lang="en-US" smtClean="0"/>
              <a:t>9/27/25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67F9-09F0-6E48-9DFE-951E982A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351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5F22C-E804-9841-8C0B-EA1D5F46B8A1}" type="datetimeFigureOut">
              <a:rPr lang="en-US" smtClean="0"/>
              <a:t>9/27/25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67F9-09F0-6E48-9DFE-951E982A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54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5F22C-E804-9841-8C0B-EA1D5F46B8A1}" type="datetimeFigureOut">
              <a:rPr lang="en-US" smtClean="0"/>
              <a:t>9/27/25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67F9-09F0-6E48-9DFE-951E982A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37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5F22C-E804-9841-8C0B-EA1D5F46B8A1}" type="datetimeFigureOut">
              <a:rPr lang="en-US" smtClean="0"/>
              <a:t>9/27/25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67F9-09F0-6E48-9DFE-951E982A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54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5F22C-E804-9841-8C0B-EA1D5F46B8A1}" type="datetimeFigureOut">
              <a:rPr lang="en-US" smtClean="0"/>
              <a:t>9/27/25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67F9-09F0-6E48-9DFE-951E982A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943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5F22C-E804-9841-8C0B-EA1D5F46B8A1}" type="datetimeFigureOut">
              <a:rPr lang="en-US" smtClean="0"/>
              <a:t>9/27/25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67F9-09F0-6E48-9DFE-951E982A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43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5F22C-E804-9841-8C0B-EA1D5F46B8A1}" type="datetimeFigureOut">
              <a:rPr lang="en-US" smtClean="0"/>
              <a:t>9/27/25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67F9-09F0-6E48-9DFE-951E982A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679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5F22C-E804-9841-8C0B-EA1D5F46B8A1}" type="datetimeFigureOut">
              <a:rPr lang="en-US" smtClean="0"/>
              <a:t>9/27/25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67F9-09F0-6E48-9DFE-951E982A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23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5F22C-E804-9841-8C0B-EA1D5F46B8A1}" type="datetimeFigureOut">
              <a:rPr lang="en-US" smtClean="0"/>
              <a:t>9/27/25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67F9-09F0-6E48-9DFE-951E982A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61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5F22C-E804-9841-8C0B-EA1D5F46B8A1}" type="datetimeFigureOut">
              <a:rPr lang="en-US" smtClean="0"/>
              <a:t>9/27/25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67F9-09F0-6E48-9DFE-951E982A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35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5F22C-E804-9841-8C0B-EA1D5F46B8A1}" type="datetimeFigureOut">
              <a:rPr lang="en-US" smtClean="0"/>
              <a:t>9/27/25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67F9-09F0-6E48-9DFE-951E982A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04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0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21296"/>
            <a:ext cx="10515600" cy="47556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2785F22C-E804-9841-8C0B-EA1D5F46B8A1}" type="datetimeFigureOut">
              <a:rPr lang="en-US" smtClean="0"/>
              <a:t>9/27/25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C31167F9-09F0-6E48-9DFE-951E982A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867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76A75-B95A-71C0-5A85-C78A301150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Pure HTTP Transport for Model Context Protocol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E0514-45BD-5746-601B-D97443B4CD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Jeffrey Richter</a:t>
            </a:r>
          </a:p>
          <a:p>
            <a:r>
              <a:rPr lang="en-US"/>
              <a:t>Mike Kistler</a:t>
            </a:r>
          </a:p>
        </p:txBody>
      </p:sp>
    </p:spTree>
    <p:extLst>
      <p:ext uri="{BB962C8B-B14F-4D97-AF65-F5344CB8AC3E}">
        <p14:creationId xmlns:p14="http://schemas.microsoft.com/office/powerpoint/2010/main" val="2117229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6EA868-7342-4E63-2CF7-C3B988A1D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EF54F-1568-3C54-4C45-298BD3124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Error responses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B3475C-4917-CFA9-1E1B-E088D97CEFDB}"/>
              </a:ext>
            </a:extLst>
          </p:cNvPr>
          <p:cNvSpPr txBox="1"/>
          <p:nvPr/>
        </p:nvSpPr>
        <p:spPr>
          <a:xfrm>
            <a:off x="6096000" y="2381734"/>
            <a:ext cx="512512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jsonrpc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"2.0",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"id": 13,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"error":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"code": -32602,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"message": "Unsupported protocol version",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"data":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"supported": ["2024-11-05"],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"requested": "1.0.0"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DC08BB-1B48-9D2B-16CF-BE443BA81C4B}"/>
              </a:ext>
            </a:extLst>
          </p:cNvPr>
          <p:cNvSpPr txBox="1"/>
          <p:nvPr/>
        </p:nvSpPr>
        <p:spPr>
          <a:xfrm>
            <a:off x="1082842" y="1647275"/>
            <a:ext cx="2235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Pure HTTP Response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5F168A-EFC7-D048-3488-70D9EA6DE3CC}"/>
              </a:ext>
            </a:extLst>
          </p:cNvPr>
          <p:cNvSpPr txBox="1"/>
          <p:nvPr/>
        </p:nvSpPr>
        <p:spPr>
          <a:xfrm>
            <a:off x="6096000" y="1647275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JSON RPC Response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FB8ED9-587D-AC57-B6BA-7A2B69D5665C}"/>
              </a:ext>
            </a:extLst>
          </p:cNvPr>
          <p:cNvSpPr txBox="1"/>
          <p:nvPr/>
        </p:nvSpPr>
        <p:spPr>
          <a:xfrm>
            <a:off x="1082842" y="2381734"/>
            <a:ext cx="5125121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HTTP/1.1 400 OK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Content-Type: application/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"error": 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"code": -32602,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"message": "Unsupported protocol version",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"data": 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"supported": ["2024-11-05"],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"requested": "1.0.0"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7D263AA-4187-0ADE-EC38-2D1B3E83EDC9}"/>
              </a:ext>
            </a:extLst>
          </p:cNvPr>
          <p:cNvSpPr/>
          <p:nvPr/>
        </p:nvSpPr>
        <p:spPr>
          <a:xfrm>
            <a:off x="2051382" y="2405798"/>
            <a:ext cx="499313" cy="2531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C535BBB6-26A3-3658-811B-082027CD41A5}"/>
              </a:ext>
            </a:extLst>
          </p:cNvPr>
          <p:cNvSpPr/>
          <p:nvPr/>
        </p:nvSpPr>
        <p:spPr>
          <a:xfrm>
            <a:off x="1205458" y="3278167"/>
            <a:ext cx="4226762" cy="173899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4D77DE3E-943E-D2B5-ADB0-AD03EDF6928D}"/>
              </a:ext>
            </a:extLst>
          </p:cNvPr>
          <p:cNvSpPr/>
          <p:nvPr/>
        </p:nvSpPr>
        <p:spPr>
          <a:xfrm>
            <a:off x="6242551" y="3058126"/>
            <a:ext cx="4226762" cy="168981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46F9EA8-1F87-DE75-6B3B-FDB85708E973}"/>
              </a:ext>
            </a:extLst>
          </p:cNvPr>
          <p:cNvCxnSpPr>
            <a:cxnSpLocks/>
          </p:cNvCxnSpPr>
          <p:nvPr/>
        </p:nvCxnSpPr>
        <p:spPr>
          <a:xfrm flipV="1">
            <a:off x="5530515" y="3738155"/>
            <a:ext cx="565485" cy="1486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04D79B9E-F560-2947-B9CB-7653EE54BCEE}"/>
              </a:ext>
            </a:extLst>
          </p:cNvPr>
          <p:cNvSpPr/>
          <p:nvPr/>
        </p:nvSpPr>
        <p:spPr>
          <a:xfrm>
            <a:off x="6334210" y="3024985"/>
            <a:ext cx="872706" cy="2531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CE39E9A-FA2C-FE6D-B026-A2FB5800F4C5}"/>
              </a:ext>
            </a:extLst>
          </p:cNvPr>
          <p:cNvCxnSpPr>
            <a:cxnSpLocks/>
          </p:cNvCxnSpPr>
          <p:nvPr/>
        </p:nvCxnSpPr>
        <p:spPr>
          <a:xfrm>
            <a:off x="2648990" y="2530389"/>
            <a:ext cx="3593561" cy="5858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305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3A837-AFC4-6F3B-089F-1B0884165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Completion, Logging, Pagination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C1255-C2AE-E187-CC62-FCB2D7BA7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Completion – straightforward translation of JSON RPC request and response to HTTP POST</a:t>
            </a:r>
          </a:p>
          <a:p>
            <a:r>
              <a:rPr lang="en-US" dirty="0"/>
              <a:t>Logging</a:t>
            </a:r>
          </a:p>
          <a:p>
            <a:pPr lvl="1"/>
            <a:r>
              <a:rPr lang="en-US" sz="2000" dirty="0"/>
              <a:t>Expect servers using Pure HTTP transport to exclude logging support</a:t>
            </a:r>
          </a:p>
          <a:p>
            <a:pPr lvl="2"/>
            <a:r>
              <a:rPr lang="en-US" sz="1800" dirty="0"/>
              <a:t>I.e. not declare the logging capability</a:t>
            </a:r>
          </a:p>
          <a:p>
            <a:pPr lvl="1"/>
            <a:r>
              <a:rPr lang="en-US" sz="2000" dirty="0"/>
              <a:t>Where necessary, can be implemented by client polling the ”/notifications” endpoint</a:t>
            </a:r>
          </a:p>
          <a:p>
            <a:r>
              <a:rPr lang="en-US" dirty="0"/>
              <a:t>Progress</a:t>
            </a:r>
          </a:p>
          <a:p>
            <a:pPr lvl="1"/>
            <a:r>
              <a:rPr lang="en-US" sz="2000" dirty="0"/>
              <a:t>Expect servers using Pure HTTP transport to exclude progress support</a:t>
            </a:r>
          </a:p>
          <a:p>
            <a:pPr lvl="2"/>
            <a:r>
              <a:rPr lang="en-US" sz="1800" dirty="0"/>
              <a:t>Note: there is no “capability” for progress</a:t>
            </a:r>
          </a:p>
          <a:p>
            <a:pPr lvl="1"/>
            <a:r>
              <a:rPr lang="en-US" sz="2000" dirty="0"/>
              <a:t>Where necessary, can be implemented by client polling  the ”/notifications” endpoint</a:t>
            </a:r>
          </a:p>
        </p:txBody>
      </p:sp>
    </p:spTree>
    <p:extLst>
      <p:ext uri="{BB962C8B-B14F-4D97-AF65-F5344CB8AC3E}">
        <p14:creationId xmlns:p14="http://schemas.microsoft.com/office/powerpoint/2010/main" val="1394214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9679F-2214-EE3B-EBD8-693D88110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75A7B-C0B4-A6E6-7F2D-BB7C717B7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”list” messages are mapped to HTTP GET, and  the HTTP standard requires GET to be idempotent and safe, the server must implement these operations are idempotent and safe.</a:t>
            </a:r>
          </a:p>
          <a:p>
            <a:r>
              <a:rPr lang="en-US" dirty="0"/>
              <a:t>Avoid pagination to avoid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/>
              <a:t>torn read” problem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50378C6-AD47-D933-B4A3-0BB653524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233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44F7BB-D33C-D5D7-14B6-F680FE97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Lifecycle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ABC41-4C7C-1972-34D2-AF9C6D6DAD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68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05E010-EFCA-16DD-3357-E25775545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ACBFF-E2EE-F77A-DEA2-F115BD319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Initialization request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ACE0F2-A7ED-A3B2-9607-C8A077537A46}"/>
              </a:ext>
            </a:extLst>
          </p:cNvPr>
          <p:cNvSpPr txBox="1"/>
          <p:nvPr/>
        </p:nvSpPr>
        <p:spPr>
          <a:xfrm>
            <a:off x="1082842" y="1810204"/>
            <a:ext cx="501772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jsonrpc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": "2.0",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"id": 1,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"method": "initialize",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"params": 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protocolVersion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": "2025-06-18",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"capabilities": 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"roots": 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listChanged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": true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},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"sampling": {},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"elicitation": {}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clientInfo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"name": "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ExampleClient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"title": "Example Client Display Name",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"version": "1.0.0"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E9C115-CDED-7CC9-0443-FDB2679C1075}"/>
              </a:ext>
            </a:extLst>
          </p:cNvPr>
          <p:cNvSpPr txBox="1"/>
          <p:nvPr/>
        </p:nvSpPr>
        <p:spPr>
          <a:xfrm>
            <a:off x="1082842" y="1326650"/>
            <a:ext cx="2076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JSON RPC Request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5953B2-E249-1983-52F2-F6AF30906F96}"/>
              </a:ext>
            </a:extLst>
          </p:cNvPr>
          <p:cNvSpPr txBox="1"/>
          <p:nvPr/>
        </p:nvSpPr>
        <p:spPr>
          <a:xfrm>
            <a:off x="6096000" y="1326650"/>
            <a:ext cx="2072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Pure HTTP Request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6AD3D3-8010-C8F8-6718-A0BBAE51EF6C}"/>
              </a:ext>
            </a:extLst>
          </p:cNvPr>
          <p:cNvSpPr txBox="1"/>
          <p:nvPr/>
        </p:nvSpPr>
        <p:spPr>
          <a:xfrm>
            <a:off x="6096000" y="1810204"/>
            <a:ext cx="4802918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POST /initialize HTTP/1.1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Host: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mcp.example.com</a:t>
            </a: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Content-type: application/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Accept: application/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protocolVersion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": "2024-06-18",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"capabilities": 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"roots": 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listChanged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": true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"sampling": {},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"elicitation": {}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clientInfo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"name": "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ExampleClient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"title": "Example Client Display Name",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"version": "1.0.0”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DEDA448-0936-2DF5-5624-343BAB66989C}"/>
              </a:ext>
            </a:extLst>
          </p:cNvPr>
          <p:cNvSpPr/>
          <p:nvPr/>
        </p:nvSpPr>
        <p:spPr>
          <a:xfrm>
            <a:off x="2279282" y="2472730"/>
            <a:ext cx="1639576" cy="2704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6D8C663-8629-F52B-5B35-3F75078030A3}"/>
              </a:ext>
            </a:extLst>
          </p:cNvPr>
          <p:cNvSpPr/>
          <p:nvPr/>
        </p:nvSpPr>
        <p:spPr>
          <a:xfrm>
            <a:off x="6588548" y="1852552"/>
            <a:ext cx="1462923" cy="246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2F0DFBE-AFC4-810D-7A11-4CB31F864E33}"/>
              </a:ext>
            </a:extLst>
          </p:cNvPr>
          <p:cNvCxnSpPr>
            <a:cxnSpLocks/>
          </p:cNvCxnSpPr>
          <p:nvPr/>
        </p:nvCxnSpPr>
        <p:spPr>
          <a:xfrm flipV="1">
            <a:off x="3918858" y="1975560"/>
            <a:ext cx="2669690" cy="6152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08DA1633-1DF4-B62A-BF7B-6B0185597DA4}"/>
              </a:ext>
            </a:extLst>
          </p:cNvPr>
          <p:cNvSpPr/>
          <p:nvPr/>
        </p:nvSpPr>
        <p:spPr>
          <a:xfrm>
            <a:off x="1436913" y="2857422"/>
            <a:ext cx="4488873" cy="290210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173991FF-1406-FA6E-2C7F-CA5BBD0FF7D8}"/>
              </a:ext>
            </a:extLst>
          </p:cNvPr>
          <p:cNvSpPr/>
          <p:nvPr/>
        </p:nvSpPr>
        <p:spPr>
          <a:xfrm>
            <a:off x="6253022" y="3118852"/>
            <a:ext cx="4488873" cy="290210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9816352-E777-E008-9600-B26FCE8801FA}"/>
              </a:ext>
            </a:extLst>
          </p:cNvPr>
          <p:cNvCxnSpPr>
            <a:cxnSpLocks/>
          </p:cNvCxnSpPr>
          <p:nvPr/>
        </p:nvCxnSpPr>
        <p:spPr>
          <a:xfrm>
            <a:off x="5950583" y="4330565"/>
            <a:ext cx="329274" cy="281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217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857498-900C-20BA-D323-6628295FC6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36C35-E361-4FB7-CD62-06E78CF2B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Initialization response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CC89F-CEAA-6DD0-DC02-6DB3BD46865C}"/>
              </a:ext>
            </a:extLst>
          </p:cNvPr>
          <p:cNvSpPr txBox="1"/>
          <p:nvPr/>
        </p:nvSpPr>
        <p:spPr>
          <a:xfrm>
            <a:off x="6096000" y="2381734"/>
            <a:ext cx="480291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jsonrpc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": "2.0",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"id": 1,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"result": 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protocolVersion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": "2026-06-18",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"capabilities": { ... },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serverInfo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": { ... },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"instructions": "Optional instructions"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BBE0C7-26D4-2ECB-B48A-6D347EDA9CFF}"/>
              </a:ext>
            </a:extLst>
          </p:cNvPr>
          <p:cNvSpPr txBox="1"/>
          <p:nvPr/>
        </p:nvSpPr>
        <p:spPr>
          <a:xfrm>
            <a:off x="1082842" y="1647275"/>
            <a:ext cx="2235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Pure HTTP Response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898429-7959-5A93-1E6A-6CD15F4BBDB6}"/>
              </a:ext>
            </a:extLst>
          </p:cNvPr>
          <p:cNvSpPr txBox="1"/>
          <p:nvPr/>
        </p:nvSpPr>
        <p:spPr>
          <a:xfrm>
            <a:off x="6096000" y="1647275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JSON RPC Response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1967FA-D1CE-6F54-574D-21E760CF77B5}"/>
              </a:ext>
            </a:extLst>
          </p:cNvPr>
          <p:cNvSpPr txBox="1"/>
          <p:nvPr/>
        </p:nvSpPr>
        <p:spPr>
          <a:xfrm>
            <a:off x="1082842" y="2381734"/>
            <a:ext cx="469551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HTTP/1.1 200 OK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Content-Type: application/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protocolVersion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": "2024-11-05",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"capabilities": { ... },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serverInfo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": { ... },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"instructions": "Optional instructions"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870D889-E504-4B84-84EF-5ACEBB48F3F9}"/>
              </a:ext>
            </a:extLst>
          </p:cNvPr>
          <p:cNvSpPr/>
          <p:nvPr/>
        </p:nvSpPr>
        <p:spPr>
          <a:xfrm>
            <a:off x="1341913" y="3175568"/>
            <a:ext cx="4488873" cy="10995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256C849-BB17-16DE-B475-7A9C25150AB6}"/>
              </a:ext>
            </a:extLst>
          </p:cNvPr>
          <p:cNvSpPr/>
          <p:nvPr/>
        </p:nvSpPr>
        <p:spPr>
          <a:xfrm>
            <a:off x="6472052" y="3175567"/>
            <a:ext cx="4438743" cy="10401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95AFD2B-2B5A-0CA3-804D-E92F9B0679C1}"/>
              </a:ext>
            </a:extLst>
          </p:cNvPr>
          <p:cNvCxnSpPr>
            <a:cxnSpLocks/>
          </p:cNvCxnSpPr>
          <p:nvPr/>
        </p:nvCxnSpPr>
        <p:spPr>
          <a:xfrm>
            <a:off x="5921096" y="3776066"/>
            <a:ext cx="44012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185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BE388-1B32-F673-3511-80AABD15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Initialized notification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09170-1B83-677F-D516-1CA144773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After successful initialization, the client </a:t>
            </a:r>
            <a:r>
              <a:rPr lang="en-US" sz="2400" b="1"/>
              <a:t>MUST</a:t>
            </a:r>
            <a:r>
              <a:rPr lang="en-US" sz="2400"/>
              <a:t> send an initialized notification to indicate it is ready to begin normal operations: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Response is 204 No Content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8927C3-0C44-CBBC-2432-47E139E9FCF2}"/>
              </a:ext>
            </a:extLst>
          </p:cNvPr>
          <p:cNvSpPr txBox="1"/>
          <p:nvPr/>
        </p:nvSpPr>
        <p:spPr>
          <a:xfrm>
            <a:off x="1082842" y="2419177"/>
            <a:ext cx="2076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JSON RPC Request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11DF13-F625-C97D-0797-586F1D54CA1C}"/>
              </a:ext>
            </a:extLst>
          </p:cNvPr>
          <p:cNvSpPr txBox="1"/>
          <p:nvPr/>
        </p:nvSpPr>
        <p:spPr>
          <a:xfrm>
            <a:off x="1082842" y="3033362"/>
            <a:ext cx="43733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jsonrpc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": "2.0",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"method": "notifications/initialized"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04D92C-A48D-17AA-7207-55A32631F9E1}"/>
              </a:ext>
            </a:extLst>
          </p:cNvPr>
          <p:cNvSpPr txBox="1"/>
          <p:nvPr/>
        </p:nvSpPr>
        <p:spPr>
          <a:xfrm>
            <a:off x="6096000" y="2407305"/>
            <a:ext cx="2072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Pure HTTP Request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C35FE4-E1F3-E76E-92DC-CB6FDE3D228E}"/>
              </a:ext>
            </a:extLst>
          </p:cNvPr>
          <p:cNvSpPr txBox="1"/>
          <p:nvPr/>
        </p:nvSpPr>
        <p:spPr>
          <a:xfrm>
            <a:off x="6096000" y="2890859"/>
            <a:ext cx="362150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POST /initialized HTTP/1.1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Host: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mcp.example.com</a:t>
            </a: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Accept: application/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MCP-Protocol-Version: 2025-06-18</a:t>
            </a:r>
          </a:p>
          <a:p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1C69F21-52DF-8C1B-EDEF-AE70F0344A2B}"/>
              </a:ext>
            </a:extLst>
          </p:cNvPr>
          <p:cNvSpPr/>
          <p:nvPr/>
        </p:nvSpPr>
        <p:spPr>
          <a:xfrm>
            <a:off x="6588548" y="2933207"/>
            <a:ext cx="1462923" cy="246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F053F7B-1207-23A8-F51D-0E3AFA536BE6}"/>
              </a:ext>
            </a:extLst>
          </p:cNvPr>
          <p:cNvCxnSpPr>
            <a:cxnSpLocks/>
            <a:stCxn id="17" idx="6"/>
          </p:cNvCxnSpPr>
          <p:nvPr/>
        </p:nvCxnSpPr>
        <p:spPr>
          <a:xfrm flipV="1">
            <a:off x="5456155" y="3033362"/>
            <a:ext cx="1132393" cy="5803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D79707C-C0CC-BBDF-CFF1-DE572461C558}"/>
              </a:ext>
            </a:extLst>
          </p:cNvPr>
          <p:cNvSpPr/>
          <p:nvPr/>
        </p:nvSpPr>
        <p:spPr>
          <a:xfrm>
            <a:off x="3784875" y="3510415"/>
            <a:ext cx="1671280" cy="2065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6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3DB5C-FAE2-0970-CF15-16A8C0CAE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DE56E-6C8B-808E-CF57-41E2E48B6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Sessions are currently a feature of the </a:t>
            </a:r>
            <a:r>
              <a:rPr lang="en-US" err="1"/>
              <a:t>Streamable</a:t>
            </a:r>
            <a:r>
              <a:rPr lang="en-US"/>
              <a:t> HTTP transport</a:t>
            </a:r>
          </a:p>
          <a:p>
            <a:pPr lvl="1"/>
            <a:r>
              <a:rPr lang="en-US"/>
              <a:t>but there is discussion on elevating these to application layer</a:t>
            </a:r>
          </a:p>
          <a:p>
            <a:r>
              <a:rPr lang="en-US"/>
              <a:t>For now, sessions will not be supported in the Pure HTTP transport</a:t>
            </a:r>
          </a:p>
        </p:txBody>
      </p:sp>
    </p:spTree>
    <p:extLst>
      <p:ext uri="{BB962C8B-B14F-4D97-AF65-F5344CB8AC3E}">
        <p14:creationId xmlns:p14="http://schemas.microsoft.com/office/powerpoint/2010/main" val="1248659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E2BDD-4BD3-AF89-CAA4-AB9E5F66C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Authorization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907A9-6448-15E3-0BF5-9A9D75CB3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Works exactly the same as in the </a:t>
            </a:r>
            <a:r>
              <a:rPr lang="en-US" err="1"/>
              <a:t>Streamable</a:t>
            </a:r>
            <a:r>
              <a:rPr lang="en-US"/>
              <a:t> HTTP Transport</a:t>
            </a:r>
          </a:p>
          <a:p>
            <a:r>
              <a:rPr lang="en-US"/>
              <a:t>Client is responsible for obtaining an access token</a:t>
            </a:r>
          </a:p>
          <a:p>
            <a:r>
              <a:rPr lang="en-US"/>
              <a:t>Access token is sent in the Authorization header</a:t>
            </a:r>
          </a:p>
        </p:txBody>
      </p:sp>
    </p:spTree>
    <p:extLst>
      <p:ext uri="{BB962C8B-B14F-4D97-AF65-F5344CB8AC3E}">
        <p14:creationId xmlns:p14="http://schemas.microsoft.com/office/powerpoint/2010/main" val="1344217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0CA9B4-A90E-C0CD-C050-6FDC20EA5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Notifications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DEA824-A876-E625-E121-D777A9C0D3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45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AEA0-B166-C39C-B0FF-30E853AD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Motivation/Goals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E2FA2-4804-D29D-8980-6EEE68319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is a mature and widely adopted protocol for network interactions. A pure HTTP transport for MCP will enable:</a:t>
            </a:r>
          </a:p>
          <a:p>
            <a:pPr lvl="1"/>
            <a:r>
              <a:rPr lang="en-US" dirty="0"/>
              <a:t>Efficient scaling for enterprise cloud-based MCP clients/servers. </a:t>
            </a:r>
          </a:p>
          <a:p>
            <a:pPr lvl="1"/>
            <a:r>
              <a:rPr lang="en-US" dirty="0"/>
              <a:t>Standard HTTP mechanisms for idempotency and fault tolerance</a:t>
            </a:r>
          </a:p>
          <a:p>
            <a:pPr lvl="1"/>
            <a:r>
              <a:rPr lang="en-US" dirty="0"/>
              <a:t>Use of standard conditional request headers for efficient caching and optimistic concurrency</a:t>
            </a:r>
          </a:p>
          <a:p>
            <a:pPr lvl="1"/>
            <a:r>
              <a:rPr lang="en-US" dirty="0"/>
              <a:t>Use of standard HTTP clients available in all languages</a:t>
            </a:r>
          </a:p>
          <a:p>
            <a:pPr lvl="1"/>
            <a:r>
              <a:rPr lang="en-US" dirty="0"/>
              <a:t>Use of standard HTTP middleware for firewalls, routing, metrics collection</a:t>
            </a:r>
          </a:p>
          <a:p>
            <a:pPr lvl="1"/>
            <a:r>
              <a:rPr lang="en-US" dirty="0"/>
              <a:t>Natural support for binary content</a:t>
            </a:r>
          </a:p>
        </p:txBody>
      </p:sp>
    </p:spTree>
    <p:extLst>
      <p:ext uri="{BB962C8B-B14F-4D97-AF65-F5344CB8AC3E}">
        <p14:creationId xmlns:p14="http://schemas.microsoft.com/office/powerpoint/2010/main" val="779892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88BCF1-6818-1AF9-19E6-30D4B6E6D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approach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78672B-83C0-101E-3765-3ED5E8722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 to server notifications</a:t>
            </a:r>
          </a:p>
          <a:p>
            <a:pPr lvl="1"/>
            <a:r>
              <a:rPr lang="en-US" dirty="0"/>
              <a:t>Sent with POST to “/notifications” which returns a 204 No Content</a:t>
            </a:r>
          </a:p>
          <a:p>
            <a:r>
              <a:rPr lang="en-US" dirty="0"/>
              <a:t>Server to client notifications</a:t>
            </a:r>
          </a:p>
          <a:p>
            <a:pPr lvl="1"/>
            <a:r>
              <a:rPr lang="en-US" dirty="0"/>
              <a:t>Advise avoiding these (don’t declare the capability)</a:t>
            </a:r>
          </a:p>
          <a:p>
            <a:pPr lvl="1"/>
            <a:r>
              <a:rPr lang="en-US" dirty="0"/>
              <a:t>Can be sent in response to GET on “/notifications” </a:t>
            </a:r>
          </a:p>
        </p:txBody>
      </p:sp>
    </p:spTree>
    <p:extLst>
      <p:ext uri="{BB962C8B-B14F-4D97-AF65-F5344CB8AC3E}">
        <p14:creationId xmlns:p14="http://schemas.microsoft.com/office/powerpoint/2010/main" val="42611779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11759C-5D78-48DD-4CE7-90B303B21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Client Features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7C45A8-C40D-16E8-4A0D-82EB42D080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5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21320-13FB-B59A-9246-2B0A0C79A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7981E-31A6-0113-AF18-6D594C242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874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7129A-35B0-1F67-E363-8852371DE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D84A1-0494-33AD-F997-572D9C7E4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0741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220A0-B404-D4E5-799A-2AB577A07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Elicitation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A4806-E3E9-9E22-E950-88153BF86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the Host/client declares support for elicitation in initialization, the client should periodically send requests to the “/elicitation” endpoint to receive requests.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6087C9-513D-652B-5BAC-316BF5F4AF72}"/>
              </a:ext>
            </a:extLst>
          </p:cNvPr>
          <p:cNvSpPr txBox="1"/>
          <p:nvPr/>
        </p:nvSpPr>
        <p:spPr>
          <a:xfrm>
            <a:off x="1179615" y="2987628"/>
            <a:ext cx="2072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Pure HTTP Request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382F8C-AFA5-A9FA-6731-118B335842B4}"/>
              </a:ext>
            </a:extLst>
          </p:cNvPr>
          <p:cNvSpPr txBox="1"/>
          <p:nvPr/>
        </p:nvSpPr>
        <p:spPr>
          <a:xfrm>
            <a:off x="1179615" y="3566182"/>
            <a:ext cx="36215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POST /elicitation HTTP/1.1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Host: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mcp.example.com</a:t>
            </a: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Accept: application/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MCP-Protocol-Version: 2025-06-18</a:t>
            </a:r>
          </a:p>
        </p:txBody>
      </p:sp>
    </p:spTree>
    <p:extLst>
      <p:ext uri="{BB962C8B-B14F-4D97-AF65-F5344CB8AC3E}">
        <p14:creationId xmlns:p14="http://schemas.microsoft.com/office/powerpoint/2010/main" val="5916337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C29271-6C41-15EB-EADA-0CBE66121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Base Protocol Utilities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2E1D4-1955-94FE-5EAB-7540A970FF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2854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16FEE-F31B-6FE7-C063-6EFA46503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Cancellation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089F7-E04B-D522-E2F8-CB1B3563B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Supported with POST on a “/cancellation” endpoint 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messageId</a:t>
            </a:r>
            <a:r>
              <a:rPr lang="en-US" dirty="0"/>
              <a:t> in the body is the </a:t>
            </a:r>
            <a:r>
              <a:rPr lang="en-US" dirty="0" err="1"/>
              <a:t>Mcp</a:t>
            </a:r>
            <a:r>
              <a:rPr lang="en-US" dirty="0"/>
              <a:t>-Request-Id sent in the request to be cancelled.</a:t>
            </a:r>
          </a:p>
          <a:p>
            <a:pPr lvl="1"/>
            <a:r>
              <a:rPr lang="en-US" dirty="0"/>
              <a:t>Response is a 204 No  Content</a:t>
            </a:r>
          </a:p>
        </p:txBody>
      </p:sp>
    </p:spTree>
    <p:extLst>
      <p:ext uri="{BB962C8B-B14F-4D97-AF65-F5344CB8AC3E}">
        <p14:creationId xmlns:p14="http://schemas.microsoft.com/office/powerpoint/2010/main" val="18684981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45A48-CC56-327E-EDCA-63F1B72E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AA7E28-67BC-F0B4-83E3-81F44737369D}"/>
              </a:ext>
            </a:extLst>
          </p:cNvPr>
          <p:cNvSpPr txBox="1"/>
          <p:nvPr/>
        </p:nvSpPr>
        <p:spPr>
          <a:xfrm>
            <a:off x="1082842" y="1810204"/>
            <a:ext cx="222528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jsonrpc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": "2.0",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"id": "123",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"method": "ping"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9484BE-6472-186A-48EA-F2A481EE89F0}"/>
              </a:ext>
            </a:extLst>
          </p:cNvPr>
          <p:cNvSpPr txBox="1"/>
          <p:nvPr/>
        </p:nvSpPr>
        <p:spPr>
          <a:xfrm>
            <a:off x="1082842" y="1326650"/>
            <a:ext cx="2076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JSON RPC Request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F80E48-4CF6-4EC5-ABCC-DD55E99767FF}"/>
              </a:ext>
            </a:extLst>
          </p:cNvPr>
          <p:cNvSpPr txBox="1"/>
          <p:nvPr/>
        </p:nvSpPr>
        <p:spPr>
          <a:xfrm>
            <a:off x="6096000" y="1326650"/>
            <a:ext cx="2072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Pure HTTP Request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595A35-26DB-0100-B4BF-317B272B6ECF}"/>
              </a:ext>
            </a:extLst>
          </p:cNvPr>
          <p:cNvSpPr txBox="1"/>
          <p:nvPr/>
        </p:nvSpPr>
        <p:spPr>
          <a:xfrm>
            <a:off x="6096000" y="1810204"/>
            <a:ext cx="276229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POST /ping HTTP/1.1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Host: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mcp.example.com</a:t>
            </a: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Accept: application/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955FDD-02CD-2428-BB76-E61D2C0FAFC1}"/>
              </a:ext>
            </a:extLst>
          </p:cNvPr>
          <p:cNvSpPr txBox="1"/>
          <p:nvPr/>
        </p:nvSpPr>
        <p:spPr>
          <a:xfrm>
            <a:off x="6096000" y="4115524"/>
            <a:ext cx="222528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jsonrpc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": "2.0",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"id": "123",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"result": {}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72A23D-8F86-AE7B-51B2-9C42EE6E137C}"/>
              </a:ext>
            </a:extLst>
          </p:cNvPr>
          <p:cNvSpPr txBox="1"/>
          <p:nvPr/>
        </p:nvSpPr>
        <p:spPr>
          <a:xfrm>
            <a:off x="1082842" y="3381065"/>
            <a:ext cx="2235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Pure HTTP Response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9BDC2F-EE77-5BA8-2C71-81BFF221BDB8}"/>
              </a:ext>
            </a:extLst>
          </p:cNvPr>
          <p:cNvSpPr txBox="1"/>
          <p:nvPr/>
        </p:nvSpPr>
        <p:spPr>
          <a:xfrm>
            <a:off x="6096000" y="3381065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JSON RPC Response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0402B7-320F-B3D6-EF4E-02A6816D51AD}"/>
              </a:ext>
            </a:extLst>
          </p:cNvPr>
          <p:cNvSpPr txBox="1"/>
          <p:nvPr/>
        </p:nvSpPr>
        <p:spPr>
          <a:xfrm>
            <a:off x="1082842" y="4115524"/>
            <a:ext cx="26548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HTTP/1.1 204 No Content</a:t>
            </a:r>
          </a:p>
        </p:txBody>
      </p:sp>
    </p:spTree>
    <p:extLst>
      <p:ext uri="{BB962C8B-B14F-4D97-AF65-F5344CB8AC3E}">
        <p14:creationId xmlns:p14="http://schemas.microsoft.com/office/powerpoint/2010/main" val="36881754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FBA47-24B8-B812-52E2-522BE6B17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C1BFD-F861-1CC2-1F1C-44E3F2CDE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Clients are required </a:t>
            </a:r>
            <a:r>
              <a:rPr lang="en-US"/>
              <a:t>to support Cookies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259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2E8CF-DE1E-5CAA-FB13-1E121ECFF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Mapping MCP to Pure HTTP -- General Principals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5FC88-271F-8183-D01B-8A9D72AD0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requests -&gt; HTTP GET</a:t>
            </a:r>
          </a:p>
          <a:p>
            <a:pPr lvl="1"/>
            <a:r>
              <a:rPr lang="en-US" dirty="0"/>
              <a:t>Cursor sent in query string, _meta sent in headers</a:t>
            </a:r>
          </a:p>
          <a:p>
            <a:r>
              <a:rPr lang="en-US" dirty="0"/>
              <a:t>Get requests -&gt; HTTP POST</a:t>
            </a:r>
          </a:p>
          <a:p>
            <a:r>
              <a:rPr lang="en-US" dirty="0"/>
              <a:t>Adopt standard headers from </a:t>
            </a:r>
            <a:r>
              <a:rPr lang="en-US" dirty="0" err="1"/>
              <a:t>Streamable</a:t>
            </a:r>
            <a:r>
              <a:rPr lang="en-US" dirty="0"/>
              <a:t> HTTP</a:t>
            </a:r>
          </a:p>
          <a:p>
            <a:pPr lvl="1"/>
            <a:r>
              <a:rPr lang="en-US" dirty="0" err="1"/>
              <a:t>Mcp</a:t>
            </a:r>
            <a:r>
              <a:rPr lang="en-US" dirty="0"/>
              <a:t>-Protocol-Version</a:t>
            </a:r>
          </a:p>
          <a:p>
            <a:r>
              <a:rPr lang="en-US" dirty="0"/>
              <a:t>Requests include </a:t>
            </a:r>
            <a:r>
              <a:rPr lang="en-US" dirty="0" err="1"/>
              <a:t>Mcp</a:t>
            </a:r>
            <a:r>
              <a:rPr lang="en-US" dirty="0"/>
              <a:t>-Request-Id header to support cancellation</a:t>
            </a:r>
          </a:p>
          <a:p>
            <a:r>
              <a:rPr lang="en-US" dirty="0"/>
              <a:t>“_meta” sent in request/response bodies (except for GETs)</a:t>
            </a:r>
          </a:p>
          <a:p>
            <a:pPr lvl="1"/>
            <a:r>
              <a:rPr lang="en-US" dirty="0"/>
              <a:t>In MCP, “_meta” is in “params” of requests and top-level property of responses.</a:t>
            </a:r>
          </a:p>
        </p:txBody>
      </p:sp>
    </p:spTree>
    <p:extLst>
      <p:ext uri="{BB962C8B-B14F-4D97-AF65-F5344CB8AC3E}">
        <p14:creationId xmlns:p14="http://schemas.microsoft.com/office/powerpoint/2010/main" val="180988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01B6-3D51-D208-06EC-AFB944650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F9516-4918-17E3-E4BA-FAC20C501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296"/>
            <a:ext cx="10515600" cy="917023"/>
          </a:xfrm>
        </p:spPr>
        <p:txBody>
          <a:bodyPr>
            <a:normAutofit/>
          </a:bodyPr>
          <a:lstStyle/>
          <a:p>
            <a:r>
              <a:rPr lang="en-US" sz="2400"/>
              <a:t>E.g. tools/list, resources/list, prompts/list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899C90-156F-0EED-15AC-9831A6EE2ADC}"/>
              </a:ext>
            </a:extLst>
          </p:cNvPr>
          <p:cNvSpPr txBox="1"/>
          <p:nvPr/>
        </p:nvSpPr>
        <p:spPr>
          <a:xfrm>
            <a:off x="1082842" y="2791317"/>
            <a:ext cx="372890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jsonrpc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"2.0",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"id": 1,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"method": "tools/list",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"params":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"_meta":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progressToken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"abc123”,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”custom”: ”42”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"cursor": "optional-cursor”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7B09A9-96B8-DF41-7F3B-4DC44054D946}"/>
              </a:ext>
            </a:extLst>
          </p:cNvPr>
          <p:cNvSpPr txBox="1"/>
          <p:nvPr/>
        </p:nvSpPr>
        <p:spPr>
          <a:xfrm>
            <a:off x="1082842" y="2212763"/>
            <a:ext cx="2076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JSON RPC Request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F15B58-8756-919A-4998-A274F400A122}"/>
              </a:ext>
            </a:extLst>
          </p:cNvPr>
          <p:cNvSpPr txBox="1"/>
          <p:nvPr/>
        </p:nvSpPr>
        <p:spPr>
          <a:xfrm>
            <a:off x="6096000" y="2212763"/>
            <a:ext cx="2072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Pure HTTP Request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4BAF3D-0AE4-F157-DEF2-645FF9A87202}"/>
              </a:ext>
            </a:extLst>
          </p:cNvPr>
          <p:cNvSpPr txBox="1"/>
          <p:nvPr/>
        </p:nvSpPr>
        <p:spPr>
          <a:xfrm>
            <a:off x="6096000" y="2791317"/>
            <a:ext cx="576952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GET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tools?cursor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=optional-cursor HTTP/1.1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Host: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mcp.example.com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Accept: application/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-Protocol-Version: 2025-06-18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-Request-Id: 9ed72fc3-99d3-491f-8173-e0cd745b2f3c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-Meta-Progress-Token: abc123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-Meta-custom: 42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56280B7-A7FA-845A-81D4-F8394EE0FA5B}"/>
              </a:ext>
            </a:extLst>
          </p:cNvPr>
          <p:cNvSpPr/>
          <p:nvPr/>
        </p:nvSpPr>
        <p:spPr>
          <a:xfrm>
            <a:off x="2400435" y="3427713"/>
            <a:ext cx="758874" cy="2780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7E19232-815F-759E-108C-CD4F177E1959}"/>
              </a:ext>
            </a:extLst>
          </p:cNvPr>
          <p:cNvSpPr/>
          <p:nvPr/>
        </p:nvSpPr>
        <p:spPr>
          <a:xfrm>
            <a:off x="6571383" y="2791317"/>
            <a:ext cx="758874" cy="2780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B843408-D6ED-217C-7118-4A4260FC0BEF}"/>
              </a:ext>
            </a:extLst>
          </p:cNvPr>
          <p:cNvCxnSpPr/>
          <p:nvPr/>
        </p:nvCxnSpPr>
        <p:spPr>
          <a:xfrm flipV="1">
            <a:off x="3159308" y="2930318"/>
            <a:ext cx="3412075" cy="4973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4150921-8474-F2FC-7D6C-5AB54C221BE7}"/>
              </a:ext>
            </a:extLst>
          </p:cNvPr>
          <p:cNvSpPr/>
          <p:nvPr/>
        </p:nvSpPr>
        <p:spPr>
          <a:xfrm>
            <a:off x="3042561" y="3462896"/>
            <a:ext cx="758874" cy="2780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670EEB1-DF39-6EB0-D214-C085298D8FB6}"/>
              </a:ext>
            </a:extLst>
          </p:cNvPr>
          <p:cNvSpPr/>
          <p:nvPr/>
        </p:nvSpPr>
        <p:spPr>
          <a:xfrm>
            <a:off x="5954255" y="2791317"/>
            <a:ext cx="758874" cy="2780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77B363F-D7DC-F6D0-B78E-2C6EE8659AD4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3801435" y="2930319"/>
            <a:ext cx="2152820" cy="6715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D9D61147-8096-C9B5-9463-A03D56861C9E}"/>
              </a:ext>
            </a:extLst>
          </p:cNvPr>
          <p:cNvSpPr/>
          <p:nvPr/>
        </p:nvSpPr>
        <p:spPr>
          <a:xfrm>
            <a:off x="1768642" y="4083247"/>
            <a:ext cx="2791667" cy="2588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59AEC21-56C3-CA6D-7FBC-E4D0394023C9}"/>
              </a:ext>
            </a:extLst>
          </p:cNvPr>
          <p:cNvSpPr/>
          <p:nvPr/>
        </p:nvSpPr>
        <p:spPr>
          <a:xfrm>
            <a:off x="1384038" y="4719643"/>
            <a:ext cx="3308278" cy="2588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7F9A7CB-90F2-43A3-2341-BA8936151922}"/>
              </a:ext>
            </a:extLst>
          </p:cNvPr>
          <p:cNvSpPr/>
          <p:nvPr/>
        </p:nvSpPr>
        <p:spPr>
          <a:xfrm>
            <a:off x="7096762" y="2810455"/>
            <a:ext cx="2672880" cy="2780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C78ACD2-2F03-DC26-C0AF-9444160F3E73}"/>
              </a:ext>
            </a:extLst>
          </p:cNvPr>
          <p:cNvCxnSpPr>
            <a:cxnSpLocks/>
            <a:endCxn id="21" idx="3"/>
          </p:cNvCxnSpPr>
          <p:nvPr/>
        </p:nvCxnSpPr>
        <p:spPr>
          <a:xfrm flipV="1">
            <a:off x="4560309" y="3047745"/>
            <a:ext cx="2927887" cy="17322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EDF497C9-4C82-5151-745D-D4E5E7CB555D}"/>
              </a:ext>
            </a:extLst>
          </p:cNvPr>
          <p:cNvSpPr/>
          <p:nvPr/>
        </p:nvSpPr>
        <p:spPr>
          <a:xfrm>
            <a:off x="5980781" y="3852593"/>
            <a:ext cx="3668544" cy="2890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55E2D46-1337-6BFB-11F6-A74CB7848554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4574447" y="3997110"/>
            <a:ext cx="1406334" cy="367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0F97D5B5-A810-32DA-93B8-C5488D0A97B4}"/>
              </a:ext>
            </a:extLst>
          </p:cNvPr>
          <p:cNvSpPr/>
          <p:nvPr/>
        </p:nvSpPr>
        <p:spPr>
          <a:xfrm>
            <a:off x="1764626" y="4331903"/>
            <a:ext cx="2791667" cy="2588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8718C42-62E7-7A22-B276-03E57D1DF42E}"/>
              </a:ext>
            </a:extLst>
          </p:cNvPr>
          <p:cNvSpPr/>
          <p:nvPr/>
        </p:nvSpPr>
        <p:spPr>
          <a:xfrm>
            <a:off x="5994918" y="4098294"/>
            <a:ext cx="3654407" cy="2890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857E887-EFA8-FC1F-FFDC-D1457BB14DF0}"/>
              </a:ext>
            </a:extLst>
          </p:cNvPr>
          <p:cNvCxnSpPr>
            <a:cxnSpLocks/>
          </p:cNvCxnSpPr>
          <p:nvPr/>
        </p:nvCxnSpPr>
        <p:spPr>
          <a:xfrm flipV="1">
            <a:off x="4581516" y="4052874"/>
            <a:ext cx="1406334" cy="367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3BBE3ED-08AD-9FA8-5716-6C794BD83C2F}"/>
              </a:ext>
            </a:extLst>
          </p:cNvPr>
          <p:cNvSpPr/>
          <p:nvPr/>
        </p:nvSpPr>
        <p:spPr>
          <a:xfrm>
            <a:off x="1809089" y="3246371"/>
            <a:ext cx="520473" cy="27800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5363DE-6A61-29AF-CF07-BAEE32AB9545}"/>
              </a:ext>
            </a:extLst>
          </p:cNvPr>
          <p:cNvSpPr/>
          <p:nvPr/>
        </p:nvSpPr>
        <p:spPr>
          <a:xfrm>
            <a:off x="7726597" y="3640079"/>
            <a:ext cx="4138931" cy="28903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85670FF-0B75-24B2-7BDA-EC5CD8F77755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2329562" y="3385373"/>
            <a:ext cx="5397035" cy="39922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A69DF64-F813-2DCC-EF84-B255C7B17342}"/>
              </a:ext>
            </a:extLst>
          </p:cNvPr>
          <p:cNvSpPr txBox="1"/>
          <p:nvPr/>
        </p:nvSpPr>
        <p:spPr>
          <a:xfrm rot="186277">
            <a:off x="5071040" y="3333605"/>
            <a:ext cx="653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linked</a:t>
            </a:r>
          </a:p>
        </p:txBody>
      </p:sp>
    </p:spTree>
    <p:extLst>
      <p:ext uri="{BB962C8B-B14F-4D97-AF65-F5344CB8AC3E}">
        <p14:creationId xmlns:p14="http://schemas.microsoft.com/office/powerpoint/2010/main" val="2505890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D2226E-3A7D-B307-D5D8-16451E2F2C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C2874-1BD1-63EB-B111-9DD8268ED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 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5A921-2A9F-537D-C3A9-9B388044A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296"/>
            <a:ext cx="10515600" cy="917023"/>
          </a:xfrm>
        </p:spPr>
        <p:txBody>
          <a:bodyPr>
            <a:normAutofit/>
          </a:bodyPr>
          <a:lstStyle/>
          <a:p>
            <a:r>
              <a:rPr lang="en-US" sz="2400"/>
              <a:t>E.g. tools/list, resources/list, prompts/list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BD70B5-C2BF-87B7-FE98-98A200F07FC6}"/>
              </a:ext>
            </a:extLst>
          </p:cNvPr>
          <p:cNvSpPr txBox="1"/>
          <p:nvPr/>
        </p:nvSpPr>
        <p:spPr>
          <a:xfrm>
            <a:off x="6096001" y="2648536"/>
            <a:ext cx="4480714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jsonrpc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"2.0",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"id": 1,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"_meta":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"timestamp": "2025-09-08T12:34:56Z"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"result":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"tools": [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{ ...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{ ...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nextCursor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"next-page-cursor"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C8383A-491A-7223-8FA6-BF24D78F154C}"/>
              </a:ext>
            </a:extLst>
          </p:cNvPr>
          <p:cNvSpPr txBox="1"/>
          <p:nvPr/>
        </p:nvSpPr>
        <p:spPr>
          <a:xfrm>
            <a:off x="6096001" y="2069982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JSON RPC Response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987DD0-C8FA-79DD-7E2B-1DA7E208F24C}"/>
              </a:ext>
            </a:extLst>
          </p:cNvPr>
          <p:cNvSpPr txBox="1"/>
          <p:nvPr/>
        </p:nvSpPr>
        <p:spPr>
          <a:xfrm>
            <a:off x="838200" y="2063691"/>
            <a:ext cx="2235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Pure HTTP Response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727916-A96F-B01C-42EF-9AE4042F8787}"/>
              </a:ext>
            </a:extLst>
          </p:cNvPr>
          <p:cNvSpPr txBox="1"/>
          <p:nvPr/>
        </p:nvSpPr>
        <p:spPr>
          <a:xfrm>
            <a:off x="838200" y="2642245"/>
            <a:ext cx="437331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HTTP/1.1 200 OK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Content-Type: application/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"33a64df551425fcc55e4d”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"_meta":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"timestamp": "2025-09-08T12:34:56Z"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"result":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"tools": [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{ ...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{ ...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nextCursor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"next-page-cursor"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C24FB3D-51D8-8782-B8CA-DCCECCA34933}"/>
              </a:ext>
            </a:extLst>
          </p:cNvPr>
          <p:cNvSpPr/>
          <p:nvPr/>
        </p:nvSpPr>
        <p:spPr>
          <a:xfrm>
            <a:off x="6096000" y="3338623"/>
            <a:ext cx="4271211" cy="263389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B66F5D6-DF0F-0A85-9CB3-A593B04C6AA3}"/>
              </a:ext>
            </a:extLst>
          </p:cNvPr>
          <p:cNvSpPr/>
          <p:nvPr/>
        </p:nvSpPr>
        <p:spPr>
          <a:xfrm>
            <a:off x="838199" y="3519908"/>
            <a:ext cx="4271211" cy="287098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9C5E0A5-99C5-876C-B2CA-7E786F6F6567}"/>
              </a:ext>
            </a:extLst>
          </p:cNvPr>
          <p:cNvCxnSpPr>
            <a:cxnSpLocks/>
          </p:cNvCxnSpPr>
          <p:nvPr/>
        </p:nvCxnSpPr>
        <p:spPr>
          <a:xfrm>
            <a:off x="5247772" y="4565800"/>
            <a:ext cx="565485" cy="162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A03D994A-DAE8-54A2-7E2C-FE883882F45D}"/>
              </a:ext>
            </a:extLst>
          </p:cNvPr>
          <p:cNvSpPr/>
          <p:nvPr/>
        </p:nvSpPr>
        <p:spPr>
          <a:xfrm>
            <a:off x="6806392" y="3060619"/>
            <a:ext cx="520473" cy="27800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724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93CD5F-79A5-2ADA-B5F8-C30FD4612E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4F95F-5B1A-28EF-F00B-6FF8302FC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E9BFB-57C1-3246-63AB-52B1C3E10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296"/>
            <a:ext cx="10515600" cy="91702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resources/read, prompts/get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B4DF2B-1496-E26E-5D6A-0DD1D3AC01F0}"/>
              </a:ext>
            </a:extLst>
          </p:cNvPr>
          <p:cNvSpPr txBox="1"/>
          <p:nvPr/>
        </p:nvSpPr>
        <p:spPr>
          <a:xfrm>
            <a:off x="1082842" y="3019917"/>
            <a:ext cx="5125121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jsonrpc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"2.0",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"id": 2,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"method": ”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promts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/get",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"params":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"_meta":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progressToken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"abc123”,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”custom”: ”42”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”name":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code_review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”,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"arguments":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"code": "def hello():\n print('world')"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77A7A1-9D9D-6FE3-92C3-25DDFFC773A8}"/>
              </a:ext>
            </a:extLst>
          </p:cNvPr>
          <p:cNvSpPr txBox="1"/>
          <p:nvPr/>
        </p:nvSpPr>
        <p:spPr>
          <a:xfrm>
            <a:off x="1082842" y="2441363"/>
            <a:ext cx="2076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JSON RPC Request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BBCD05-EE33-7C42-B489-4D8CCB15D165}"/>
              </a:ext>
            </a:extLst>
          </p:cNvPr>
          <p:cNvSpPr txBox="1"/>
          <p:nvPr/>
        </p:nvSpPr>
        <p:spPr>
          <a:xfrm>
            <a:off x="6096000" y="2441363"/>
            <a:ext cx="2072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Pure HTTP Request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E96C5D-E1BD-2839-522C-50BC29C6FFE1}"/>
              </a:ext>
            </a:extLst>
          </p:cNvPr>
          <p:cNvSpPr txBox="1"/>
          <p:nvPr/>
        </p:nvSpPr>
        <p:spPr>
          <a:xfrm>
            <a:off x="6096000" y="3019917"/>
            <a:ext cx="5769528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POST /prompts/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code_review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? HTTP/1.1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Host: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mcp.example.com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Accept: application/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-Protocol-Version: 2025-06-18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-Request-Id: 26021c95-4ce2-4326-9939-f192308d6674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"_meta":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progressToken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"abc123”,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”custom”: ”42”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”name":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code_review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”,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"arguments":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"code": "def hello():\n print('world')"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FAD8A46-6C87-41D8-ECEE-FCCF0FFD9800}"/>
              </a:ext>
            </a:extLst>
          </p:cNvPr>
          <p:cNvSpPr/>
          <p:nvPr/>
        </p:nvSpPr>
        <p:spPr>
          <a:xfrm>
            <a:off x="2400434" y="3656314"/>
            <a:ext cx="875621" cy="2721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D40D6F3-2114-EAFA-EA30-38CFECFC2E9B}"/>
              </a:ext>
            </a:extLst>
          </p:cNvPr>
          <p:cNvSpPr/>
          <p:nvPr/>
        </p:nvSpPr>
        <p:spPr>
          <a:xfrm>
            <a:off x="6583415" y="3019917"/>
            <a:ext cx="924630" cy="3384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4AC05B-9D11-A05B-4B72-E41D4C88AA7D}"/>
              </a:ext>
            </a:extLst>
          </p:cNvPr>
          <p:cNvCxnSpPr/>
          <p:nvPr/>
        </p:nvCxnSpPr>
        <p:spPr>
          <a:xfrm flipV="1">
            <a:off x="3159308" y="3158918"/>
            <a:ext cx="3412075" cy="4973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E684C57E-3F91-4D5C-A4B2-6750BF5E6C14}"/>
              </a:ext>
            </a:extLst>
          </p:cNvPr>
          <p:cNvSpPr/>
          <p:nvPr/>
        </p:nvSpPr>
        <p:spPr>
          <a:xfrm>
            <a:off x="3162881" y="3691496"/>
            <a:ext cx="758874" cy="2780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7EBDD6F-9E59-3BC6-BF4E-F1428E0CF1F1}"/>
              </a:ext>
            </a:extLst>
          </p:cNvPr>
          <p:cNvSpPr/>
          <p:nvPr/>
        </p:nvSpPr>
        <p:spPr>
          <a:xfrm>
            <a:off x="5954255" y="3019917"/>
            <a:ext cx="758874" cy="2780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836D5-56B6-873D-EE75-54BBE8C58597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3801435" y="3158919"/>
            <a:ext cx="2152820" cy="6715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E35466AB-3BFA-C289-5782-9E52DF1CBB1D}"/>
              </a:ext>
            </a:extLst>
          </p:cNvPr>
          <p:cNvSpPr/>
          <p:nvPr/>
        </p:nvSpPr>
        <p:spPr>
          <a:xfrm>
            <a:off x="7422939" y="3039055"/>
            <a:ext cx="1476760" cy="2890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0416532-ED6A-D7AA-0AE3-3E10E1A25150}"/>
              </a:ext>
            </a:extLst>
          </p:cNvPr>
          <p:cNvSpPr/>
          <p:nvPr/>
        </p:nvSpPr>
        <p:spPr>
          <a:xfrm>
            <a:off x="2285125" y="4943424"/>
            <a:ext cx="1636630" cy="2721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2194510-0344-A54C-BCF7-BBD39D153D23}"/>
              </a:ext>
            </a:extLst>
          </p:cNvPr>
          <p:cNvCxnSpPr>
            <a:cxnSpLocks/>
            <a:endCxn id="21" idx="3"/>
          </p:cNvCxnSpPr>
          <p:nvPr/>
        </p:nvCxnSpPr>
        <p:spPr>
          <a:xfrm flipV="1">
            <a:off x="3801435" y="3285761"/>
            <a:ext cx="3837770" cy="16802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4896BE5-8326-9EC8-59E0-484EF9808483}"/>
              </a:ext>
            </a:extLst>
          </p:cNvPr>
          <p:cNvSpPr/>
          <p:nvPr/>
        </p:nvSpPr>
        <p:spPr>
          <a:xfrm>
            <a:off x="1329069" y="4004681"/>
            <a:ext cx="4625185" cy="20558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A5681DA-BFED-046D-BCD7-A41D0AE46A9E}"/>
              </a:ext>
            </a:extLst>
          </p:cNvPr>
          <p:cNvSpPr/>
          <p:nvPr/>
        </p:nvSpPr>
        <p:spPr>
          <a:xfrm>
            <a:off x="6095999" y="4318260"/>
            <a:ext cx="4625185" cy="215248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C38502-26C4-876C-6B5C-04AC8A1625CE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5954254" y="5390555"/>
            <a:ext cx="141745" cy="39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87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3B8E2-0E3F-D385-9178-ACCD75FB7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 Responses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2F5977-46BF-CEC5-10EE-878728B90D4A}"/>
              </a:ext>
            </a:extLst>
          </p:cNvPr>
          <p:cNvSpPr txBox="1"/>
          <p:nvPr/>
        </p:nvSpPr>
        <p:spPr>
          <a:xfrm>
            <a:off x="6096000" y="2381734"/>
            <a:ext cx="4373313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jsonrpc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"2.0",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"id": 42,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"_meta":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"timestamp": "2025-09-08T12:34:56Z"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"result":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"content": [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{ ...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false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A787D5-F75A-3E1D-CA07-84B8CEE7DC18}"/>
              </a:ext>
            </a:extLst>
          </p:cNvPr>
          <p:cNvSpPr txBox="1"/>
          <p:nvPr/>
        </p:nvSpPr>
        <p:spPr>
          <a:xfrm>
            <a:off x="1082842" y="1647275"/>
            <a:ext cx="2235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Pure HTTP Response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8A91B2-B3E5-F3D0-F70C-C61F9E700883}"/>
              </a:ext>
            </a:extLst>
          </p:cNvPr>
          <p:cNvSpPr txBox="1"/>
          <p:nvPr/>
        </p:nvSpPr>
        <p:spPr>
          <a:xfrm>
            <a:off x="6096000" y="1647275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JSON RPC Response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7803BB-8F0B-0579-83F7-7E11D6B8EB20}"/>
              </a:ext>
            </a:extLst>
          </p:cNvPr>
          <p:cNvSpPr txBox="1"/>
          <p:nvPr/>
        </p:nvSpPr>
        <p:spPr>
          <a:xfrm>
            <a:off x="1082842" y="2381734"/>
            <a:ext cx="437331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HTTP/1.1 200 OK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Content-Type: application/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W/"0815"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"_meta":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"timestamp": "2025-09-08T12:34:56Z"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"content": [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 ...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],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12DB66A-8101-2555-4044-568F8DDAEB2B}"/>
              </a:ext>
            </a:extLst>
          </p:cNvPr>
          <p:cNvSpPr/>
          <p:nvPr/>
        </p:nvSpPr>
        <p:spPr>
          <a:xfrm>
            <a:off x="2027319" y="2381735"/>
            <a:ext cx="499313" cy="2531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8FF94C-8F6C-D8B5-F41B-26F50BB56CFB}"/>
              </a:ext>
            </a:extLst>
          </p:cNvPr>
          <p:cNvSpPr/>
          <p:nvPr/>
        </p:nvSpPr>
        <p:spPr>
          <a:xfrm>
            <a:off x="6494961" y="4549083"/>
            <a:ext cx="1971176" cy="2692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2E7F95B-BC7C-8075-494E-1D88BBE36110}"/>
              </a:ext>
            </a:extLst>
          </p:cNvPr>
          <p:cNvCxnSpPr>
            <a:cxnSpLocks/>
          </p:cNvCxnSpPr>
          <p:nvPr/>
        </p:nvCxnSpPr>
        <p:spPr>
          <a:xfrm>
            <a:off x="2526632" y="2634917"/>
            <a:ext cx="3968329" cy="19896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FCBC466-DA8F-004D-D5F8-7D6684765D51}"/>
              </a:ext>
            </a:extLst>
          </p:cNvPr>
          <p:cNvSpPr/>
          <p:nvPr/>
        </p:nvSpPr>
        <p:spPr>
          <a:xfrm>
            <a:off x="1229393" y="3453941"/>
            <a:ext cx="4226762" cy="156322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473930B-DD8A-B34E-824A-87BFBA7ABBF3}"/>
              </a:ext>
            </a:extLst>
          </p:cNvPr>
          <p:cNvSpPr/>
          <p:nvPr/>
        </p:nvSpPr>
        <p:spPr>
          <a:xfrm>
            <a:off x="6242551" y="3058126"/>
            <a:ext cx="4226762" cy="151404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01F13E-579F-466D-08B5-A7469A71EF70}"/>
              </a:ext>
            </a:extLst>
          </p:cNvPr>
          <p:cNvCxnSpPr>
            <a:cxnSpLocks/>
          </p:cNvCxnSpPr>
          <p:nvPr/>
        </p:nvCxnSpPr>
        <p:spPr>
          <a:xfrm flipV="1">
            <a:off x="5530515" y="3738155"/>
            <a:ext cx="565485" cy="1486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61A734E-3681-E71D-4365-439880DF0B8D}"/>
              </a:ext>
            </a:extLst>
          </p:cNvPr>
          <p:cNvSpPr txBox="1"/>
          <p:nvPr/>
        </p:nvSpPr>
        <p:spPr>
          <a:xfrm>
            <a:off x="4310743" y="5965371"/>
            <a:ext cx="3482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Want to support binary resources</a:t>
            </a:r>
          </a:p>
        </p:txBody>
      </p:sp>
    </p:spTree>
    <p:extLst>
      <p:ext uri="{BB962C8B-B14F-4D97-AF65-F5344CB8AC3E}">
        <p14:creationId xmlns:p14="http://schemas.microsoft.com/office/powerpoint/2010/main" val="2694706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4539E-26F1-FA86-D5EA-9880586C6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 Call requests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B0E98C-9920-2270-AE31-6496CB607258}"/>
              </a:ext>
            </a:extLst>
          </p:cNvPr>
          <p:cNvSpPr txBox="1"/>
          <p:nvPr/>
        </p:nvSpPr>
        <p:spPr>
          <a:xfrm>
            <a:off x="1082842" y="2225829"/>
            <a:ext cx="3621504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jsonrpc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"2.0",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"id": 6,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"method": "tools/call",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"params":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"_meta":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progressToken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"abc123”,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”custom”: ”42”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"name":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get_weather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"arguments":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"location": "New York"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7C511D-00CA-9922-E4A0-C26BA0D3110D}"/>
              </a:ext>
            </a:extLst>
          </p:cNvPr>
          <p:cNvSpPr txBox="1"/>
          <p:nvPr/>
        </p:nvSpPr>
        <p:spPr>
          <a:xfrm>
            <a:off x="1082842" y="1647275"/>
            <a:ext cx="2076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JSON RPC Request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660D26-F765-F554-9E81-493D3A941892}"/>
              </a:ext>
            </a:extLst>
          </p:cNvPr>
          <p:cNvSpPr txBox="1"/>
          <p:nvPr/>
        </p:nvSpPr>
        <p:spPr>
          <a:xfrm>
            <a:off x="6096000" y="1647275"/>
            <a:ext cx="2072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Pure HTTP Request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F3F878-1BA5-DBEB-B9C5-1C43E702D0F4}"/>
              </a:ext>
            </a:extLst>
          </p:cNvPr>
          <p:cNvSpPr txBox="1"/>
          <p:nvPr/>
        </p:nvSpPr>
        <p:spPr>
          <a:xfrm>
            <a:off x="6096000" y="2225829"/>
            <a:ext cx="576952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POST /tools/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get_weather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/calls HTTP/1.1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Host: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mcp.example.com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Accept: application/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MCP-Protocol-Version: 2025-06-18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-Request-Id: 4c0172e2-a62f-4c21-b5f4-875b229b7558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"_meta":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progressToken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"abc123”,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”custom”: ”42”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"name":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get_weather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"arguments":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"location": "New York"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98C76EB-F7D7-C358-6C96-BB0B4988B91C}"/>
              </a:ext>
            </a:extLst>
          </p:cNvPr>
          <p:cNvSpPr/>
          <p:nvPr/>
        </p:nvSpPr>
        <p:spPr>
          <a:xfrm>
            <a:off x="2400435" y="2862225"/>
            <a:ext cx="758874" cy="2780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32DAE5C-E3B9-B939-163A-004FEF9C1B01}"/>
              </a:ext>
            </a:extLst>
          </p:cNvPr>
          <p:cNvSpPr/>
          <p:nvPr/>
        </p:nvSpPr>
        <p:spPr>
          <a:xfrm>
            <a:off x="6571383" y="2225829"/>
            <a:ext cx="758874" cy="2780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C18A8D9-9148-4992-6FA1-4A3EACEDAAA3}"/>
              </a:ext>
            </a:extLst>
          </p:cNvPr>
          <p:cNvCxnSpPr/>
          <p:nvPr/>
        </p:nvCxnSpPr>
        <p:spPr>
          <a:xfrm flipV="1">
            <a:off x="3159308" y="2364830"/>
            <a:ext cx="3412075" cy="4973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A3FAFB93-FF96-562E-37CC-8BCFFD2EC03A}"/>
              </a:ext>
            </a:extLst>
          </p:cNvPr>
          <p:cNvSpPr/>
          <p:nvPr/>
        </p:nvSpPr>
        <p:spPr>
          <a:xfrm>
            <a:off x="3042561" y="2897408"/>
            <a:ext cx="758874" cy="2780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7CBD4C0-24C3-23D7-8219-EF579F551C00}"/>
              </a:ext>
            </a:extLst>
          </p:cNvPr>
          <p:cNvSpPr/>
          <p:nvPr/>
        </p:nvSpPr>
        <p:spPr>
          <a:xfrm>
            <a:off x="5954255" y="2225829"/>
            <a:ext cx="758874" cy="2780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D74D5B-7A45-CEBD-7C55-5068D6D5EE2B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3801435" y="2364831"/>
            <a:ext cx="2152820" cy="6715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998511F4-6470-8504-3FAE-32BB0B035C18}"/>
              </a:ext>
            </a:extLst>
          </p:cNvPr>
          <p:cNvSpPr/>
          <p:nvPr/>
        </p:nvSpPr>
        <p:spPr>
          <a:xfrm>
            <a:off x="7326040" y="2226862"/>
            <a:ext cx="1395871" cy="3130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2CBAF3E-D58E-ACAB-88CD-B956F0798411}"/>
              </a:ext>
            </a:extLst>
          </p:cNvPr>
          <p:cNvCxnSpPr>
            <a:cxnSpLocks/>
            <a:endCxn id="16" idx="3"/>
          </p:cNvCxnSpPr>
          <p:nvPr/>
        </p:nvCxnSpPr>
        <p:spPr>
          <a:xfrm flipV="1">
            <a:off x="3909585" y="2494081"/>
            <a:ext cx="3620876" cy="17023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92017D35-7CE9-A07F-2289-A4200E00218D}"/>
              </a:ext>
            </a:extLst>
          </p:cNvPr>
          <p:cNvSpPr/>
          <p:nvPr/>
        </p:nvSpPr>
        <p:spPr>
          <a:xfrm>
            <a:off x="8588273" y="2234750"/>
            <a:ext cx="758874" cy="2780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4F71204-EF8D-1926-3052-00CABA739B0A}"/>
              </a:ext>
            </a:extLst>
          </p:cNvPr>
          <p:cNvCxnSpPr>
            <a:cxnSpLocks/>
          </p:cNvCxnSpPr>
          <p:nvPr/>
        </p:nvCxnSpPr>
        <p:spPr>
          <a:xfrm flipV="1">
            <a:off x="3902517" y="2519143"/>
            <a:ext cx="4878481" cy="5384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17EA4AF-25EB-A33D-382A-F4E83120262D}"/>
              </a:ext>
            </a:extLst>
          </p:cNvPr>
          <p:cNvSpPr/>
          <p:nvPr/>
        </p:nvSpPr>
        <p:spPr>
          <a:xfrm>
            <a:off x="1399521" y="3349450"/>
            <a:ext cx="3616070" cy="166771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7045160-E572-585C-3EC7-3B3F50E8677F}"/>
              </a:ext>
            </a:extLst>
          </p:cNvPr>
          <p:cNvSpPr/>
          <p:nvPr/>
        </p:nvSpPr>
        <p:spPr>
          <a:xfrm>
            <a:off x="6215940" y="3738815"/>
            <a:ext cx="3616070" cy="166771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98F58D7-A77F-47A8-6185-B967E139CFA1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5015591" y="4183309"/>
            <a:ext cx="1130485" cy="1683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444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17DD6D-B0D0-9822-F9E3-7CA14CD46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CC81E-8147-E82C-44E2-FA25EE6EA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Tool Call responses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8C390A-3D9C-776B-B099-989400BBD421}"/>
              </a:ext>
            </a:extLst>
          </p:cNvPr>
          <p:cNvSpPr txBox="1"/>
          <p:nvPr/>
        </p:nvSpPr>
        <p:spPr>
          <a:xfrm>
            <a:off x="6096000" y="2381734"/>
            <a:ext cx="4373313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jsonrpc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"2.0",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"id": 6,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"_meta":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"xyz789",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"timestamp": "2025-09-08T12:34:56Z"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"result":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"content": [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{ ...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false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46DFC6-D0D9-4734-EEA6-2098AEADBBD8}"/>
              </a:ext>
            </a:extLst>
          </p:cNvPr>
          <p:cNvSpPr txBox="1"/>
          <p:nvPr/>
        </p:nvSpPr>
        <p:spPr>
          <a:xfrm>
            <a:off x="1082842" y="1647275"/>
            <a:ext cx="2235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Pure HTTP Response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F59E74-0A30-174B-A317-33E11E11E4CC}"/>
              </a:ext>
            </a:extLst>
          </p:cNvPr>
          <p:cNvSpPr txBox="1"/>
          <p:nvPr/>
        </p:nvSpPr>
        <p:spPr>
          <a:xfrm>
            <a:off x="6096000" y="1647275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JSON RPC Response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EDC870-2A4D-8EFF-3D6F-899C741CEEA8}"/>
              </a:ext>
            </a:extLst>
          </p:cNvPr>
          <p:cNvSpPr txBox="1"/>
          <p:nvPr/>
        </p:nvSpPr>
        <p:spPr>
          <a:xfrm>
            <a:off x="1082842" y="2381734"/>
            <a:ext cx="4373313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HTTP/1.1 200 OK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Content-Type: application/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Etag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: W/"0815"</a:t>
            </a:r>
          </a:p>
          <a:p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"_meta": 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requestID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": "xyz789",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"timestamp": "2025-09-08T12:34:56Z"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"content": [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{ ... }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],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FBF6BA4-16BB-B44E-DCC5-67A42418084D}"/>
              </a:ext>
            </a:extLst>
          </p:cNvPr>
          <p:cNvSpPr/>
          <p:nvPr/>
        </p:nvSpPr>
        <p:spPr>
          <a:xfrm>
            <a:off x="2027319" y="2381735"/>
            <a:ext cx="499313" cy="2531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79D9725-BF68-09C0-2060-38167A22C2EE}"/>
              </a:ext>
            </a:extLst>
          </p:cNvPr>
          <p:cNvSpPr/>
          <p:nvPr/>
        </p:nvSpPr>
        <p:spPr>
          <a:xfrm>
            <a:off x="6462961" y="4747944"/>
            <a:ext cx="1971176" cy="2692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C556E9F-39D9-D216-FD95-550A072B2F27}"/>
              </a:ext>
            </a:extLst>
          </p:cNvPr>
          <p:cNvCxnSpPr>
            <a:cxnSpLocks/>
          </p:cNvCxnSpPr>
          <p:nvPr/>
        </p:nvCxnSpPr>
        <p:spPr>
          <a:xfrm>
            <a:off x="2526632" y="2634917"/>
            <a:ext cx="3936329" cy="22064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450E7E40-C05C-AD14-24BE-637CFAF09B43}"/>
              </a:ext>
            </a:extLst>
          </p:cNvPr>
          <p:cNvSpPr/>
          <p:nvPr/>
        </p:nvSpPr>
        <p:spPr>
          <a:xfrm>
            <a:off x="1229393" y="3453941"/>
            <a:ext cx="4226762" cy="156322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810C426A-EEFA-E6E1-D367-434B664A838F}"/>
              </a:ext>
            </a:extLst>
          </p:cNvPr>
          <p:cNvSpPr/>
          <p:nvPr/>
        </p:nvSpPr>
        <p:spPr>
          <a:xfrm>
            <a:off x="6242551" y="3058126"/>
            <a:ext cx="4226762" cy="168981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A42899C-11D2-401A-0517-F2A1D506EDDF}"/>
              </a:ext>
            </a:extLst>
          </p:cNvPr>
          <p:cNvCxnSpPr>
            <a:cxnSpLocks/>
          </p:cNvCxnSpPr>
          <p:nvPr/>
        </p:nvCxnSpPr>
        <p:spPr>
          <a:xfrm flipV="1">
            <a:off x="5530515" y="3738155"/>
            <a:ext cx="565485" cy="1486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941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</TotalTime>
  <Words>1906</Words>
  <Application>Microsoft Macintosh PowerPoint</Application>
  <PresentationFormat>Widescreen</PresentationFormat>
  <Paragraphs>383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Aptos</vt:lpstr>
      <vt:lpstr>Aptos Display</vt:lpstr>
      <vt:lpstr>Arial</vt:lpstr>
      <vt:lpstr>Courier New</vt:lpstr>
      <vt:lpstr>Office Theme</vt:lpstr>
      <vt:lpstr>Pure HTTP Transport for Model Context Protocol</vt:lpstr>
      <vt:lpstr>Motivation/Goals</vt:lpstr>
      <vt:lpstr>Mapping MCP to Pure HTTP -- General Principals</vt:lpstr>
      <vt:lpstr>List requests</vt:lpstr>
      <vt:lpstr>List responses</vt:lpstr>
      <vt:lpstr>GET requests</vt:lpstr>
      <vt:lpstr>GET Responses</vt:lpstr>
      <vt:lpstr>Tool Call requests</vt:lpstr>
      <vt:lpstr>Tool Call responses</vt:lpstr>
      <vt:lpstr>Error responses</vt:lpstr>
      <vt:lpstr>Completion, Logging, Pagination </vt:lpstr>
      <vt:lpstr>Notes</vt:lpstr>
      <vt:lpstr>Lifecycle</vt:lpstr>
      <vt:lpstr>Initialization request</vt:lpstr>
      <vt:lpstr>Initialization response</vt:lpstr>
      <vt:lpstr>Initialized notification</vt:lpstr>
      <vt:lpstr>Sessions</vt:lpstr>
      <vt:lpstr>Authorization</vt:lpstr>
      <vt:lpstr>Notifications</vt:lpstr>
      <vt:lpstr>General approach</vt:lpstr>
      <vt:lpstr>Client Features</vt:lpstr>
      <vt:lpstr>Roots</vt:lpstr>
      <vt:lpstr>Sampling</vt:lpstr>
      <vt:lpstr>Elicitation</vt:lpstr>
      <vt:lpstr>Base Protocol Utilities</vt:lpstr>
      <vt:lpstr>Cancellation</vt:lpstr>
      <vt:lpstr>Ping</vt:lpstr>
      <vt:lpstr>State management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Mike Kistler</dc:creator>
  <cp:lastModifiedBy>Mike Kistler</cp:lastModifiedBy>
  <cp:revision>2</cp:revision>
  <dcterms:created xsi:type="dcterms:W3CDTF">2025-09-10T13:02:24Z</dcterms:created>
  <dcterms:modified xsi:type="dcterms:W3CDTF">2025-09-27T12:01:44Z</dcterms:modified>
</cp:coreProperties>
</file>