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7" r:id="rId4"/>
    <p:sldId id="257" r:id="rId5"/>
    <p:sldId id="261" r:id="rId6"/>
    <p:sldId id="258" r:id="rId7"/>
    <p:sldId id="262" r:id="rId8"/>
    <p:sldId id="263" r:id="rId9"/>
    <p:sldId id="264" r:id="rId10"/>
    <p:sldId id="266" r:id="rId11"/>
    <p:sldId id="286" r:id="rId12"/>
    <p:sldId id="259" r:id="rId13"/>
    <p:sldId id="271" r:id="rId14"/>
    <p:sldId id="269" r:id="rId15"/>
    <p:sldId id="268" r:id="rId16"/>
    <p:sldId id="272" r:id="rId17"/>
    <p:sldId id="279" r:id="rId18"/>
    <p:sldId id="276" r:id="rId19"/>
    <p:sldId id="273" r:id="rId20"/>
    <p:sldId id="274" r:id="rId21"/>
    <p:sldId id="277" r:id="rId22"/>
    <p:sldId id="285" r:id="rId23"/>
    <p:sldId id="284" r:id="rId24"/>
    <p:sldId id="278" r:id="rId25"/>
    <p:sldId id="281" r:id="rId26"/>
    <p:sldId id="280" r:id="rId27"/>
    <p:sldId id="28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C4EF4-5C0B-2944-9CE7-48C667AA4914}" v="21" dt="2025-09-24T16:48:1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9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istler" userId="1e0fb022-38b1-4992-8475-44b8181e0016" providerId="ADAL" clId="{73B04674-E986-58C9-84D1-836DD2464201}"/>
    <pc:docChg chg="undo custSel addSld delSld modSld">
      <pc:chgData name="Mike Kistler" userId="1e0fb022-38b1-4992-8475-44b8181e0016" providerId="ADAL" clId="{73B04674-E986-58C9-84D1-836DD2464201}" dt="2025-09-24T16:51:26.796" v="2801" actId="20577"/>
      <pc:docMkLst>
        <pc:docMk/>
      </pc:docMkLst>
      <pc:sldChg chg="addSp delSp modSp mod">
        <pc:chgData name="Mike Kistler" userId="1e0fb022-38b1-4992-8475-44b8181e0016" providerId="ADAL" clId="{73B04674-E986-58C9-84D1-836DD2464201}" dt="2025-09-24T16:24:43.390" v="2176" actId="20577"/>
        <pc:sldMkLst>
          <pc:docMk/>
          <pc:sldMk cId="2505890687" sldId="257"/>
        </pc:sldMkLst>
        <pc:spChg chg="mod">
          <ac:chgData name="Mike Kistler" userId="1e0fb022-38b1-4992-8475-44b8181e0016" providerId="ADAL" clId="{73B04674-E986-58C9-84D1-836DD2464201}" dt="2025-09-10T14:40:57.213" v="738" actId="20577"/>
          <ac:spMkLst>
            <pc:docMk/>
            <pc:sldMk cId="2505890687" sldId="257"/>
            <ac:spMk id="2" creationId="{7B2C01B6-3D51-D208-06EC-AFB9446506A3}"/>
          </ac:spMkLst>
        </pc:spChg>
        <pc:spChg chg="mod">
          <ac:chgData name="Mike Kistler" userId="1e0fb022-38b1-4992-8475-44b8181e0016" providerId="ADAL" clId="{73B04674-E986-58C9-84D1-836DD2464201}" dt="2025-09-10T14:41:04.687" v="741" actId="20577"/>
          <ac:spMkLst>
            <pc:docMk/>
            <pc:sldMk cId="2505890687" sldId="257"/>
            <ac:spMk id="3" creationId="{92CF9516-4918-17E3-E4BA-FAC20C501FFC}"/>
          </ac:spMkLst>
        </pc:spChg>
        <pc:spChg chg="mod">
          <ac:chgData name="Mike Kistler" userId="1e0fb022-38b1-4992-8475-44b8181e0016" providerId="ADAL" clId="{73B04674-E986-58C9-84D1-836DD2464201}" dt="2025-09-24T16:24:37.196" v="2174" actId="20577"/>
          <ac:spMkLst>
            <pc:docMk/>
            <pc:sldMk cId="2505890687" sldId="257"/>
            <ac:spMk id="4" creationId="{D5899C90-156F-0EED-15AC-9831A6EE2ADC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5" creationId="{347B09A9-96B8-DF41-7F3B-4DC44054D946}"/>
          </ac:spMkLst>
        </pc:spChg>
        <pc:spChg chg="add mod">
          <ac:chgData name="Mike Kistler" userId="1e0fb022-38b1-4992-8475-44b8181e0016" providerId="ADAL" clId="{73B04674-E986-58C9-84D1-836DD2464201}" dt="2025-09-24T15:44:48.029" v="2108" actId="208"/>
          <ac:spMkLst>
            <pc:docMk/>
            <pc:sldMk cId="2505890687" sldId="257"/>
            <ac:spMk id="6" creationId="{43BBE3ED-08AD-9FA8-5716-6C794BD83C2F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7" creationId="{FDF15B58-8756-919A-4998-A274F400A122}"/>
          </ac:spMkLst>
        </pc:spChg>
        <pc:spChg chg="add mod">
          <ac:chgData name="Mike Kistler" userId="1e0fb022-38b1-4992-8475-44b8181e0016" providerId="ADAL" clId="{73B04674-E986-58C9-84D1-836DD2464201}" dt="2025-09-24T16:24:43.390" v="2176" actId="20577"/>
          <ac:spMkLst>
            <pc:docMk/>
            <pc:sldMk cId="2505890687" sldId="257"/>
            <ac:spMk id="8" creationId="{2A4BAF3D-0AE4-F157-DEF2-645FF9A8720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9" creationId="{056280B7-A7FA-845A-81D4-F8394EE0FA5B}"/>
          </ac:spMkLst>
        </pc:spChg>
        <pc:spChg chg="add mod">
          <ac:chgData name="Mike Kistler" userId="1e0fb022-38b1-4992-8475-44b8181e0016" providerId="ADAL" clId="{73B04674-E986-58C9-84D1-836DD2464201}" dt="2025-09-24T15:45:13.659" v="2112" actId="14100"/>
          <ac:spMkLst>
            <pc:docMk/>
            <pc:sldMk cId="2505890687" sldId="257"/>
            <ac:spMk id="10" creationId="{025363DE-6A61-29AF-CF07-BAEE32AB9545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1" creationId="{E7E19232-815F-759E-108C-CD4F177E1959}"/>
          </ac:spMkLst>
        </pc:spChg>
        <pc:spChg chg="add mod">
          <ac:chgData name="Mike Kistler" userId="1e0fb022-38b1-4992-8475-44b8181e0016" providerId="ADAL" clId="{73B04674-E986-58C9-84D1-836DD2464201}" dt="2025-09-10T13:30:43.319" v="197" actId="1076"/>
          <ac:spMkLst>
            <pc:docMk/>
            <pc:sldMk cId="2505890687" sldId="257"/>
            <ac:spMk id="14" creationId="{84150921-8474-F2FC-7D6C-5AB54C221BE7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5" creationId="{B670EEB1-DF39-6EB0-D214-C085298D8FB6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9" creationId="{D9D61147-8096-C9B5-9463-A03D56861C9E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0" creationId="{F59AEC21-56C3-CA6D-7FBC-E4D0394023C9}"/>
          </ac:spMkLst>
        </pc:spChg>
        <pc:spChg chg="add mod">
          <ac:chgData name="Mike Kistler" userId="1e0fb022-38b1-4992-8475-44b8181e0016" providerId="ADAL" clId="{73B04674-E986-58C9-84D1-836DD2464201}" dt="2025-09-10T13:32:19.100" v="211" actId="14100"/>
          <ac:spMkLst>
            <pc:docMk/>
            <pc:sldMk cId="2505890687" sldId="257"/>
            <ac:spMk id="21" creationId="{97F9A7CB-90F2-43A3-2341-BA8936151922}"/>
          </ac:spMkLst>
        </pc:spChg>
        <pc:spChg chg="add mod">
          <ac:chgData name="Mike Kistler" userId="1e0fb022-38b1-4992-8475-44b8181e0016" providerId="ADAL" clId="{73B04674-E986-58C9-84D1-836DD2464201}" dt="2025-09-24T15:38:36.793" v="1864" actId="1036"/>
          <ac:spMkLst>
            <pc:docMk/>
            <pc:sldMk cId="2505890687" sldId="257"/>
            <ac:spMk id="24" creationId="{EDF497C9-4C82-5151-745D-D4E5E7CB555D}"/>
          </ac:spMkLst>
        </pc:spChg>
        <pc:spChg chg="add mod">
          <ac:chgData name="Mike Kistler" userId="1e0fb022-38b1-4992-8475-44b8181e0016" providerId="ADAL" clId="{73B04674-E986-58C9-84D1-836DD2464201}" dt="2025-09-24T15:47:08.767" v="2131" actId="1036"/>
          <ac:spMkLst>
            <pc:docMk/>
            <pc:sldMk cId="2505890687" sldId="257"/>
            <ac:spMk id="26" creationId="{1A69DF64-F813-2DCC-EF84-B255C7B1734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7" creationId="{0F97D5B5-A810-32DA-93B8-C5488D0A97B4}"/>
          </ac:spMkLst>
        </pc:spChg>
        <pc:spChg chg="add mod">
          <ac:chgData name="Mike Kistler" userId="1e0fb022-38b1-4992-8475-44b8181e0016" providerId="ADAL" clId="{73B04674-E986-58C9-84D1-836DD2464201}" dt="2025-09-24T15:38:27.149" v="1849" actId="1036"/>
          <ac:spMkLst>
            <pc:docMk/>
            <pc:sldMk cId="2505890687" sldId="257"/>
            <ac:spMk id="29" creationId="{88718C42-62E7-7A22-B276-03E57D1DF42E}"/>
          </ac:spMkLst>
        </pc:spChg>
        <pc:spChg chg="add del mod">
          <ac:chgData name="Mike Kistler" userId="1e0fb022-38b1-4992-8475-44b8181e0016" providerId="ADAL" clId="{73B04674-E986-58C9-84D1-836DD2464201}" dt="2025-09-24T15:02:42.670" v="1721" actId="478"/>
          <ac:spMkLst>
            <pc:docMk/>
            <pc:sldMk cId="2505890687" sldId="257"/>
            <ac:spMk id="32" creationId="{CF8B9AB2-B842-A5C1-B20D-9CE381D8A9DA}"/>
          </ac:spMkLst>
        </pc:spChg>
        <pc:spChg chg="add del mod">
          <ac:chgData name="Mike Kistler" userId="1e0fb022-38b1-4992-8475-44b8181e0016" providerId="ADAL" clId="{73B04674-E986-58C9-84D1-836DD2464201}" dt="2025-09-24T15:43:17.183" v="2098" actId="478"/>
          <ac:spMkLst>
            <pc:docMk/>
            <pc:sldMk cId="2505890687" sldId="257"/>
            <ac:spMk id="33" creationId="{23AF2E19-531A-0C43-57AF-2E27E749C744}"/>
          </ac:spMkLst>
        </pc:spChg>
        <pc:cxnChg chg="add mod">
          <ac:chgData name="Mike Kistler" userId="1e0fb022-38b1-4992-8475-44b8181e0016" providerId="ADAL" clId="{73B04674-E986-58C9-84D1-836DD2464201}" dt="2025-09-10T13:30:25.520" v="195" actId="208"/>
          <ac:cxnSpMkLst>
            <pc:docMk/>
            <pc:sldMk cId="2505890687" sldId="257"/>
            <ac:cxnSpMk id="13" creationId="{1B843408-D6ED-217C-7118-4A4260FC0BEF}"/>
          </ac:cxnSpMkLst>
        </pc:cxnChg>
        <pc:cxnChg chg="add mod">
          <ac:chgData name="Mike Kistler" userId="1e0fb022-38b1-4992-8475-44b8181e0016" providerId="ADAL" clId="{73B04674-E986-58C9-84D1-836DD2464201}" dt="2025-09-10T13:31:11.408" v="202" actId="14100"/>
          <ac:cxnSpMkLst>
            <pc:docMk/>
            <pc:sldMk cId="2505890687" sldId="257"/>
            <ac:cxnSpMk id="16" creationId="{F77B363F-D7DC-F6D0-B78E-2C6EE8659AD4}"/>
          </ac:cxnSpMkLst>
        </pc:cxnChg>
        <pc:cxnChg chg="add mod">
          <ac:chgData name="Mike Kistler" userId="1e0fb022-38b1-4992-8475-44b8181e0016" providerId="ADAL" clId="{73B04674-E986-58C9-84D1-836DD2464201}" dt="2025-09-24T15:46:14.977" v="2117" actId="208"/>
          <ac:cxnSpMkLst>
            <pc:docMk/>
            <pc:sldMk cId="2505890687" sldId="257"/>
            <ac:cxnSpMk id="17" creationId="{985670FF-0B75-24B2-7BDA-EC5CD8F77755}"/>
          </ac:cxnSpMkLst>
        </pc:cxnChg>
        <pc:cxnChg chg="add mod">
          <ac:chgData name="Mike Kistler" userId="1e0fb022-38b1-4992-8475-44b8181e0016" providerId="ADAL" clId="{73B04674-E986-58C9-84D1-836DD2464201}" dt="2025-09-10T13:32:30.179" v="214" actId="14100"/>
          <ac:cxnSpMkLst>
            <pc:docMk/>
            <pc:sldMk cId="2505890687" sldId="257"/>
            <ac:cxnSpMk id="22" creationId="{6C78ACD2-2F03-DC26-C0AF-9444160F3E73}"/>
          </ac:cxnSpMkLst>
        </pc:cxnChg>
        <pc:cxnChg chg="add mod">
          <ac:chgData name="Mike Kistler" userId="1e0fb022-38b1-4992-8475-44b8181e0016" providerId="ADAL" clId="{73B04674-E986-58C9-84D1-836DD2464201}" dt="2025-09-24T15:38:36.793" v="1864" actId="1036"/>
          <ac:cxnSpMkLst>
            <pc:docMk/>
            <pc:sldMk cId="2505890687" sldId="257"/>
            <ac:cxnSpMk id="25" creationId="{455E2D46-1337-6BFB-11F6-A74CB7848554}"/>
          </ac:cxnSpMkLst>
        </pc:cxnChg>
        <pc:cxnChg chg="add mod">
          <ac:chgData name="Mike Kistler" userId="1e0fb022-38b1-4992-8475-44b8181e0016" providerId="ADAL" clId="{73B04674-E986-58C9-84D1-836DD2464201}" dt="2025-09-10T13:35:13.535" v="338" actId="1076"/>
          <ac:cxnSpMkLst>
            <pc:docMk/>
            <pc:sldMk cId="2505890687" sldId="257"/>
            <ac:cxnSpMk id="30" creationId="{5857E887-EFA8-FC1F-FFDC-D1457BB14DF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34:26.040" v="2271" actId="20577"/>
        <pc:sldMkLst>
          <pc:docMk/>
          <pc:sldMk cId="147087052" sldId="258"/>
        </pc:sldMkLst>
        <pc:spChg chg="mod">
          <ac:chgData name="Mike Kistler" userId="1e0fb022-38b1-4992-8475-44b8181e0016" providerId="ADAL" clId="{73B04674-E986-58C9-84D1-836DD2464201}" dt="2025-09-10T14:41:14.768" v="742" actId="20577"/>
          <ac:spMkLst>
            <pc:docMk/>
            <pc:sldMk cId="147087052" sldId="258"/>
            <ac:spMk id="2" creationId="{85A4F95F-5B1A-28EF-F00B-6FF8302FC84D}"/>
          </ac:spMkLst>
        </pc:spChg>
        <pc:spChg chg="mod">
          <ac:chgData name="Mike Kistler" userId="1e0fb022-38b1-4992-8475-44b8181e0016" providerId="ADAL" clId="{73B04674-E986-58C9-84D1-836DD2464201}" dt="2025-09-24T16:34:26.040" v="2271" actId="20577"/>
          <ac:spMkLst>
            <pc:docMk/>
            <pc:sldMk cId="147087052" sldId="258"/>
            <ac:spMk id="3" creationId="{2F4E9BFB-57C1-3246-63AB-52B1C3E102FE}"/>
          </ac:spMkLst>
        </pc:spChg>
        <pc:spChg chg="mod">
          <ac:chgData name="Mike Kistler" userId="1e0fb022-38b1-4992-8475-44b8181e0016" providerId="ADAL" clId="{73B04674-E986-58C9-84D1-836DD2464201}" dt="2025-09-24T16:32:09.099" v="2253" actId="20577"/>
          <ac:spMkLst>
            <pc:docMk/>
            <pc:sldMk cId="147087052" sldId="258"/>
            <ac:spMk id="4" creationId="{ABB4DF2B-1496-E26E-5D6A-0DD1D3AC01F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5" creationId="{0C77A7A1-9D9D-6FE3-92C3-25DDFFC773A8}"/>
          </ac:spMkLst>
        </pc:spChg>
        <pc:spChg chg="add mod">
          <ac:chgData name="Mike Kistler" userId="1e0fb022-38b1-4992-8475-44b8181e0016" providerId="ADAL" clId="{73B04674-E986-58C9-84D1-836DD2464201}" dt="2025-09-24T16:32:50.807" v="2258" actId="14100"/>
          <ac:spMkLst>
            <pc:docMk/>
            <pc:sldMk cId="147087052" sldId="258"/>
            <ac:spMk id="6" creationId="{10416532-ED6A-D7AA-0AE3-3E10E1A2515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7" creationId="{4ABBCD05-EE33-7C42-B489-4D8CCB15D165}"/>
          </ac:spMkLst>
        </pc:spChg>
        <pc:spChg chg="mod">
          <ac:chgData name="Mike Kistler" userId="1e0fb022-38b1-4992-8475-44b8181e0016" providerId="ADAL" clId="{73B04674-E986-58C9-84D1-836DD2464201}" dt="2025-09-24T16:32:14.708" v="2255" actId="20577"/>
          <ac:spMkLst>
            <pc:docMk/>
            <pc:sldMk cId="147087052" sldId="258"/>
            <ac:spMk id="8" creationId="{EFE96C5D-E1BD-2839-522C-50BC29C6FFE1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9" creationId="{9FAD8A46-6C87-41D8-ECEE-FCCF0FFD980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1" creationId="{9D40D6F3-2114-EAFA-EA30-38CFECFC2E9B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4" creationId="{E684C57E-3F91-4D5C-A4B2-6750BF5E6C14}"/>
          </ac:spMkLst>
        </pc:spChg>
        <pc:spChg chg="add mod">
          <ac:chgData name="Mike Kistler" userId="1e0fb022-38b1-4992-8475-44b8181e0016" providerId="ADAL" clId="{73B04674-E986-58C9-84D1-836DD2464201}" dt="2025-09-24T16:33:36.205" v="2264" actId="14100"/>
          <ac:spMkLst>
            <pc:docMk/>
            <pc:sldMk cId="147087052" sldId="258"/>
            <ac:spMk id="17" creationId="{B4896BE5-8326-9EC8-59E0-484EF9808483}"/>
          </ac:spMkLst>
        </pc:spChg>
        <pc:spChg chg="add mod">
          <ac:chgData name="Mike Kistler" userId="1e0fb022-38b1-4992-8475-44b8181e0016" providerId="ADAL" clId="{73B04674-E986-58C9-84D1-836DD2464201}" dt="2025-09-24T16:33:47.528" v="2267" actId="14100"/>
          <ac:spMkLst>
            <pc:docMk/>
            <pc:sldMk cId="147087052" sldId="258"/>
            <ac:spMk id="18" creationId="{1A5681DA-BFED-046D-BCD7-A41D0AE46A9E}"/>
          </ac:spMkLst>
        </pc:spChg>
        <pc:spChg chg="del mod">
          <ac:chgData name="Mike Kistler" userId="1e0fb022-38b1-4992-8475-44b8181e0016" providerId="ADAL" clId="{73B04674-E986-58C9-84D1-836DD2464201}" dt="2025-09-24T16:27:37.761" v="2200" actId="478"/>
          <ac:spMkLst>
            <pc:docMk/>
            <pc:sldMk cId="147087052" sldId="258"/>
            <ac:spMk id="19" creationId="{16A8A378-590F-AFB5-A4E9-B803B6DB5D82}"/>
          </ac:spMkLst>
        </pc:spChg>
        <pc:spChg chg="del mod">
          <ac:chgData name="Mike Kistler" userId="1e0fb022-38b1-4992-8475-44b8181e0016" providerId="ADAL" clId="{73B04674-E986-58C9-84D1-836DD2464201}" dt="2025-09-24T16:27:42.224" v="2202" actId="478"/>
          <ac:spMkLst>
            <pc:docMk/>
            <pc:sldMk cId="147087052" sldId="258"/>
            <ac:spMk id="20" creationId="{332174CC-A363-FBAF-9353-BECCBCEF5C4D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21" creationId="{E35466AB-3BFA-C289-5782-9E52DF1CBB1D}"/>
          </ac:spMkLst>
        </pc:spChg>
        <pc:spChg chg="del">
          <ac:chgData name="Mike Kistler" userId="1e0fb022-38b1-4992-8475-44b8181e0016" providerId="ADAL" clId="{73B04674-E986-58C9-84D1-836DD2464201}" dt="2025-09-24T16:28:06.415" v="2206" actId="478"/>
          <ac:spMkLst>
            <pc:docMk/>
            <pc:sldMk cId="147087052" sldId="258"/>
            <ac:spMk id="24" creationId="{3FD2BBE5-A147-0FFE-59AF-6322E620D539}"/>
          </ac:spMkLst>
        </pc:spChg>
        <pc:spChg chg="del mod">
          <ac:chgData name="Mike Kistler" userId="1e0fb022-38b1-4992-8475-44b8181e0016" providerId="ADAL" clId="{73B04674-E986-58C9-84D1-836DD2464201}" dt="2025-09-24T16:27:40.224" v="2201" actId="478"/>
          <ac:spMkLst>
            <pc:docMk/>
            <pc:sldMk cId="147087052" sldId="258"/>
            <ac:spMk id="27" creationId="{4A6244BD-067E-B61C-50E6-249361D90629}"/>
          </ac:spMkLst>
        </pc:spChg>
        <pc:spChg chg="del mod">
          <ac:chgData name="Mike Kistler" userId="1e0fb022-38b1-4992-8475-44b8181e0016" providerId="ADAL" clId="{73B04674-E986-58C9-84D1-836DD2464201}" dt="2025-09-24T16:28:05.346" v="2205" actId="478"/>
          <ac:spMkLst>
            <pc:docMk/>
            <pc:sldMk cId="147087052" sldId="258"/>
            <ac:spMk id="29" creationId="{260B4E33-C052-2FEF-7A2D-D2F3121E7191}"/>
          </ac:spMkLst>
        </pc:spChg>
        <pc:cxnChg chg="add mod">
          <ac:chgData name="Mike Kistler" userId="1e0fb022-38b1-4992-8475-44b8181e0016" providerId="ADAL" clId="{73B04674-E986-58C9-84D1-836DD2464201}" dt="2025-09-24T16:33:02.524" v="2261" actId="14100"/>
          <ac:cxnSpMkLst>
            <pc:docMk/>
            <pc:sldMk cId="147087052" sldId="258"/>
            <ac:cxnSpMk id="10" creationId="{02194510-0344-A54C-BCF7-BBD39D153D23}"/>
          </ac:cxnSpMkLst>
        </pc:cxnChg>
        <pc:cxnChg chg="del mod">
          <ac:chgData name="Mike Kistler" userId="1e0fb022-38b1-4992-8475-44b8181e0016" providerId="ADAL" clId="{73B04674-E986-58C9-84D1-836DD2464201}" dt="2025-09-24T16:27:45.001" v="2203" actId="478"/>
          <ac:cxnSpMkLst>
            <pc:docMk/>
            <pc:sldMk cId="147087052" sldId="258"/>
            <ac:cxnSpMk id="22" creationId="{D711CACA-9753-857B-11F1-26CEB4B11FBF}"/>
          </ac:cxnSpMkLst>
        </pc:cxnChg>
        <pc:cxnChg chg="add mod">
          <ac:chgData name="Mike Kistler" userId="1e0fb022-38b1-4992-8475-44b8181e0016" providerId="ADAL" clId="{73B04674-E986-58C9-84D1-836DD2464201}" dt="2025-09-24T16:34:12.104" v="2270" actId="14100"/>
          <ac:cxnSpMkLst>
            <pc:docMk/>
            <pc:sldMk cId="147087052" sldId="258"/>
            <ac:cxnSpMk id="23" creationId="{5EC38502-26C4-876C-6B5C-04AC8A1625CE}"/>
          </ac:cxnSpMkLst>
        </pc:cxnChg>
        <pc:cxnChg chg="del mod">
          <ac:chgData name="Mike Kistler" userId="1e0fb022-38b1-4992-8475-44b8181e0016" providerId="ADAL" clId="{73B04674-E986-58C9-84D1-836DD2464201}" dt="2025-09-24T16:28:08.242" v="2207" actId="478"/>
          <ac:cxnSpMkLst>
            <pc:docMk/>
            <pc:sldMk cId="147087052" sldId="258"/>
            <ac:cxnSpMk id="25" creationId="{85E699E2-D457-B8E0-9EF2-27051ABD8FD9}"/>
          </ac:cxnSpMkLst>
        </pc:cxnChg>
        <pc:cxnChg chg="del">
          <ac:chgData name="Mike Kistler" userId="1e0fb022-38b1-4992-8475-44b8181e0016" providerId="ADAL" clId="{73B04674-E986-58C9-84D1-836DD2464201}" dt="2025-09-24T16:28:09.105" v="2208" actId="478"/>
          <ac:cxnSpMkLst>
            <pc:docMk/>
            <pc:sldMk cId="147087052" sldId="258"/>
            <ac:cxnSpMk id="30" creationId="{6EA9128B-A0C2-2D9F-A27F-F963D95D8ED5}"/>
          </ac:cxnSpMkLst>
        </pc:cxnChg>
      </pc:sldChg>
      <pc:sldChg chg="addSp modSp new mod">
        <pc:chgData name="Mike Kistler" userId="1e0fb022-38b1-4992-8475-44b8181e0016" providerId="ADAL" clId="{73B04674-E986-58C9-84D1-836DD2464201}" dt="2025-09-24T16:46:34.054" v="2539" actId="20577"/>
        <pc:sldMkLst>
          <pc:docMk/>
          <pc:sldMk cId="2624233621" sldId="259"/>
        </pc:sldMkLst>
        <pc:spChg chg="mod">
          <ac:chgData name="Mike Kistler" userId="1e0fb022-38b1-4992-8475-44b8181e0016" providerId="ADAL" clId="{73B04674-E986-58C9-84D1-836DD2464201}" dt="2025-09-10T13:42:34.980" v="382" actId="20577"/>
          <ac:spMkLst>
            <pc:docMk/>
            <pc:sldMk cId="2624233621" sldId="259"/>
            <ac:spMk id="2" creationId="{2E09679F-2214-EE3B-EBD8-693D88110B9B}"/>
          </ac:spMkLst>
        </pc:spChg>
        <pc:spChg chg="mod">
          <ac:chgData name="Mike Kistler" userId="1e0fb022-38b1-4992-8475-44b8181e0016" providerId="ADAL" clId="{73B04674-E986-58C9-84D1-836DD2464201}" dt="2025-09-24T16:46:34.054" v="2539" actId="20577"/>
          <ac:spMkLst>
            <pc:docMk/>
            <pc:sldMk cId="2624233621" sldId="259"/>
            <ac:spMk id="3" creationId="{9BA75A7B-C0B4-A6E6-7F2D-BB7C717B7B16}"/>
          </ac:spMkLst>
        </pc:spChg>
        <pc:spChg chg="add">
          <ac:chgData name="Mike Kistler" userId="1e0fb022-38b1-4992-8475-44b8181e0016" providerId="ADAL" clId="{73B04674-E986-58C9-84D1-836DD2464201}" dt="2025-09-24T16:46:25.146" v="2538"/>
          <ac:spMkLst>
            <pc:docMk/>
            <pc:sldMk cId="2624233621" sldId="259"/>
            <ac:spMk id="4" creationId="{950378C6-AD47-D933-B4A3-0BB653524581}"/>
          </ac:spMkLst>
        </pc:spChg>
      </pc:sldChg>
      <pc:sldChg chg="addSp delSp modSp add del mod">
        <pc:chgData name="Mike Kistler" userId="1e0fb022-38b1-4992-8475-44b8181e0016" providerId="ADAL" clId="{73B04674-E986-58C9-84D1-836DD2464201}" dt="2025-09-10T14:59:33.998" v="968" actId="2696"/>
        <pc:sldMkLst>
          <pc:docMk/>
          <pc:sldMk cId="2588316006" sldId="260"/>
        </pc:sldMkLst>
      </pc:sldChg>
      <pc:sldChg chg="addSp delSp modSp add mod">
        <pc:chgData name="Mike Kistler" userId="1e0fb022-38b1-4992-8475-44b8181e0016" providerId="ADAL" clId="{73B04674-E986-58C9-84D1-836DD2464201}" dt="2025-09-24T16:27:03.280" v="2199" actId="1076"/>
        <pc:sldMkLst>
          <pc:docMk/>
          <pc:sldMk cId="1171724765" sldId="261"/>
        </pc:sldMkLst>
        <pc:spChg chg="mod">
          <ac:chgData name="Mike Kistler" userId="1e0fb022-38b1-4992-8475-44b8181e0016" providerId="ADAL" clId="{73B04674-E986-58C9-84D1-836DD2464201}" dt="2025-09-24T16:26:32.610" v="2193" actId="20577"/>
          <ac:spMkLst>
            <pc:docMk/>
            <pc:sldMk cId="1171724765" sldId="261"/>
            <ac:spMk id="4" creationId="{26BD70B5-C2BF-87B7-FE98-98A200F07FC6}"/>
          </ac:spMkLst>
        </pc:spChg>
        <pc:spChg chg="mod">
          <ac:chgData name="Mike Kistler" userId="1e0fb022-38b1-4992-8475-44b8181e0016" providerId="ADAL" clId="{73B04674-E986-58C9-84D1-836DD2464201}" dt="2025-09-10T14:58:00.702" v="966" actId="1076"/>
          <ac:spMkLst>
            <pc:docMk/>
            <pc:sldMk cId="1171724765" sldId="261"/>
            <ac:spMk id="5" creationId="{D4C8383A-491A-7223-8FA6-BF24D78F154C}"/>
          </ac:spMkLst>
        </pc:spChg>
        <pc:spChg chg="mod">
          <ac:chgData name="Mike Kistler" userId="1e0fb022-38b1-4992-8475-44b8181e0016" providerId="ADAL" clId="{73B04674-E986-58C9-84D1-836DD2464201}" dt="2025-09-24T16:25:48.025" v="2178" actId="14100"/>
          <ac:spMkLst>
            <pc:docMk/>
            <pc:sldMk cId="1171724765" sldId="261"/>
            <ac:spMk id="6" creationId="{1C24FB3D-51D8-8782-B8CA-DCCECCA34933}"/>
          </ac:spMkLst>
        </pc:spChg>
        <pc:spChg chg="mod">
          <ac:chgData name="Mike Kistler" userId="1e0fb022-38b1-4992-8475-44b8181e0016" providerId="ADAL" clId="{73B04674-E986-58C9-84D1-836DD2464201}" dt="2025-09-10T14:57:46.831" v="965" actId="1076"/>
          <ac:spMkLst>
            <pc:docMk/>
            <pc:sldMk cId="1171724765" sldId="261"/>
            <ac:spMk id="7" creationId="{84987DD0-C8FA-79DD-7E2B-1DA7E208F24C}"/>
          </ac:spMkLst>
        </pc:spChg>
        <pc:spChg chg="mod">
          <ac:chgData name="Mike Kistler" userId="1e0fb022-38b1-4992-8475-44b8181e0016" providerId="ADAL" clId="{73B04674-E986-58C9-84D1-836DD2464201}" dt="2025-09-24T16:26:44.480" v="2198" actId="20577"/>
          <ac:spMkLst>
            <pc:docMk/>
            <pc:sldMk cId="1171724765" sldId="261"/>
            <ac:spMk id="8" creationId="{2C727916-A96F-B01C-42EF-9AE4042F8787}"/>
          </ac:spMkLst>
        </pc:spChg>
        <pc:spChg chg="add del mod">
          <ac:chgData name="Mike Kistler" userId="1e0fb022-38b1-4992-8475-44b8181e0016" providerId="ADAL" clId="{73B04674-E986-58C9-84D1-836DD2464201}" dt="2025-09-24T16:26:07.969" v="2181" actId="478"/>
          <ac:spMkLst>
            <pc:docMk/>
            <pc:sldMk cId="1171724765" sldId="261"/>
            <ac:spMk id="9" creationId="{4239328B-03D2-C092-11CA-B6C73F09A4D5}"/>
          </ac:spMkLst>
        </pc:spChg>
        <pc:spChg chg="mod">
          <ac:chgData name="Mike Kistler" userId="1e0fb022-38b1-4992-8475-44b8181e0016" providerId="ADAL" clId="{73B04674-E986-58C9-84D1-836DD2464201}" dt="2025-09-24T16:27:03.280" v="2199" actId="1076"/>
          <ac:spMkLst>
            <pc:docMk/>
            <pc:sldMk cId="1171724765" sldId="261"/>
            <ac:spMk id="10" creationId="{EB66F5D6-DF0F-0A85-9CB3-A593B04C6AA3}"/>
          </ac:spMkLst>
        </pc:spChg>
        <pc:spChg chg="add mod">
          <ac:chgData name="Mike Kistler" userId="1e0fb022-38b1-4992-8475-44b8181e0016" providerId="ADAL" clId="{73B04674-E986-58C9-84D1-836DD2464201}" dt="2025-09-24T16:26:04.909" v="2180" actId="1076"/>
          <ac:spMkLst>
            <pc:docMk/>
            <pc:sldMk cId="1171724765" sldId="261"/>
            <ac:spMk id="11" creationId="{A03D994A-DAE8-54A2-7E2C-FE883882F45D}"/>
          </ac:spMkLst>
        </pc:spChg>
        <pc:cxnChg chg="mod">
          <ac:chgData name="Mike Kistler" userId="1e0fb022-38b1-4992-8475-44b8181e0016" providerId="ADAL" clId="{73B04674-E986-58C9-84D1-836DD2464201}" dt="2025-09-10T14:58:07.200" v="967" actId="1076"/>
          <ac:cxnSpMkLst>
            <pc:docMk/>
            <pc:sldMk cId="1171724765" sldId="261"/>
            <ac:cxnSpMk id="17" creationId="{B9C5E0A5-99C5-876C-B2CA-7E786F6F6567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35:55.068" v="2287" actId="14100"/>
        <pc:sldMkLst>
          <pc:docMk/>
          <pc:sldMk cId="2694706240" sldId="262"/>
        </pc:sldMkLst>
        <pc:spChg chg="mod ord">
          <ac:chgData name="Mike Kistler" userId="1e0fb022-38b1-4992-8475-44b8181e0016" providerId="ADAL" clId="{73B04674-E986-58C9-84D1-836DD2464201}" dt="2025-09-10T15:36:26.820" v="1369" actId="700"/>
          <ac:spMkLst>
            <pc:docMk/>
            <pc:sldMk cId="2694706240" sldId="262"/>
            <ac:spMk id="2" creationId="{9C43B8E2-0E3F-D385-9178-ACCD75FB7BF1}"/>
          </ac:spMkLst>
        </pc:spChg>
        <pc:spChg chg="add mod">
          <ac:chgData name="Mike Kistler" userId="1e0fb022-38b1-4992-8475-44b8181e0016" providerId="ADAL" clId="{73B04674-E986-58C9-84D1-836DD2464201}" dt="2025-09-24T16:35:15.827" v="2284" actId="20577"/>
          <ac:spMkLst>
            <pc:docMk/>
            <pc:sldMk cId="2694706240" sldId="262"/>
            <ac:spMk id="4" creationId="{932F5977-46BF-CEC5-10EE-878728B90D4A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5" creationId="{6FA787D5-F75A-3E1D-CA07-84B8CEE7DC18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6" creationId="{678A91B2-B3E5-F3D0-F70C-C61F9E700883}"/>
          </ac:spMkLst>
        </pc:spChg>
        <pc:spChg chg="add mod">
          <ac:chgData name="Mike Kistler" userId="1e0fb022-38b1-4992-8475-44b8181e0016" providerId="ADAL" clId="{73B04674-E986-58C9-84D1-836DD2464201}" dt="2025-09-24T16:35:09.020" v="2277" actId="20577"/>
          <ac:spMkLst>
            <pc:docMk/>
            <pc:sldMk cId="2694706240" sldId="262"/>
            <ac:spMk id="7" creationId="{0E7803BB-8F0B-0579-83F7-7E11D6B8EB20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8" creationId="{112DB66A-8101-2555-4044-568F8DDAEB2B}"/>
          </ac:spMkLst>
        </pc:spChg>
        <pc:spChg chg="add mod">
          <ac:chgData name="Mike Kistler" userId="1e0fb022-38b1-4992-8475-44b8181e0016" providerId="ADAL" clId="{73B04674-E986-58C9-84D1-836DD2464201}" dt="2025-09-24T16:35:49.152" v="2286" actId="1076"/>
          <ac:spMkLst>
            <pc:docMk/>
            <pc:sldMk cId="2694706240" sldId="262"/>
            <ac:spMk id="9" creationId="{288FF94C-8F6C-D8B5-F41B-26F50BB56CFB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11" creationId="{0FCBC466-DA8F-004D-D5F8-7D6684765D51}"/>
          </ac:spMkLst>
        </pc:spChg>
        <pc:spChg chg="add mod">
          <ac:chgData name="Mike Kistler" userId="1e0fb022-38b1-4992-8475-44b8181e0016" providerId="ADAL" clId="{73B04674-E986-58C9-84D1-836DD2464201}" dt="2025-09-24T16:35:45.302" v="2285" actId="14100"/>
          <ac:spMkLst>
            <pc:docMk/>
            <pc:sldMk cId="2694706240" sldId="262"/>
            <ac:spMk id="12" creationId="{A473930B-DD8A-B34E-824A-87BFBA7ABBF3}"/>
          </ac:spMkLst>
        </pc:spChg>
        <pc:cxnChg chg="add mod">
          <ac:chgData name="Mike Kistler" userId="1e0fb022-38b1-4992-8475-44b8181e0016" providerId="ADAL" clId="{73B04674-E986-58C9-84D1-836DD2464201}" dt="2025-09-24T16:35:55.068" v="2287" actId="14100"/>
          <ac:cxnSpMkLst>
            <pc:docMk/>
            <pc:sldMk cId="2694706240" sldId="262"/>
            <ac:cxnSpMk id="10" creationId="{62E7F95B-BC7C-8075-494E-1D88BBE36110}"/>
          </ac:cxnSpMkLst>
        </pc:cxnChg>
        <pc:cxnChg chg="add mod">
          <ac:chgData name="Mike Kistler" userId="1e0fb022-38b1-4992-8475-44b8181e0016" providerId="ADAL" clId="{73B04674-E986-58C9-84D1-836DD2464201}" dt="2025-09-10T15:36:28.672" v="1370"/>
          <ac:cxnSpMkLst>
            <pc:docMk/>
            <pc:sldMk cId="2694706240" sldId="262"/>
            <ac:cxnSpMk id="13" creationId="{0601F13E-579F-466D-08B5-A7469A71EF70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42:29.005" v="2405" actId="20577"/>
        <pc:sldMkLst>
          <pc:docMk/>
          <pc:sldMk cId="2476444630" sldId="263"/>
        </pc:sldMkLst>
        <pc:spChg chg="mod ord">
          <ac:chgData name="Mike Kistler" userId="1e0fb022-38b1-4992-8475-44b8181e0016" providerId="ADAL" clId="{73B04674-E986-58C9-84D1-836DD2464201}" dt="2025-09-10T15:01:27.773" v="1004" actId="20577"/>
          <ac:spMkLst>
            <pc:docMk/>
            <pc:sldMk cId="2476444630" sldId="263"/>
            <ac:spMk id="2" creationId="{0174539E-26F1-FA86-D5EA-9880586C636B}"/>
          </ac:spMkLst>
        </pc:spChg>
        <pc:spChg chg="add mod">
          <ac:chgData name="Mike Kistler" userId="1e0fb022-38b1-4992-8475-44b8181e0016" providerId="ADAL" clId="{73B04674-E986-58C9-84D1-836DD2464201}" dt="2025-09-24T16:39:30.308" v="2351" actId="1038"/>
          <ac:spMkLst>
            <pc:docMk/>
            <pc:sldMk cId="2476444630" sldId="263"/>
            <ac:spMk id="3" creationId="{617EA4AF-25EB-A33D-382A-F4E83120262D}"/>
          </ac:spMkLst>
        </pc:spChg>
        <pc:spChg chg="add mod">
          <ac:chgData name="Mike Kistler" userId="1e0fb022-38b1-4992-8475-44b8181e0016" providerId="ADAL" clId="{73B04674-E986-58C9-84D1-836DD2464201}" dt="2025-09-24T16:42:29.005" v="2405" actId="20577"/>
          <ac:spMkLst>
            <pc:docMk/>
            <pc:sldMk cId="2476444630" sldId="263"/>
            <ac:spMk id="4" creationId="{B3B0E98C-9920-2270-AE31-6496CB607258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5" creationId="{167C511D-00CA-9922-E4A0-C26BA0D3110D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6" creationId="{9A660D26-F765-F554-9E81-493D3A941892}"/>
          </ac:spMkLst>
        </pc:spChg>
        <pc:spChg chg="add mod">
          <ac:chgData name="Mike Kistler" userId="1e0fb022-38b1-4992-8475-44b8181e0016" providerId="ADAL" clId="{73B04674-E986-58C9-84D1-836DD2464201}" dt="2025-09-24T16:41:56.367" v="2402" actId="20577"/>
          <ac:spMkLst>
            <pc:docMk/>
            <pc:sldMk cId="2476444630" sldId="263"/>
            <ac:spMk id="7" creationId="{2EF3F878-1BA5-DBEB-B9C5-1C43E702D0F4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8" creationId="{298C76EB-F7D7-C358-6C96-BB0B4988B91C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9" creationId="{F32DAE5C-E3B9-B939-163A-004FEF9C1B01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11" creationId="{A3FAFB93-FF96-562E-37CC-8BCFFD2EC03A}"/>
          </ac:spMkLst>
        </pc:spChg>
        <pc:spChg chg="del">
          <ac:chgData name="Mike Kistler" userId="1e0fb022-38b1-4992-8475-44b8181e0016" providerId="ADAL" clId="{73B04674-E986-58C9-84D1-836DD2464201}" dt="2025-09-24T16:38:49.784" v="2329" actId="478"/>
          <ac:spMkLst>
            <pc:docMk/>
            <pc:sldMk cId="2476444630" sldId="263"/>
            <ac:spMk id="14" creationId="{4D9B3E19-0122-FAE9-B0A4-E3B5773BFADF}"/>
          </ac:spMkLst>
        </pc:spChg>
        <pc:spChg chg="add mod">
          <ac:chgData name="Mike Kistler" userId="1e0fb022-38b1-4992-8475-44b8181e0016" providerId="ADAL" clId="{73B04674-E986-58C9-84D1-836DD2464201}" dt="2025-09-24T16:41:41.568" v="2401" actId="1036"/>
          <ac:spMkLst>
            <pc:docMk/>
            <pc:sldMk cId="2476444630" sldId="263"/>
            <ac:spMk id="15" creationId="{17045160-E572-585C-3EC7-3B3F50E8677F}"/>
          </ac:spMkLst>
        </pc:spChg>
        <pc:spChg chg="add mod">
          <ac:chgData name="Mike Kistler" userId="1e0fb022-38b1-4992-8475-44b8181e0016" providerId="ADAL" clId="{73B04674-E986-58C9-84D1-836DD2464201}" dt="2025-09-10T15:05:44.094" v="1103" actId="1036"/>
          <ac:spMkLst>
            <pc:docMk/>
            <pc:sldMk cId="2476444630" sldId="263"/>
            <ac:spMk id="16" creationId="{998511F4-6470-8504-3FAE-32BB0B035C18}"/>
          </ac:spMkLst>
        </pc:spChg>
        <pc:spChg chg="del">
          <ac:chgData name="Mike Kistler" userId="1e0fb022-38b1-4992-8475-44b8181e0016" providerId="ADAL" clId="{73B04674-E986-58C9-84D1-836DD2464201}" dt="2025-09-24T15:34:44.083" v="1729" actId="478"/>
          <ac:spMkLst>
            <pc:docMk/>
            <pc:sldMk cId="2476444630" sldId="263"/>
            <ac:spMk id="18" creationId="{D5221418-AF89-0FC2-C71F-D039BF85CE5E}"/>
          </ac:spMkLst>
        </pc:spChg>
        <pc:spChg chg="add del mod">
          <ac:chgData name="Mike Kistler" userId="1e0fb022-38b1-4992-8475-44b8181e0016" providerId="ADAL" clId="{73B04674-E986-58C9-84D1-836DD2464201}" dt="2025-09-24T16:38:51.567" v="2330" actId="478"/>
          <ac:spMkLst>
            <pc:docMk/>
            <pc:sldMk cId="2476444630" sldId="263"/>
            <ac:spMk id="20" creationId="{A4B0B241-A900-EE90-4826-ADF223497CED}"/>
          </ac:spMkLst>
        </pc:spChg>
        <pc:spChg chg="add del mod">
          <ac:chgData name="Mike Kistler" userId="1e0fb022-38b1-4992-8475-44b8181e0016" providerId="ADAL" clId="{73B04674-E986-58C9-84D1-836DD2464201}" dt="2025-09-24T15:34:42.855" v="1728" actId="478"/>
          <ac:spMkLst>
            <pc:docMk/>
            <pc:sldMk cId="2476444630" sldId="263"/>
            <ac:spMk id="21" creationId="{1CE20FDE-B759-7888-AE22-1C351C2733F5}"/>
          </ac:spMkLst>
        </pc:spChg>
        <pc:spChg chg="add mod">
          <ac:chgData name="Mike Kistler" userId="1e0fb022-38b1-4992-8475-44b8181e0016" providerId="ADAL" clId="{73B04674-E986-58C9-84D1-836DD2464201}" dt="2025-09-10T15:06:02.264" v="1105" actId="1076"/>
          <ac:spMkLst>
            <pc:docMk/>
            <pc:sldMk cId="2476444630" sldId="263"/>
            <ac:spMk id="25" creationId="{92017D35-7CE9-A07F-2289-A4200E00218D}"/>
          </ac:spMkLst>
        </pc:spChg>
        <pc:spChg chg="add del mod">
          <ac:chgData name="Mike Kistler" userId="1e0fb022-38b1-4992-8475-44b8181e0016" providerId="ADAL" clId="{73B04674-E986-58C9-84D1-836DD2464201}" dt="2025-09-24T16:40:13.178" v="2357" actId="478"/>
          <ac:spMkLst>
            <pc:docMk/>
            <pc:sldMk cId="2476444630" sldId="263"/>
            <ac:spMk id="29" creationId="{7DA4DC00-04BC-AE10-B0EF-B6E11F1BD1A7}"/>
          </ac:spMkLst>
        </pc:spChg>
        <pc:spChg chg="add del mod">
          <ac:chgData name="Mike Kistler" userId="1e0fb022-38b1-4992-8475-44b8181e0016" providerId="ADAL" clId="{73B04674-E986-58C9-84D1-836DD2464201}" dt="2025-09-24T16:40:20.708" v="2359" actId="478"/>
          <ac:spMkLst>
            <pc:docMk/>
            <pc:sldMk cId="2476444630" sldId="263"/>
            <ac:spMk id="30" creationId="{021113AB-AE2B-FB5C-C3B4-6C60FF2D05D5}"/>
          </ac:spMkLst>
        </pc:spChg>
        <pc:spChg chg="add del mod">
          <ac:chgData name="Mike Kistler" userId="1e0fb022-38b1-4992-8475-44b8181e0016" providerId="ADAL" clId="{73B04674-E986-58C9-84D1-836DD2464201}" dt="2025-09-24T16:36:35.510" v="2289" actId="478"/>
          <ac:spMkLst>
            <pc:docMk/>
            <pc:sldMk cId="2476444630" sldId="263"/>
            <ac:spMk id="37" creationId="{903658EC-3F98-23E4-97F7-EAE57F321AFA}"/>
          </ac:spMkLst>
        </pc:spChg>
        <pc:cxnChg chg="mod">
          <ac:chgData name="Mike Kistler" userId="1e0fb022-38b1-4992-8475-44b8181e0016" providerId="ADAL" clId="{73B04674-E986-58C9-84D1-836DD2464201}" dt="2025-09-10T15:05:44.094" v="1103" actId="1036"/>
          <ac:cxnSpMkLst>
            <pc:docMk/>
            <pc:sldMk cId="2476444630" sldId="263"/>
            <ac:cxnSpMk id="17" creationId="{62CBAF3E-D58E-ACAB-88CD-B956F0798411}"/>
          </ac:cxnSpMkLst>
        </pc:cxnChg>
        <pc:cxnChg chg="del mod">
          <ac:chgData name="Mike Kistler" userId="1e0fb022-38b1-4992-8475-44b8181e0016" providerId="ADAL" clId="{73B04674-E986-58C9-84D1-836DD2464201}" dt="2025-09-24T16:38:52.799" v="2331" actId="478"/>
          <ac:cxnSpMkLst>
            <pc:docMk/>
            <pc:sldMk cId="2476444630" sldId="263"/>
            <ac:cxnSpMk id="19" creationId="{9CCC2CC4-5034-01B5-59B8-6AFC4046A998}"/>
          </ac:cxnSpMkLst>
        </pc:cxnChg>
        <pc:cxnChg chg="del">
          <ac:chgData name="Mike Kistler" userId="1e0fb022-38b1-4992-8475-44b8181e0016" providerId="ADAL" clId="{73B04674-E986-58C9-84D1-836DD2464201}" dt="2025-09-24T16:38:54.944" v="2332" actId="478"/>
          <ac:cxnSpMkLst>
            <pc:docMk/>
            <pc:sldMk cId="2476444630" sldId="263"/>
            <ac:cxnSpMk id="22" creationId="{1DEBD8AE-FF6B-5A39-4D4F-FFAD2E0B7A83}"/>
          </ac:cxnSpMkLst>
        </pc:cxnChg>
        <pc:cxnChg chg="add mod">
          <ac:chgData name="Mike Kistler" userId="1e0fb022-38b1-4992-8475-44b8181e0016" providerId="ADAL" clId="{73B04674-E986-58C9-84D1-836DD2464201}" dt="2025-09-24T16:39:55.546" v="2356" actId="14100"/>
          <ac:cxnSpMkLst>
            <pc:docMk/>
            <pc:sldMk cId="2476444630" sldId="263"/>
            <ac:cxnSpMk id="23" creationId="{698F58D7-A77F-47A8-6185-B967E139CFA1}"/>
          </ac:cxnSpMkLst>
        </pc:cxnChg>
        <pc:cxnChg chg="add mod">
          <ac:chgData name="Mike Kistler" userId="1e0fb022-38b1-4992-8475-44b8181e0016" providerId="ADAL" clId="{73B04674-E986-58C9-84D1-836DD2464201}" dt="2025-09-10T15:06:18.083" v="1108" actId="14100"/>
          <ac:cxnSpMkLst>
            <pc:docMk/>
            <pc:sldMk cId="2476444630" sldId="263"/>
            <ac:cxnSpMk id="26" creationId="{44F71204-EF8D-1926-3052-00CABA739B0A}"/>
          </ac:cxnSpMkLst>
        </pc:cxnChg>
        <pc:cxnChg chg="add del mod">
          <ac:chgData name="Mike Kistler" userId="1e0fb022-38b1-4992-8475-44b8181e0016" providerId="ADAL" clId="{73B04674-E986-58C9-84D1-836DD2464201}" dt="2025-09-24T16:40:15.071" v="2358" actId="478"/>
          <ac:cxnSpMkLst>
            <pc:docMk/>
            <pc:sldMk cId="2476444630" sldId="263"/>
            <ac:cxnSpMk id="31" creationId="{1D50B85F-FA43-D519-CDC8-61E6CEEA605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42:34.231" v="2408" actId="20577"/>
        <pc:sldMkLst>
          <pc:docMk/>
          <pc:sldMk cId="2249941181" sldId="264"/>
        </pc:sldMkLst>
        <pc:spChg chg="mod">
          <ac:chgData name="Mike Kistler" userId="1e0fb022-38b1-4992-8475-44b8181e0016" providerId="ADAL" clId="{73B04674-E986-58C9-84D1-836DD2464201}" dt="2025-09-10T15:09:40.508" v="1156" actId="20577"/>
          <ac:spMkLst>
            <pc:docMk/>
            <pc:sldMk cId="2249941181" sldId="264"/>
            <ac:spMk id="2" creationId="{15ECC81E-8147-E82C-44E2-FA25EE6EAC93}"/>
          </ac:spMkLst>
        </pc:spChg>
        <pc:spChg chg="add mod">
          <ac:chgData name="Mike Kistler" userId="1e0fb022-38b1-4992-8475-44b8181e0016" providerId="ADAL" clId="{73B04674-E986-58C9-84D1-836DD2464201}" dt="2025-09-10T15:29:54.449" v="1318" actId="14100"/>
          <ac:spMkLst>
            <pc:docMk/>
            <pc:sldMk cId="2249941181" sldId="264"/>
            <ac:spMk id="3" creationId="{5FBF6BA4-16BB-B44E-DCC5-67A42418084D}"/>
          </ac:spMkLst>
        </pc:spChg>
        <pc:spChg chg="mod">
          <ac:chgData name="Mike Kistler" userId="1e0fb022-38b1-4992-8475-44b8181e0016" providerId="ADAL" clId="{73B04674-E986-58C9-84D1-836DD2464201}" dt="2025-09-24T16:42:34.231" v="2408" actId="20577"/>
          <ac:spMkLst>
            <pc:docMk/>
            <pc:sldMk cId="2249941181" sldId="264"/>
            <ac:spMk id="4" creationId="{CC8C390A-3D9C-776B-B099-989400BBD421}"/>
          </ac:spMkLst>
        </pc:spChg>
        <pc:spChg chg="mod">
          <ac:chgData name="Mike Kistler" userId="1e0fb022-38b1-4992-8475-44b8181e0016" providerId="ADAL" clId="{73B04674-E986-58C9-84D1-836DD2464201}" dt="2025-09-10T15:10:23.378" v="1177" actId="20577"/>
          <ac:spMkLst>
            <pc:docMk/>
            <pc:sldMk cId="2249941181" sldId="264"/>
            <ac:spMk id="5" creationId="{4A46DFC6-D0D9-4734-EEA6-2098AEADBBD8}"/>
          </ac:spMkLst>
        </pc:spChg>
        <pc:spChg chg="mod">
          <ac:chgData name="Mike Kistler" userId="1e0fb022-38b1-4992-8475-44b8181e0016" providerId="ADAL" clId="{73B04674-E986-58C9-84D1-836DD2464201}" dt="2025-09-10T15:10:35.415" v="1194" actId="20577"/>
          <ac:spMkLst>
            <pc:docMk/>
            <pc:sldMk cId="2249941181" sldId="264"/>
            <ac:spMk id="6" creationId="{36F59E74-0A30-174B-A317-33E11E11E4CC}"/>
          </ac:spMkLst>
        </pc:spChg>
        <pc:spChg chg="mod">
          <ac:chgData name="Mike Kistler" userId="1e0fb022-38b1-4992-8475-44b8181e0016" providerId="ADAL" clId="{73B04674-E986-58C9-84D1-836DD2464201}" dt="2025-09-10T15:31:20.030" v="1330" actId="20577"/>
          <ac:spMkLst>
            <pc:docMk/>
            <pc:sldMk cId="2249941181" sldId="264"/>
            <ac:spMk id="7" creationId="{B3EDC870-2A4D-8EFF-3D6F-899C741CEEA8}"/>
          </ac:spMkLst>
        </pc:spChg>
        <pc:spChg chg="add mod">
          <ac:chgData name="Mike Kistler" userId="1e0fb022-38b1-4992-8475-44b8181e0016" providerId="ADAL" clId="{73B04674-E986-58C9-84D1-836DD2464201}" dt="2025-09-10T15:30:09.292" v="1321" actId="14100"/>
          <ac:spMkLst>
            <pc:docMk/>
            <pc:sldMk cId="2249941181" sldId="264"/>
            <ac:spMk id="23" creationId="{379D9725-BF68-09C0-2060-38167A22C2EE}"/>
          </ac:spMkLst>
        </pc:spChg>
        <pc:spChg chg="add mod">
          <ac:chgData name="Mike Kistler" userId="1e0fb022-38b1-4992-8475-44b8181e0016" providerId="ADAL" clId="{73B04674-E986-58C9-84D1-836DD2464201}" dt="2025-09-10T15:32:05.891" v="1334" actId="14100"/>
          <ac:spMkLst>
            <pc:docMk/>
            <pc:sldMk cId="2249941181" sldId="264"/>
            <ac:spMk id="32" creationId="{450E7E40-C05C-AD14-24BE-637CFAF09B43}"/>
          </ac:spMkLst>
        </pc:spChg>
        <pc:spChg chg="add mod">
          <ac:chgData name="Mike Kistler" userId="1e0fb022-38b1-4992-8475-44b8181e0016" providerId="ADAL" clId="{73B04674-E986-58C9-84D1-836DD2464201}" dt="2025-09-10T15:32:26.911" v="1337" actId="14100"/>
          <ac:spMkLst>
            <pc:docMk/>
            <pc:sldMk cId="2249941181" sldId="264"/>
            <ac:spMk id="36" creationId="{810C426A-EEFA-E6E1-D367-434B664A838F}"/>
          </ac:spMkLst>
        </pc:spChg>
        <pc:cxnChg chg="add mod">
          <ac:chgData name="Mike Kistler" userId="1e0fb022-38b1-4992-8475-44b8181e0016" providerId="ADAL" clId="{73B04674-E986-58C9-84D1-836DD2464201}" dt="2025-09-10T15:30:29.121" v="1324" actId="14100"/>
          <ac:cxnSpMkLst>
            <pc:docMk/>
            <pc:sldMk cId="2249941181" sldId="264"/>
            <ac:cxnSpMk id="24" creationId="{2C556E9F-39D9-D216-FD95-550A072B2F27}"/>
          </ac:cxnSpMkLst>
        </pc:cxnChg>
        <pc:cxnChg chg="add mod">
          <ac:chgData name="Mike Kistler" userId="1e0fb022-38b1-4992-8475-44b8181e0016" providerId="ADAL" clId="{73B04674-E986-58C9-84D1-836DD2464201}" dt="2025-09-10T15:32:51.593" v="1340" actId="14100"/>
          <ac:cxnSpMkLst>
            <pc:docMk/>
            <pc:sldMk cId="2249941181" sldId="264"/>
            <ac:cxnSpMk id="37" creationId="{6A42899C-11D2-401A-0517-F2A1D506EDDF}"/>
          </ac:cxnSpMkLst>
        </pc:cxnChg>
      </pc:sldChg>
      <pc:sldChg chg="modSp new mod">
        <pc:chgData name="Mike Kistler" userId="1e0fb022-38b1-4992-8475-44b8181e0016" providerId="ADAL" clId="{73B04674-E986-58C9-84D1-836DD2464201}" dt="2025-09-10T15:55:06.984" v="1509" actId="20577"/>
        <pc:sldMkLst>
          <pc:docMk/>
          <pc:sldMk cId="779892215" sldId="265"/>
        </pc:sldMkLst>
        <pc:spChg chg="mod">
          <ac:chgData name="Mike Kistler" userId="1e0fb022-38b1-4992-8475-44b8181e0016" providerId="ADAL" clId="{73B04674-E986-58C9-84D1-836DD2464201}" dt="2025-09-10T15:55:06.984" v="1509" actId="20577"/>
          <ac:spMkLst>
            <pc:docMk/>
            <pc:sldMk cId="779892215" sldId="265"/>
            <ac:spMk id="2" creationId="{1C72AEA0-B166-C39C-B0FF-30E853AD6A94}"/>
          </ac:spMkLst>
        </pc:spChg>
      </pc:sldChg>
      <pc:sldChg chg="addSp delSp modSp add mod">
        <pc:chgData name="Mike Kistler" userId="1e0fb022-38b1-4992-8475-44b8181e0016" providerId="ADAL" clId="{73B04674-E986-58C9-84D1-836DD2464201}" dt="2025-09-24T16:42:51.800" v="2411" actId="20577"/>
        <pc:sldMkLst>
          <pc:docMk/>
          <pc:sldMk cId="3724305413" sldId="266"/>
        </pc:sldMkLst>
        <pc:spChg chg="mod">
          <ac:chgData name="Mike Kistler" userId="1e0fb022-38b1-4992-8475-44b8181e0016" providerId="ADAL" clId="{73B04674-E986-58C9-84D1-836DD2464201}" dt="2025-09-10T15:56:03.816" v="1516" actId="20577"/>
          <ac:spMkLst>
            <pc:docMk/>
            <pc:sldMk cId="3724305413" sldId="266"/>
            <ac:spMk id="2" creationId="{B70EF54F-1568-3C54-4C45-298BD31244A2}"/>
          </ac:spMkLst>
        </pc:spChg>
        <pc:spChg chg="mod">
          <ac:chgData name="Mike Kistler" userId="1e0fb022-38b1-4992-8475-44b8181e0016" providerId="ADAL" clId="{73B04674-E986-58C9-84D1-836DD2464201}" dt="2025-09-10T15:58:43.992" v="1531" actId="1076"/>
          <ac:spMkLst>
            <pc:docMk/>
            <pc:sldMk cId="3724305413" sldId="266"/>
            <ac:spMk id="3" creationId="{C7D263AA-4187-0ADE-EC38-2D1B3E83EDC9}"/>
          </ac:spMkLst>
        </pc:spChg>
        <pc:spChg chg="mod">
          <ac:chgData name="Mike Kistler" userId="1e0fb022-38b1-4992-8475-44b8181e0016" providerId="ADAL" clId="{73B04674-E986-58C9-84D1-836DD2464201}" dt="2025-09-24T16:42:51.800" v="2411" actId="20577"/>
          <ac:spMkLst>
            <pc:docMk/>
            <pc:sldMk cId="3724305413" sldId="266"/>
            <ac:spMk id="4" creationId="{6CB3475C-4917-CFA9-1E1B-E088D97CEFDB}"/>
          </ac:spMkLst>
        </pc:spChg>
        <pc:spChg chg="mod">
          <ac:chgData name="Mike Kistler" userId="1e0fb022-38b1-4992-8475-44b8181e0016" providerId="ADAL" clId="{73B04674-E986-58C9-84D1-836DD2464201}" dt="2025-09-10T15:58:01.125" v="1526" actId="20577"/>
          <ac:spMkLst>
            <pc:docMk/>
            <pc:sldMk cId="3724305413" sldId="266"/>
            <ac:spMk id="7" creationId="{71FB8ED9-587D-AC57-B6BA-7A2B69D5665C}"/>
          </ac:spMkLst>
        </pc:spChg>
        <pc:spChg chg="add mod">
          <ac:chgData name="Mike Kistler" userId="1e0fb022-38b1-4992-8475-44b8181e0016" providerId="ADAL" clId="{73B04674-E986-58C9-84D1-836DD2464201}" dt="2025-09-10T15:58:59.295" v="1534" actId="14100"/>
          <ac:spMkLst>
            <pc:docMk/>
            <pc:sldMk cId="3724305413" sldId="266"/>
            <ac:spMk id="8" creationId="{04D79B9E-F560-2947-B9CB-7653EE54BCEE}"/>
          </ac:spMkLst>
        </pc:spChg>
        <pc:spChg chg="mod">
          <ac:chgData name="Mike Kistler" userId="1e0fb022-38b1-4992-8475-44b8181e0016" providerId="ADAL" clId="{73B04674-E986-58C9-84D1-836DD2464201}" dt="2025-09-10T15:58:09.145" v="1528" actId="14100"/>
          <ac:spMkLst>
            <pc:docMk/>
            <pc:sldMk cId="3724305413" sldId="266"/>
            <ac:spMk id="32" creationId="{C535BBB6-26A3-3658-811B-082027CD41A5}"/>
          </ac:spMkLst>
        </pc:spChg>
        <pc:cxnChg chg="add mod">
          <ac:chgData name="Mike Kistler" userId="1e0fb022-38b1-4992-8475-44b8181e0016" providerId="ADAL" clId="{73B04674-E986-58C9-84D1-836DD2464201}" dt="2025-09-10T15:59:20.428" v="1537" actId="14100"/>
          <ac:cxnSpMkLst>
            <pc:docMk/>
            <pc:sldMk cId="3724305413" sldId="266"/>
            <ac:cxnSpMk id="9" creationId="{0CE39E9A-FA2C-FE6D-B026-A2FB5800F4C5}"/>
          </ac:cxnSpMkLst>
        </pc:cxnChg>
      </pc:sldChg>
      <pc:sldChg chg="modSp mod">
        <pc:chgData name="Mike Kistler" userId="1e0fb022-38b1-4992-8475-44b8181e0016" providerId="ADAL" clId="{73B04674-E986-58C9-84D1-836DD2464201}" dt="2025-09-24T15:35:38.554" v="1805" actId="20577"/>
        <pc:sldMkLst>
          <pc:docMk/>
          <pc:sldMk cId="180988909" sldId="267"/>
        </pc:sldMkLst>
        <pc:spChg chg="mod">
          <ac:chgData name="Mike Kistler" userId="1e0fb022-38b1-4992-8475-44b8181e0016" providerId="ADAL" clId="{73B04674-E986-58C9-84D1-836DD2464201}" dt="2025-09-24T15:35:38.554" v="1805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del">
        <pc:chgData name="Mike Kistler" userId="1e0fb022-38b1-4992-8475-44b8181e0016" providerId="ADAL" clId="{73B04674-E986-58C9-84D1-836DD2464201}" dt="2025-09-24T16:25:22.591" v="2177" actId="2696"/>
        <pc:sldMkLst>
          <pc:docMk/>
          <pc:sldMk cId="4169627443" sldId="270"/>
        </pc:sldMkLst>
      </pc:sldChg>
      <pc:sldChg chg="modSp mod">
        <pc:chgData name="Mike Kistler" userId="1e0fb022-38b1-4992-8475-44b8181e0016" providerId="ADAL" clId="{73B04674-E986-58C9-84D1-836DD2464201}" dt="2025-09-24T16:48:14.861" v="2598"/>
        <pc:sldMkLst>
          <pc:docMk/>
          <pc:sldMk cId="4261177959" sldId="274"/>
        </pc:sldMkLst>
        <pc:spChg chg="mod">
          <ac:chgData name="Mike Kistler" userId="1e0fb022-38b1-4992-8475-44b8181e0016" providerId="ADAL" clId="{73B04674-E986-58C9-84D1-836DD2464201}" dt="2025-09-24T16:48:14.861" v="2598"/>
          <ac:spMkLst>
            <pc:docMk/>
            <pc:sldMk cId="4261177959" sldId="274"/>
            <ac:spMk id="5" creationId="{6578672B-83C0-101E-3765-3ED5E8722838}"/>
          </ac:spMkLst>
        </pc:spChg>
      </pc:sldChg>
      <pc:sldChg chg="modSp mod">
        <pc:chgData name="Mike Kistler" userId="1e0fb022-38b1-4992-8475-44b8181e0016" providerId="ADAL" clId="{73B04674-E986-58C9-84D1-836DD2464201}" dt="2025-09-24T16:50:20.958" v="2725" actId="6549"/>
        <pc:sldMkLst>
          <pc:docMk/>
          <pc:sldMk cId="1868498111" sldId="280"/>
        </pc:sldMkLst>
        <pc:spChg chg="mod">
          <ac:chgData name="Mike Kistler" userId="1e0fb022-38b1-4992-8475-44b8181e0016" providerId="ADAL" clId="{73B04674-E986-58C9-84D1-836DD2464201}" dt="2025-09-24T16:50:20.958" v="2725" actId="6549"/>
          <ac:spMkLst>
            <pc:docMk/>
            <pc:sldMk cId="1868498111" sldId="280"/>
            <ac:spMk id="3" creationId="{709089F7-E04B-D522-E2F8-CB1B3563B91E}"/>
          </ac:spMkLst>
        </pc:spChg>
      </pc:sldChg>
      <pc:sldChg chg="del">
        <pc:chgData name="Mike Kistler" userId="1e0fb022-38b1-4992-8475-44b8181e0016" providerId="ADAL" clId="{73B04674-E986-58C9-84D1-836DD2464201}" dt="2025-09-24T16:50:59.608" v="2726" actId="2696"/>
        <pc:sldMkLst>
          <pc:docMk/>
          <pc:sldMk cId="1596624855" sldId="283"/>
        </pc:sldMkLst>
      </pc:sldChg>
      <pc:sldChg chg="modSp mod">
        <pc:chgData name="Mike Kistler" userId="1e0fb022-38b1-4992-8475-44b8181e0016" providerId="ADAL" clId="{73B04674-E986-58C9-84D1-836DD2464201}" dt="2025-09-24T16:45:37.813" v="2535" actId="20577"/>
        <pc:sldMkLst>
          <pc:docMk/>
          <pc:sldMk cId="1394214372" sldId="286"/>
        </pc:sldMkLst>
        <pc:spChg chg="mod">
          <ac:chgData name="Mike Kistler" userId="1e0fb022-38b1-4992-8475-44b8181e0016" providerId="ADAL" clId="{73B04674-E986-58C9-84D1-836DD2464201}" dt="2025-09-24T16:45:37.813" v="2535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modSp mod">
        <pc:chgData name="Mike Kistler" userId="1e0fb022-38b1-4992-8475-44b8181e0016" providerId="ADAL" clId="{73B04674-E986-58C9-84D1-836DD2464201}" dt="2025-09-24T16:51:26.796" v="2801" actId="20577"/>
        <pc:sldMkLst>
          <pc:docMk/>
          <pc:sldMk cId="2645259050" sldId="287"/>
        </pc:sldMkLst>
        <pc:spChg chg="mod">
          <ac:chgData name="Mike Kistler" userId="1e0fb022-38b1-4992-8475-44b8181e0016" providerId="ADAL" clId="{73B04674-E986-58C9-84D1-836DD2464201}" dt="2025-09-24T16:51:26.796" v="2801" actId="20577"/>
          <ac:spMkLst>
            <pc:docMk/>
            <pc:sldMk cId="2645259050" sldId="287"/>
            <ac:spMk id="3" creationId="{146C1BFD-F861-1CC2-1F1C-44E3F2CDE3A7}"/>
          </ac:spMkLst>
        </pc:spChg>
      </pc:sldChg>
      <pc:sldChg chg="add del">
        <pc:chgData name="Mike Kistler" userId="1e0fb022-38b1-4992-8475-44b8181e0016" providerId="ADAL" clId="{73B04674-E986-58C9-84D1-836DD2464201}" dt="2025-09-24T16:34:44.149" v="2272" actId="2696"/>
        <pc:sldMkLst>
          <pc:docMk/>
          <pc:sldMk cId="4240630801" sldId="288"/>
        </pc:sldMkLst>
      </pc:sldChg>
    </pc:docChg>
  </pc:docChgLst>
  <pc:docChgLst>
    <pc:chgData name="Mike Kistler" userId="1e0fb022-38b1-4992-8475-44b8181e0016" providerId="ADAL" clId="{E3BC3528-CC0C-5141-9C93-E9DC9E38E606}"/>
    <pc:docChg chg="undo custSel addSld delSld modSld sldOrd">
      <pc:chgData name="Mike Kistler" userId="1e0fb022-38b1-4992-8475-44b8181e0016" providerId="ADAL" clId="{E3BC3528-CC0C-5141-9C93-E9DC9E38E606}" dt="2025-09-11T20:56:28.492" v="3319" actId="478"/>
      <pc:docMkLst>
        <pc:docMk/>
      </pc:docMkLst>
      <pc:sldChg chg="addSp delSp modSp mod">
        <pc:chgData name="Mike Kistler" userId="1e0fb022-38b1-4992-8475-44b8181e0016" providerId="ADAL" clId="{E3BC3528-CC0C-5141-9C93-E9DC9E38E606}" dt="2025-09-11T20:48:39.085" v="3244" actId="478"/>
        <pc:sldMkLst>
          <pc:docMk/>
          <pc:sldMk cId="147087052" sldId="258"/>
        </pc:sldMkLst>
      </pc:sldChg>
      <pc:sldChg chg="ord">
        <pc:chgData name="Mike Kistler" userId="1e0fb022-38b1-4992-8475-44b8181e0016" providerId="ADAL" clId="{E3BC3528-CC0C-5141-9C93-E9DC9E38E606}" dt="2025-09-10T18:01:58.427" v="1086" actId="20578"/>
        <pc:sldMkLst>
          <pc:docMk/>
          <pc:sldMk cId="2624233621" sldId="259"/>
        </pc:sldMkLst>
      </pc:sldChg>
      <pc:sldChg chg="addSp modSp mod">
        <pc:chgData name="Mike Kistler" userId="1e0fb022-38b1-4992-8475-44b8181e0016" providerId="ADAL" clId="{E3BC3528-CC0C-5141-9C93-E9DC9E38E606}" dt="2025-09-11T20:49:48.627" v="3295" actId="20577"/>
        <pc:sldMkLst>
          <pc:docMk/>
          <pc:sldMk cId="2694706240" sldId="262"/>
        </pc:sldMkLst>
        <pc:spChg chg="add mod">
          <ac:chgData name="Mike Kistler" userId="1e0fb022-38b1-4992-8475-44b8181e0016" providerId="ADAL" clId="{E3BC3528-CC0C-5141-9C93-E9DC9E38E606}" dt="2025-09-11T20:49:48.627" v="3295" actId="20577"/>
          <ac:spMkLst>
            <pc:docMk/>
            <pc:sldMk cId="2694706240" sldId="262"/>
            <ac:spMk id="3" creationId="{061A734E-3681-E71D-4365-439880DF0B8D}"/>
          </ac:spMkLst>
        </pc:spChg>
      </pc:sldChg>
      <pc:sldChg chg="delSp modSp mod">
        <pc:chgData name="Mike Kistler" userId="1e0fb022-38b1-4992-8475-44b8181e0016" providerId="ADAL" clId="{E3BC3528-CC0C-5141-9C93-E9DC9E38E606}" dt="2025-09-11T20:56:28.492" v="3319" actId="478"/>
        <pc:sldMkLst>
          <pc:docMk/>
          <pc:sldMk cId="2476444630" sldId="263"/>
        </pc:sldMkLst>
        <pc:spChg chg="mod">
          <ac:chgData name="Mike Kistler" userId="1e0fb022-38b1-4992-8475-44b8181e0016" providerId="ADAL" clId="{E3BC3528-CC0C-5141-9C93-E9DC9E38E606}" dt="2025-09-11T20:55:14.203" v="3300" actId="21"/>
          <ac:spMkLst>
            <pc:docMk/>
            <pc:sldMk cId="2476444630" sldId="263"/>
            <ac:spMk id="4" creationId="{B3B0E98C-9920-2270-AE31-6496CB607258}"/>
          </ac:spMkLst>
        </pc:spChg>
        <pc:spChg chg="mod">
          <ac:chgData name="Mike Kistler" userId="1e0fb022-38b1-4992-8475-44b8181e0016" providerId="ADAL" clId="{E3BC3528-CC0C-5141-9C93-E9DC9E38E606}" dt="2025-09-11T20:56:04.174" v="3314" actId="20577"/>
          <ac:spMkLst>
            <pc:docMk/>
            <pc:sldMk cId="2476444630" sldId="263"/>
            <ac:spMk id="7" creationId="{2EF3F878-1BA5-DBEB-B9C5-1C43E702D0F4}"/>
          </ac:spMkLst>
        </pc:spChg>
      </pc:sldChg>
      <pc:sldChg chg="modSp new mod">
        <pc:chgData name="Mike Kistler" userId="1e0fb022-38b1-4992-8475-44b8181e0016" providerId="ADAL" clId="{E3BC3528-CC0C-5141-9C93-E9DC9E38E606}" dt="2025-09-10T19:05:09.746" v="1850" actId="20577"/>
        <pc:sldMkLst>
          <pc:docMk/>
          <pc:sldMk cId="180988909" sldId="267"/>
        </pc:sldMkLst>
        <pc:spChg chg="mod">
          <ac:chgData name="Mike Kistler" userId="1e0fb022-38b1-4992-8475-44b8181e0016" providerId="ADAL" clId="{E3BC3528-CC0C-5141-9C93-E9DC9E38E606}" dt="2025-09-10T16:24:38.803" v="55" actId="20577"/>
          <ac:spMkLst>
            <pc:docMk/>
            <pc:sldMk cId="180988909" sldId="267"/>
            <ac:spMk id="2" creationId="{FA42E8CF-DE1E-5CAA-FB13-1E121ECFFC90}"/>
          </ac:spMkLst>
        </pc:spChg>
        <pc:spChg chg="mod">
          <ac:chgData name="Mike Kistler" userId="1e0fb022-38b1-4992-8475-44b8181e0016" providerId="ADAL" clId="{E3BC3528-CC0C-5141-9C93-E9DC9E38E606}" dt="2025-09-10T19:05:09.746" v="1850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addSp delSp modSp add mod">
        <pc:chgData name="Mike Kistler" userId="1e0fb022-38b1-4992-8475-44b8181e0016" providerId="ADAL" clId="{E3BC3528-CC0C-5141-9C93-E9DC9E38E606}" dt="2025-09-10T17:52:59.741" v="891" actId="14100"/>
        <pc:sldMkLst>
          <pc:docMk/>
          <pc:sldMk cId="1156185242" sldId="268"/>
        </pc:sldMkLst>
        <pc:spChg chg="mod">
          <ac:chgData name="Mike Kistler" userId="1e0fb022-38b1-4992-8475-44b8181e0016" providerId="ADAL" clId="{E3BC3528-CC0C-5141-9C93-E9DC9E38E606}" dt="2025-09-10T17:44:23.321" v="749" actId="20577"/>
          <ac:spMkLst>
            <pc:docMk/>
            <pc:sldMk cId="1156185242" sldId="268"/>
            <ac:spMk id="2" creationId="{96836C35-E361-4FB7-CD62-06E78CF2BBDF}"/>
          </ac:spMkLst>
        </pc:spChg>
        <pc:spChg chg="mod">
          <ac:chgData name="Mike Kistler" userId="1e0fb022-38b1-4992-8475-44b8181e0016" providerId="ADAL" clId="{E3BC3528-CC0C-5141-9C93-E9DC9E38E606}" dt="2025-09-10T17:51:48.051" v="882" actId="20577"/>
          <ac:spMkLst>
            <pc:docMk/>
            <pc:sldMk cId="1156185242" sldId="268"/>
            <ac:spMk id="4" creationId="{82ACC89F-CEAA-6DD0-DC02-6DB3BD46865C}"/>
          </ac:spMkLst>
        </pc:spChg>
        <pc:spChg chg="mod">
          <ac:chgData name="Mike Kistler" userId="1e0fb022-38b1-4992-8475-44b8181e0016" providerId="ADAL" clId="{E3BC3528-CC0C-5141-9C93-E9DC9E38E606}" dt="2025-09-10T17:50:34.602" v="846" actId="20577"/>
          <ac:spMkLst>
            <pc:docMk/>
            <pc:sldMk cId="1156185242" sldId="268"/>
            <ac:spMk id="7" creationId="{E81967FA-D1CE-6F54-574D-21E760CF77B5}"/>
          </ac:spMkLst>
        </pc:spChg>
        <pc:spChg chg="add mod">
          <ac:chgData name="Mike Kistler" userId="1e0fb022-38b1-4992-8475-44b8181e0016" providerId="ADAL" clId="{E3BC3528-CC0C-5141-9C93-E9DC9E38E606}" dt="2025-09-10T17:51:30.754" v="877" actId="1037"/>
          <ac:spMkLst>
            <pc:docMk/>
            <pc:sldMk cId="1156185242" sldId="268"/>
            <ac:spMk id="10" creationId="{8870D889-E504-4B84-84EF-5ACEBB48F3F9}"/>
          </ac:spMkLst>
        </pc:spChg>
        <pc:spChg chg="add mod">
          <ac:chgData name="Mike Kistler" userId="1e0fb022-38b1-4992-8475-44b8181e0016" providerId="ADAL" clId="{E3BC3528-CC0C-5141-9C93-E9DC9E38E606}" dt="2025-09-10T17:52:06.634" v="885" actId="14100"/>
          <ac:spMkLst>
            <pc:docMk/>
            <pc:sldMk cId="1156185242" sldId="268"/>
            <ac:spMk id="11" creationId="{E256C849-BB17-16DE-B475-7A9C25150AB6}"/>
          </ac:spMkLst>
        </pc:spChg>
        <pc:cxnChg chg="add mod">
          <ac:chgData name="Mike Kistler" userId="1e0fb022-38b1-4992-8475-44b8181e0016" providerId="ADAL" clId="{E3BC3528-CC0C-5141-9C93-E9DC9E38E606}" dt="2025-09-10T17:52:59.741" v="891" actId="14100"/>
          <ac:cxnSpMkLst>
            <pc:docMk/>
            <pc:sldMk cId="1156185242" sldId="268"/>
            <ac:cxnSpMk id="14" creationId="{595AFD2B-2B5A-0CA3-804D-E92F9B0679C1}"/>
          </ac:cxnSpMkLst>
        </pc:cxnChg>
      </pc:sldChg>
      <pc:sldChg chg="addSp delSp modSp add mod ord">
        <pc:chgData name="Mike Kistler" userId="1e0fb022-38b1-4992-8475-44b8181e0016" providerId="ADAL" clId="{E3BC3528-CC0C-5141-9C93-E9DC9E38E606}" dt="2025-09-10T17:43:56.809" v="740" actId="14100"/>
        <pc:sldMkLst>
          <pc:docMk/>
          <pc:sldMk cId="3422217129" sldId="269"/>
        </pc:sldMkLst>
        <pc:spChg chg="mod">
          <ac:chgData name="Mike Kistler" userId="1e0fb022-38b1-4992-8475-44b8181e0016" providerId="ADAL" clId="{E3BC3528-CC0C-5141-9C93-E9DC9E38E606}" dt="2025-09-10T17:40:28.788" v="685" actId="20577"/>
          <ac:spMkLst>
            <pc:docMk/>
            <pc:sldMk cId="3422217129" sldId="269"/>
            <ac:spMk id="2" creationId="{A7AACBFF-E2EE-F77A-DEA2-F115BD3196AF}"/>
          </ac:spMkLst>
        </pc:spChg>
        <pc:spChg chg="add mod">
          <ac:chgData name="Mike Kistler" userId="1e0fb022-38b1-4992-8475-44b8181e0016" providerId="ADAL" clId="{E3BC3528-CC0C-5141-9C93-E9DC9E38E606}" dt="2025-09-10T17:41:04.135" v="688" actId="14100"/>
          <ac:spMkLst>
            <pc:docMk/>
            <pc:sldMk cId="3422217129" sldId="269"/>
            <ac:spMk id="3" creationId="{7DEDA448-0936-2DF5-5624-343BAB66989C}"/>
          </ac:spMkLst>
        </pc:spChg>
        <pc:spChg chg="mod">
          <ac:chgData name="Mike Kistler" userId="1e0fb022-38b1-4992-8475-44b8181e0016" providerId="ADAL" clId="{E3BC3528-CC0C-5141-9C93-E9DC9E38E606}" dt="2025-09-10T17:42:38.351" v="723" actId="20577"/>
          <ac:spMkLst>
            <pc:docMk/>
            <pc:sldMk cId="3422217129" sldId="269"/>
            <ac:spMk id="4" creationId="{A6ACE0F2-A7ED-A3B2-9607-C8A077537A46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5" creationId="{CFE9C115-CDED-7CC9-0443-FDB2679C1075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6" creationId="{9F5953B2-E249-1983-52F2-F6AF30906F96}"/>
          </ac:spMkLst>
        </pc:spChg>
        <pc:spChg chg="add del mod">
          <ac:chgData name="Mike Kistler" userId="1e0fb022-38b1-4992-8475-44b8181e0016" providerId="ADAL" clId="{E3BC3528-CC0C-5141-9C93-E9DC9E38E606}" dt="2025-09-10T17:42:49.504" v="731" actId="20577"/>
          <ac:spMkLst>
            <pc:docMk/>
            <pc:sldMk cId="3422217129" sldId="269"/>
            <ac:spMk id="7" creationId="{076AD3D3-8010-C8F8-6718-A0BBAE51EF6C}"/>
          </ac:spMkLst>
        </pc:spChg>
        <pc:spChg chg="add mod">
          <ac:chgData name="Mike Kistler" userId="1e0fb022-38b1-4992-8475-44b8181e0016" providerId="ADAL" clId="{E3BC3528-CC0C-5141-9C93-E9DC9E38E606}" dt="2025-09-10T17:41:33.051" v="704" actId="1035"/>
          <ac:spMkLst>
            <pc:docMk/>
            <pc:sldMk cId="3422217129" sldId="269"/>
            <ac:spMk id="23" creationId="{C6D8C663-8629-F52B-5B35-3F75078030A3}"/>
          </ac:spMkLst>
        </pc:spChg>
        <pc:spChg chg="add mod">
          <ac:chgData name="Mike Kistler" userId="1e0fb022-38b1-4992-8475-44b8181e0016" providerId="ADAL" clId="{E3BC3528-CC0C-5141-9C93-E9DC9E38E606}" dt="2025-09-10T17:43:27.372" v="734" actId="14100"/>
          <ac:spMkLst>
            <pc:docMk/>
            <pc:sldMk cId="3422217129" sldId="269"/>
            <ac:spMk id="28" creationId="{08DA1633-1DF4-B62A-BF7B-6B0185597DA4}"/>
          </ac:spMkLst>
        </pc:spChg>
        <pc:spChg chg="add mod">
          <ac:chgData name="Mike Kistler" userId="1e0fb022-38b1-4992-8475-44b8181e0016" providerId="ADAL" clId="{E3BC3528-CC0C-5141-9C93-E9DC9E38E606}" dt="2025-09-10T17:43:39.211" v="736" actId="1076"/>
          <ac:spMkLst>
            <pc:docMk/>
            <pc:sldMk cId="3422217129" sldId="269"/>
            <ac:spMk id="32" creationId="{173991FF-1406-FA6E-2C7F-CA5BBD0FF7D8}"/>
          </ac:spMkLst>
        </pc:spChg>
        <pc:cxnChg chg="add mod">
          <ac:chgData name="Mike Kistler" userId="1e0fb022-38b1-4992-8475-44b8181e0016" providerId="ADAL" clId="{E3BC3528-CC0C-5141-9C93-E9DC9E38E606}" dt="2025-09-10T17:41:56.829" v="707" actId="14100"/>
          <ac:cxnSpMkLst>
            <pc:docMk/>
            <pc:sldMk cId="3422217129" sldId="269"/>
            <ac:cxnSpMk id="24" creationId="{C2F0DFBE-AFC4-810D-7A11-4CB31F864E33}"/>
          </ac:cxnSpMkLst>
        </pc:cxnChg>
        <pc:cxnChg chg="add mod">
          <ac:chgData name="Mike Kistler" userId="1e0fb022-38b1-4992-8475-44b8181e0016" providerId="ADAL" clId="{E3BC3528-CC0C-5141-9C93-E9DC9E38E606}" dt="2025-09-10T17:43:56.809" v="740" actId="14100"/>
          <ac:cxnSpMkLst>
            <pc:docMk/>
            <pc:sldMk cId="3422217129" sldId="269"/>
            <ac:cxnSpMk id="36" creationId="{C9816352-E777-E008-9600-B26FCE8801FA}"/>
          </ac:cxnSpMkLst>
        </pc:cxnChg>
      </pc:sldChg>
      <pc:sldChg chg="delSp modSp add mod">
        <pc:chgData name="Mike Kistler" userId="1e0fb022-38b1-4992-8475-44b8181e0016" providerId="ADAL" clId="{E3BC3528-CC0C-5141-9C93-E9DC9E38E606}" dt="2025-09-10T16:47:54.311" v="536" actId="478"/>
        <pc:sldMkLst>
          <pc:docMk/>
          <pc:sldMk cId="4169627443" sldId="270"/>
        </pc:sldMkLst>
      </pc:sldChg>
      <pc:sldChg chg="addSp delSp modSp new mod modClrScheme chgLayout">
        <pc:chgData name="Mike Kistler" userId="1e0fb022-38b1-4992-8475-44b8181e0016" providerId="ADAL" clId="{E3BC3528-CC0C-5141-9C93-E9DC9E38E606}" dt="2025-09-10T17:44:43.894" v="766" actId="20577"/>
        <pc:sldMkLst>
          <pc:docMk/>
          <pc:sldMk cId="2116068818" sldId="271"/>
        </pc:sldMkLst>
        <pc:spChg chg="add mod ord">
          <ac:chgData name="Mike Kistler" userId="1e0fb022-38b1-4992-8475-44b8181e0016" providerId="ADAL" clId="{E3BC3528-CC0C-5141-9C93-E9DC9E38E606}" dt="2025-09-10T17:44:43.894" v="766" actId="20577"/>
          <ac:spMkLst>
            <pc:docMk/>
            <pc:sldMk cId="2116068818" sldId="271"/>
            <ac:spMk id="3" creationId="{9844F7BB-D33C-D5D7-14B6-F680FE976ED4}"/>
          </ac:spMkLst>
        </pc:spChg>
        <pc:spChg chg="add mod ord">
          <ac:chgData name="Mike Kistler" userId="1e0fb022-38b1-4992-8475-44b8181e0016" providerId="ADAL" clId="{E3BC3528-CC0C-5141-9C93-E9DC9E38E606}" dt="2025-09-10T17:44:34.394" v="751" actId="700"/>
          <ac:spMkLst>
            <pc:docMk/>
            <pc:sldMk cId="2116068818" sldId="271"/>
            <ac:spMk id="4" creationId="{E46ABC41-4C7C-1972-34D2-AF9C6D6DAD93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00:42.677" v="1085" actId="478"/>
        <pc:sldMkLst>
          <pc:docMk/>
          <pc:sldMk cId="371056853" sldId="272"/>
        </pc:sldMkLst>
        <pc:spChg chg="mod ord">
          <ac:chgData name="Mike Kistler" userId="1e0fb022-38b1-4992-8475-44b8181e0016" providerId="ADAL" clId="{E3BC3528-CC0C-5141-9C93-E9DC9E38E606}" dt="2025-09-10T17:54:26.462" v="919" actId="700"/>
          <ac:spMkLst>
            <pc:docMk/>
            <pc:sldMk cId="371056853" sldId="272"/>
            <ac:spMk id="2" creationId="{22ABE388-1B32-F673-3511-80AABD1570BE}"/>
          </ac:spMkLst>
        </pc:spChg>
        <pc:spChg chg="add mod ord">
          <ac:chgData name="Mike Kistler" userId="1e0fb022-38b1-4992-8475-44b8181e0016" providerId="ADAL" clId="{E3BC3528-CC0C-5141-9C93-E9DC9E38E606}" dt="2025-09-10T18:00:34.276" v="1084" actId="20577"/>
          <ac:spMkLst>
            <pc:docMk/>
            <pc:sldMk cId="371056853" sldId="272"/>
            <ac:spMk id="3" creationId="{2AE09170-1B83-677F-D516-1CA144773F22}"/>
          </ac:spMkLst>
        </pc:spChg>
        <pc:spChg chg="add mod">
          <ac:chgData name="Mike Kistler" userId="1e0fb022-38b1-4992-8475-44b8181e0016" providerId="ADAL" clId="{E3BC3528-CC0C-5141-9C93-E9DC9E38E606}" dt="2025-09-10T17:55:50.945" v="952" actId="1036"/>
          <ac:spMkLst>
            <pc:docMk/>
            <pc:sldMk cId="371056853" sldId="272"/>
            <ac:spMk id="4" creationId="{D78927C3-0C44-CBBC-2432-47E139E9FCF2}"/>
          </ac:spMkLst>
        </pc:spChg>
        <pc:spChg chg="add mod">
          <ac:chgData name="Mike Kistler" userId="1e0fb022-38b1-4992-8475-44b8181e0016" providerId="ADAL" clId="{E3BC3528-CC0C-5141-9C93-E9DC9E38E606}" dt="2025-09-10T17:56:56.241" v="986"/>
          <ac:spMkLst>
            <pc:docMk/>
            <pc:sldMk cId="371056853" sldId="272"/>
            <ac:spMk id="10" creationId="{5B11DF13-F625-C97D-0797-586F1D54CA1C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1" creationId="{9204D92C-A48D-17AA-7207-55A32631F9E1}"/>
          </ac:spMkLst>
        </pc:spChg>
        <pc:spChg chg="add mod">
          <ac:chgData name="Mike Kistler" userId="1e0fb022-38b1-4992-8475-44b8181e0016" providerId="ADAL" clId="{E3BC3528-CC0C-5141-9C93-E9DC9E38E606}" dt="2025-09-10T17:58:59.457" v="1016"/>
          <ac:spMkLst>
            <pc:docMk/>
            <pc:sldMk cId="371056853" sldId="272"/>
            <ac:spMk id="12" creationId="{A0C35FE4-E1F3-E76E-92DC-CB6FDE3D228E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3" creationId="{71C69F21-52DF-8C1B-EDEF-AE70F0344A2B}"/>
          </ac:spMkLst>
        </pc:spChg>
        <pc:spChg chg="add mod">
          <ac:chgData name="Mike Kistler" userId="1e0fb022-38b1-4992-8475-44b8181e0016" providerId="ADAL" clId="{E3BC3528-CC0C-5141-9C93-E9DC9E38E606}" dt="2025-09-10T17:59:29.917" v="1021" actId="14100"/>
          <ac:spMkLst>
            <pc:docMk/>
            <pc:sldMk cId="371056853" sldId="272"/>
            <ac:spMk id="17" creationId="{0D79707C-C0CC-BBDF-CFF1-DE572461C558}"/>
          </ac:spMkLst>
        </pc:spChg>
        <pc:cxnChg chg="add mod">
          <ac:chgData name="Mike Kistler" userId="1e0fb022-38b1-4992-8475-44b8181e0016" providerId="ADAL" clId="{E3BC3528-CC0C-5141-9C93-E9DC9E38E606}" dt="2025-09-10T17:59:40.663" v="1023" actId="14100"/>
          <ac:cxnSpMkLst>
            <pc:docMk/>
            <pc:sldMk cId="371056853" sldId="272"/>
            <ac:cxnSpMk id="15" creationId="{EF053F7B-1207-23A8-F51D-0E3AFA536BE6}"/>
          </ac:cxnSpMkLst>
        </pc:cxnChg>
      </pc:sldChg>
      <pc:sldChg chg="addSp delSp modSp new mod modClrScheme chgLayout">
        <pc:chgData name="Mike Kistler" userId="1e0fb022-38b1-4992-8475-44b8181e0016" providerId="ADAL" clId="{E3BC3528-CC0C-5141-9C93-E9DC9E38E606}" dt="2025-09-10T18:22:09.667" v="1101" actId="20577"/>
        <pc:sldMkLst>
          <pc:docMk/>
          <pc:sldMk cId="1955045147" sldId="273"/>
        </pc:sldMkLst>
        <pc:spChg chg="add mod ord">
          <ac:chgData name="Mike Kistler" userId="1e0fb022-38b1-4992-8475-44b8181e0016" providerId="ADAL" clId="{E3BC3528-CC0C-5141-9C93-E9DC9E38E606}" dt="2025-09-10T18:22:09.667" v="1101" actId="20577"/>
          <ac:spMkLst>
            <pc:docMk/>
            <pc:sldMk cId="1955045147" sldId="273"/>
            <ac:spMk id="4" creationId="{D50CA9B4-A90E-C0CD-C050-6FDC20EA5A9F}"/>
          </ac:spMkLst>
        </pc:spChg>
        <pc:spChg chg="add mod ord">
          <ac:chgData name="Mike Kistler" userId="1e0fb022-38b1-4992-8475-44b8181e0016" providerId="ADAL" clId="{E3BC3528-CC0C-5141-9C93-E9DC9E38E606}" dt="2025-09-10T18:22:03.831" v="1088" actId="700"/>
          <ac:spMkLst>
            <pc:docMk/>
            <pc:sldMk cId="1955045147" sldId="273"/>
            <ac:spMk id="5" creationId="{21DEA824-A876-E625-E121-D777A9C0D3EB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08:49.930" v="2108" actId="20577"/>
        <pc:sldMkLst>
          <pc:docMk/>
          <pc:sldMk cId="4261177959" sldId="274"/>
        </pc:sldMkLst>
        <pc:spChg chg="add mod ord">
          <ac:chgData name="Mike Kistler" userId="1e0fb022-38b1-4992-8475-44b8181e0016" providerId="ADAL" clId="{E3BC3528-CC0C-5141-9C93-E9DC9E38E606}" dt="2025-09-10T18:22:40.550" v="1119" actId="20577"/>
          <ac:spMkLst>
            <pc:docMk/>
            <pc:sldMk cId="4261177959" sldId="274"/>
            <ac:spMk id="4" creationId="{1E88BCF1-6818-1AF9-19E6-30D4B6E6D109}"/>
          </ac:spMkLst>
        </pc:spChg>
        <pc:spChg chg="add mod ord">
          <ac:chgData name="Mike Kistler" userId="1e0fb022-38b1-4992-8475-44b8181e0016" providerId="ADAL" clId="{E3BC3528-CC0C-5141-9C93-E9DC9E38E606}" dt="2025-09-10T19:08:49.930" v="2108" actId="20577"/>
          <ac:spMkLst>
            <pc:docMk/>
            <pc:sldMk cId="4261177959" sldId="274"/>
            <ac:spMk id="5" creationId="{6578672B-83C0-101E-3765-3ED5E8722838}"/>
          </ac:spMkLst>
        </pc:spChg>
      </pc:sldChg>
      <pc:sldChg chg="addSp delSp modSp new del mod modClrScheme chgLayout">
        <pc:chgData name="Mike Kistler" userId="1e0fb022-38b1-4992-8475-44b8181e0016" providerId="ADAL" clId="{E3BC3528-CC0C-5141-9C93-E9DC9E38E606}" dt="2025-09-10T18:47:32.212" v="1574" actId="2696"/>
        <pc:sldMkLst>
          <pc:docMk/>
          <pc:sldMk cId="3567199751" sldId="275"/>
        </pc:sldMkLst>
      </pc:sldChg>
      <pc:sldChg chg="modSp new mod">
        <pc:chgData name="Mike Kistler" userId="1e0fb022-38b1-4992-8475-44b8181e0016" providerId="ADAL" clId="{E3BC3528-CC0C-5141-9C93-E9DC9E38E606}" dt="2025-09-10T18:47:24.496" v="1573" actId="20577"/>
        <pc:sldMkLst>
          <pc:docMk/>
          <pc:sldMk cId="1344217541" sldId="276"/>
        </pc:sldMkLst>
        <pc:spChg chg="mod">
          <ac:chgData name="Mike Kistler" userId="1e0fb022-38b1-4992-8475-44b8181e0016" providerId="ADAL" clId="{E3BC3528-CC0C-5141-9C93-E9DC9E38E606}" dt="2025-09-10T18:45:17.554" v="1380" actId="20577"/>
          <ac:spMkLst>
            <pc:docMk/>
            <pc:sldMk cId="1344217541" sldId="276"/>
            <ac:spMk id="2" creationId="{AE9E2BDD-4BD3-AF89-CAA4-AB9E5F66C4CB}"/>
          </ac:spMkLst>
        </pc:spChg>
        <pc:spChg chg="mod">
          <ac:chgData name="Mike Kistler" userId="1e0fb022-38b1-4992-8475-44b8181e0016" providerId="ADAL" clId="{E3BC3528-CC0C-5141-9C93-E9DC9E38E606}" dt="2025-09-10T18:47:24.496" v="1573" actId="20577"/>
          <ac:spMkLst>
            <pc:docMk/>
            <pc:sldMk cId="1344217541" sldId="276"/>
            <ac:spMk id="3" creationId="{2B0907A9-6448-15E3-0BF5-9A9D75CB3716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48:17.718" v="1594" actId="20577"/>
        <pc:sldMkLst>
          <pc:docMk/>
          <pc:sldMk cId="378445585" sldId="277"/>
        </pc:sldMkLst>
        <pc:spChg chg="add mod ord">
          <ac:chgData name="Mike Kistler" userId="1e0fb022-38b1-4992-8475-44b8181e0016" providerId="ADAL" clId="{E3BC3528-CC0C-5141-9C93-E9DC9E38E606}" dt="2025-09-10T18:48:17.718" v="1594" actId="20577"/>
          <ac:spMkLst>
            <pc:docMk/>
            <pc:sldMk cId="378445585" sldId="277"/>
            <ac:spMk id="4" creationId="{D311759C-5D78-48DD-4CE7-90B303B21F83}"/>
          </ac:spMkLst>
        </pc:spChg>
        <pc:spChg chg="add mod ord">
          <ac:chgData name="Mike Kistler" userId="1e0fb022-38b1-4992-8475-44b8181e0016" providerId="ADAL" clId="{E3BC3528-CC0C-5141-9C93-E9DC9E38E606}" dt="2025-09-10T18:48:10.675" v="1577" actId="700"/>
          <ac:spMkLst>
            <pc:docMk/>
            <pc:sldMk cId="378445585" sldId="277"/>
            <ac:spMk id="5" creationId="{427C45A8-C40D-16E8-4A0D-82EB42D08086}"/>
          </ac:spMkLst>
        </pc:spChg>
      </pc:sldChg>
      <pc:sldChg chg="addSp delSp modSp new mod">
        <pc:chgData name="Mike Kistler" userId="1e0fb022-38b1-4992-8475-44b8181e0016" providerId="ADAL" clId="{E3BC3528-CC0C-5141-9C93-E9DC9E38E606}" dt="2025-09-10T19:03:03.324" v="1837" actId="20577"/>
        <pc:sldMkLst>
          <pc:docMk/>
          <pc:sldMk cId="591633749" sldId="278"/>
        </pc:sldMkLst>
        <pc:spChg chg="mod">
          <ac:chgData name="Mike Kistler" userId="1e0fb022-38b1-4992-8475-44b8181e0016" providerId="ADAL" clId="{E3BC3528-CC0C-5141-9C93-E9DC9E38E606}" dt="2025-09-10T18:48:25.191" v="1605" actId="20577"/>
          <ac:spMkLst>
            <pc:docMk/>
            <pc:sldMk cId="591633749" sldId="278"/>
            <ac:spMk id="2" creationId="{BA3220A0-B404-D4E5-799A-2AB577A07B06}"/>
          </ac:spMkLst>
        </pc:spChg>
        <pc:spChg chg="mod">
          <ac:chgData name="Mike Kistler" userId="1e0fb022-38b1-4992-8475-44b8181e0016" providerId="ADAL" clId="{E3BC3528-CC0C-5141-9C93-E9DC9E38E606}" dt="2025-09-10T19:01:02.359" v="1816" actId="20577"/>
          <ac:spMkLst>
            <pc:docMk/>
            <pc:sldMk cId="591633749" sldId="278"/>
            <ac:spMk id="3" creationId="{0E8A4806-E3E9-9E22-E950-88153BF86780}"/>
          </ac:spMkLst>
        </pc:spChg>
        <pc:spChg chg="add mod">
          <ac:chgData name="Mike Kistler" userId="1e0fb022-38b1-4992-8475-44b8181e0016" providerId="ADAL" clId="{E3BC3528-CC0C-5141-9C93-E9DC9E38E606}" dt="2025-09-10T19:02:18.688" v="1818" actId="1076"/>
          <ac:spMkLst>
            <pc:docMk/>
            <pc:sldMk cId="591633749" sldId="278"/>
            <ac:spMk id="4" creationId="{D96087C9-513D-652B-5BAC-316BF5F4AF72}"/>
          </ac:spMkLst>
        </pc:spChg>
        <pc:spChg chg="add mod">
          <ac:chgData name="Mike Kistler" userId="1e0fb022-38b1-4992-8475-44b8181e0016" providerId="ADAL" clId="{E3BC3528-CC0C-5141-9C93-E9DC9E38E606}" dt="2025-09-10T19:03:03.324" v="1837" actId="20577"/>
          <ac:spMkLst>
            <pc:docMk/>
            <pc:sldMk cId="591633749" sldId="278"/>
            <ac:spMk id="5" creationId="{8A382F8C-AFA5-A9FA-6731-118B335842B4}"/>
          </ac:spMkLst>
        </pc:spChg>
      </pc:sldChg>
      <pc:sldChg chg="modSp new mod">
        <pc:chgData name="Mike Kistler" userId="1e0fb022-38b1-4992-8475-44b8181e0016" providerId="ADAL" clId="{E3BC3528-CC0C-5141-9C93-E9DC9E38E606}" dt="2025-09-10T19:06:59.920" v="2061" actId="20577"/>
        <pc:sldMkLst>
          <pc:docMk/>
          <pc:sldMk cId="1248659168" sldId="279"/>
        </pc:sldMkLst>
        <pc:spChg chg="mod">
          <ac:chgData name="Mike Kistler" userId="1e0fb022-38b1-4992-8475-44b8181e0016" providerId="ADAL" clId="{E3BC3528-CC0C-5141-9C93-E9DC9E38E606}" dt="2025-09-10T19:04:24.447" v="1846" actId="20577"/>
          <ac:spMkLst>
            <pc:docMk/>
            <pc:sldMk cId="1248659168" sldId="279"/>
            <ac:spMk id="2" creationId="{26D3DB5C-FAE2-0970-CF15-16A8C0CAECB7}"/>
          </ac:spMkLst>
        </pc:spChg>
        <pc:spChg chg="mod">
          <ac:chgData name="Mike Kistler" userId="1e0fb022-38b1-4992-8475-44b8181e0016" providerId="ADAL" clId="{E3BC3528-CC0C-5141-9C93-E9DC9E38E606}" dt="2025-09-10T19:06:59.920" v="2061" actId="20577"/>
          <ac:spMkLst>
            <pc:docMk/>
            <pc:sldMk cId="1248659168" sldId="279"/>
            <ac:spMk id="3" creationId="{52ADE56E-6C8B-808E-CF57-41E2E48B60B4}"/>
          </ac:spMkLst>
        </pc:spChg>
      </pc:sldChg>
      <pc:sldChg chg="modSp new mod">
        <pc:chgData name="Mike Kistler" userId="1e0fb022-38b1-4992-8475-44b8181e0016" providerId="ADAL" clId="{E3BC3528-CC0C-5141-9C93-E9DC9E38E606}" dt="2025-09-10T19:26:21.292" v="2588" actId="20577"/>
        <pc:sldMkLst>
          <pc:docMk/>
          <pc:sldMk cId="1868498111" sldId="280"/>
        </pc:sldMkLst>
        <pc:spChg chg="mod">
          <ac:chgData name="Mike Kistler" userId="1e0fb022-38b1-4992-8475-44b8181e0016" providerId="ADAL" clId="{E3BC3528-CC0C-5141-9C93-E9DC9E38E606}" dt="2025-09-10T19:11:29.185" v="2147" actId="20577"/>
          <ac:spMkLst>
            <pc:docMk/>
            <pc:sldMk cId="1868498111" sldId="280"/>
            <ac:spMk id="2" creationId="{88116FEE-F31B-6FE7-C063-6EFA4650358C}"/>
          </ac:spMkLst>
        </pc:spChg>
        <pc:spChg chg="mod">
          <ac:chgData name="Mike Kistler" userId="1e0fb022-38b1-4992-8475-44b8181e0016" providerId="ADAL" clId="{E3BC3528-CC0C-5141-9C93-E9DC9E38E606}" dt="2025-09-10T19:26:21.292" v="2588" actId="20577"/>
          <ac:spMkLst>
            <pc:docMk/>
            <pc:sldMk cId="1868498111" sldId="280"/>
            <ac:spMk id="3" creationId="{709089F7-E04B-D522-E2F8-CB1B3563B91E}"/>
          </ac:spMkLst>
        </pc:spChg>
      </pc:sldChg>
      <pc:sldChg chg="addSp delSp modSp new mod ord modClrScheme chgLayout">
        <pc:chgData name="Mike Kistler" userId="1e0fb022-38b1-4992-8475-44b8181e0016" providerId="ADAL" clId="{E3BC3528-CC0C-5141-9C93-E9DC9E38E606}" dt="2025-09-10T19:11:23.106" v="2135" actId="20578"/>
        <pc:sldMkLst>
          <pc:docMk/>
          <pc:sldMk cId="3936285469" sldId="281"/>
        </pc:sldMkLst>
        <pc:spChg chg="add mod ord">
          <ac:chgData name="Mike Kistler" userId="1e0fb022-38b1-4992-8475-44b8181e0016" providerId="ADAL" clId="{E3BC3528-CC0C-5141-9C93-E9DC9E38E606}" dt="2025-09-10T19:11:19.001" v="2134" actId="20577"/>
          <ac:spMkLst>
            <pc:docMk/>
            <pc:sldMk cId="3936285469" sldId="281"/>
            <ac:spMk id="4" creationId="{60C29271-6C41-15EB-EADA-0CBE66121501}"/>
          </ac:spMkLst>
        </pc:spChg>
        <pc:spChg chg="add mod ord">
          <ac:chgData name="Mike Kistler" userId="1e0fb022-38b1-4992-8475-44b8181e0016" providerId="ADAL" clId="{E3BC3528-CC0C-5141-9C93-E9DC9E38E606}" dt="2025-09-10T19:11:10.014" v="2111" actId="700"/>
          <ac:spMkLst>
            <pc:docMk/>
            <pc:sldMk cId="3936285469" sldId="281"/>
            <ac:spMk id="5" creationId="{2D22E1D4-1955-94FE-5EAB-7540A970FFC5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17:01.144" v="2284" actId="20577"/>
        <pc:sldMkLst>
          <pc:docMk/>
          <pc:sldMk cId="3688175472" sldId="282"/>
        </pc:sldMkLst>
        <pc:spChg chg="mod ord">
          <ac:chgData name="Mike Kistler" userId="1e0fb022-38b1-4992-8475-44b8181e0016" providerId="ADAL" clId="{E3BC3528-CC0C-5141-9C93-E9DC9E38E606}" dt="2025-09-10T19:12:46.158" v="2162" actId="700"/>
          <ac:spMkLst>
            <pc:docMk/>
            <pc:sldMk cId="3688175472" sldId="282"/>
            <ac:spMk id="2" creationId="{F7B45A48-CC56-327E-EDCA-63F1B72E3880}"/>
          </ac:spMkLst>
        </pc:spChg>
        <pc:spChg chg="add mod">
          <ac:chgData name="Mike Kistler" userId="1e0fb022-38b1-4992-8475-44b8181e0016" providerId="ADAL" clId="{E3BC3528-CC0C-5141-9C93-E9DC9E38E606}" dt="2025-09-10T19:13:33.424" v="2164"/>
          <ac:spMkLst>
            <pc:docMk/>
            <pc:sldMk cId="3688175472" sldId="282"/>
            <ac:spMk id="4" creationId="{42AA7E28-67BC-F0B4-83E3-81F44737369D}"/>
          </ac:spMkLst>
        </pc:spChg>
        <pc:spChg chg="add mod">
          <ac:chgData name="Mike Kistler" userId="1e0fb022-38b1-4992-8475-44b8181e0016" providerId="ADAL" clId="{E3BC3528-CC0C-5141-9C93-E9DC9E38E606}" dt="2025-09-10T19:13:18.570" v="2163"/>
          <ac:spMkLst>
            <pc:docMk/>
            <pc:sldMk cId="3688175472" sldId="282"/>
            <ac:spMk id="5" creationId="{5A9484BE-6472-186A-48EA-F2A481EE89F0}"/>
          </ac:spMkLst>
        </pc:spChg>
        <pc:spChg chg="add mod">
          <ac:chgData name="Mike Kistler" userId="1e0fb022-38b1-4992-8475-44b8181e0016" providerId="ADAL" clId="{E3BC3528-CC0C-5141-9C93-E9DC9E38E606}" dt="2025-09-10T19:13:57.183" v="2165"/>
          <ac:spMkLst>
            <pc:docMk/>
            <pc:sldMk cId="3688175472" sldId="282"/>
            <ac:spMk id="6" creationId="{32F80E48-4CF6-4EC5-ABCC-DD55E99767FF}"/>
          </ac:spMkLst>
        </pc:spChg>
        <pc:spChg chg="add mod">
          <ac:chgData name="Mike Kistler" userId="1e0fb022-38b1-4992-8475-44b8181e0016" providerId="ADAL" clId="{E3BC3528-CC0C-5141-9C93-E9DC9E38E606}" dt="2025-09-10T19:14:37.424" v="2172" actId="20577"/>
          <ac:spMkLst>
            <pc:docMk/>
            <pc:sldMk cId="3688175472" sldId="282"/>
            <ac:spMk id="7" creationId="{9E595A35-26DB-0100-B4BF-317B272B6ECF}"/>
          </ac:spMkLst>
        </pc:spChg>
        <pc:spChg chg="add mod">
          <ac:chgData name="Mike Kistler" userId="1e0fb022-38b1-4992-8475-44b8181e0016" providerId="ADAL" clId="{E3BC3528-CC0C-5141-9C93-E9DC9E38E606}" dt="2025-09-10T19:17:01.144" v="2284" actId="20577"/>
          <ac:spMkLst>
            <pc:docMk/>
            <pc:sldMk cId="3688175472" sldId="282"/>
            <ac:spMk id="8" creationId="{62955FDD-02CD-2428-BB76-E61D2C0FAFC1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9" creationId="{9072A23D-8F86-AE7B-51B2-9C42EE6E137C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10" creationId="{759BDC2F-EE77-5BA8-2C71-81BFF221BDB8}"/>
          </ac:spMkLst>
        </pc:spChg>
        <pc:spChg chg="add mod">
          <ac:chgData name="Mike Kistler" userId="1e0fb022-38b1-4992-8475-44b8181e0016" providerId="ADAL" clId="{E3BC3528-CC0C-5141-9C93-E9DC9E38E606}" dt="2025-09-10T19:15:39.973" v="2271" actId="20577"/>
          <ac:spMkLst>
            <pc:docMk/>
            <pc:sldMk cId="3688175472" sldId="282"/>
            <ac:spMk id="11" creationId="{BC0402B7-320F-B3D6-EF4E-02A6816D51AD}"/>
          </ac:spMkLst>
        </pc:spChg>
      </pc:sldChg>
      <pc:sldChg chg="modSp new mod ord">
        <pc:chgData name="Mike Kistler" userId="1e0fb022-38b1-4992-8475-44b8181e0016" providerId="ADAL" clId="{E3BC3528-CC0C-5141-9C93-E9DC9E38E606}" dt="2025-09-11T20:02:05.776" v="3175" actId="20578"/>
        <pc:sldMkLst>
          <pc:docMk/>
          <pc:sldMk cId="1596624855" sldId="283"/>
        </pc:sldMkLst>
        <pc:spChg chg="mod">
          <ac:chgData name="Mike Kistler" userId="1e0fb022-38b1-4992-8475-44b8181e0016" providerId="ADAL" clId="{E3BC3528-CC0C-5141-9C93-E9DC9E38E606}" dt="2025-09-10T19:17:16.513" v="2292" actId="20577"/>
          <ac:spMkLst>
            <pc:docMk/>
            <pc:sldMk cId="1596624855" sldId="283"/>
            <ac:spMk id="2" creationId="{474BCEFD-70E8-B681-AE58-AE55EEEE4B63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43.210" v="2598" actId="20578"/>
        <pc:sldMkLst>
          <pc:docMk/>
          <pc:sldMk cId="680074160" sldId="284"/>
        </pc:sldMkLst>
        <pc:spChg chg="mod">
          <ac:chgData name="Mike Kistler" userId="1e0fb022-38b1-4992-8475-44b8181e0016" providerId="ADAL" clId="{E3BC3528-CC0C-5141-9C93-E9DC9E38E606}" dt="2025-09-10T19:27:52.741" v="2597" actId="20577"/>
          <ac:spMkLst>
            <pc:docMk/>
            <pc:sldMk cId="680074160" sldId="284"/>
            <ac:spMk id="2" creationId="{1A37129A-35B0-1F67-E363-8852371DE946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57.703" v="2605" actId="20577"/>
        <pc:sldMkLst>
          <pc:docMk/>
          <pc:sldMk cId="3191874385" sldId="285"/>
        </pc:sldMkLst>
        <pc:spChg chg="mod">
          <ac:chgData name="Mike Kistler" userId="1e0fb022-38b1-4992-8475-44b8181e0016" providerId="ADAL" clId="{E3BC3528-CC0C-5141-9C93-E9DC9E38E606}" dt="2025-09-10T19:28:57.703" v="2605" actId="20577"/>
          <ac:spMkLst>
            <pc:docMk/>
            <pc:sldMk cId="3191874385" sldId="285"/>
            <ac:spMk id="2" creationId="{FB021320-13FB-B59A-9246-2B0A0C79A08F}"/>
          </ac:spMkLst>
        </pc:spChg>
      </pc:sldChg>
      <pc:sldChg chg="addSp modSp new mod modClrScheme chgLayout">
        <pc:chgData name="Mike Kistler" userId="1e0fb022-38b1-4992-8475-44b8181e0016" providerId="ADAL" clId="{E3BC3528-CC0C-5141-9C93-E9DC9E38E606}" dt="2025-09-10T19:46:30.204" v="3169" actId="20577"/>
        <pc:sldMkLst>
          <pc:docMk/>
          <pc:sldMk cId="1394214372" sldId="286"/>
        </pc:sldMkLst>
        <pc:spChg chg="mod ord">
          <ac:chgData name="Mike Kistler" userId="1e0fb022-38b1-4992-8475-44b8181e0016" providerId="ADAL" clId="{E3BC3528-CC0C-5141-9C93-E9DC9E38E606}" dt="2025-09-10T19:35:09.532" v="2641" actId="700"/>
          <ac:spMkLst>
            <pc:docMk/>
            <pc:sldMk cId="1394214372" sldId="286"/>
            <ac:spMk id="2" creationId="{8173A837-AFC4-6F3B-089F-1B08841651CE}"/>
          </ac:spMkLst>
        </pc:spChg>
        <pc:spChg chg="add mod ord">
          <ac:chgData name="Mike Kistler" userId="1e0fb022-38b1-4992-8475-44b8181e0016" providerId="ADAL" clId="{E3BC3528-CC0C-5141-9C93-E9DC9E38E606}" dt="2025-09-10T19:46:30.204" v="3169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addSp modSp new mod ord modClrScheme chgLayout">
        <pc:chgData name="Mike Kistler" userId="1e0fb022-38b1-4992-8475-44b8181e0016" providerId="ADAL" clId="{E3BC3528-CC0C-5141-9C93-E9DC9E38E606}" dt="2025-09-11T20:02:46.378" v="3229" actId="20577"/>
        <pc:sldMkLst>
          <pc:docMk/>
          <pc:sldMk cId="2645259050" sldId="287"/>
        </pc:sldMkLst>
        <pc:spChg chg="mod ord">
          <ac:chgData name="Mike Kistler" userId="1e0fb022-38b1-4992-8475-44b8181e0016" providerId="ADAL" clId="{E3BC3528-CC0C-5141-9C93-E9DC9E38E606}" dt="2025-09-11T20:02:29.156" v="3194" actId="700"/>
          <ac:spMkLst>
            <pc:docMk/>
            <pc:sldMk cId="2645259050" sldId="287"/>
            <ac:spMk id="2" creationId="{785FBA47-24B8-B812-52E2-522BE6B1797E}"/>
          </ac:spMkLst>
        </pc:spChg>
        <pc:spChg chg="add mod ord">
          <ac:chgData name="Mike Kistler" userId="1e0fb022-38b1-4992-8475-44b8181e0016" providerId="ADAL" clId="{E3BC3528-CC0C-5141-9C93-E9DC9E38E606}" dt="2025-09-11T20:02:46.378" v="3229" actId="20577"/>
          <ac:spMkLst>
            <pc:docMk/>
            <pc:sldMk cId="2645259050" sldId="287"/>
            <ac:spMk id="3" creationId="{146C1BFD-F861-1CC2-1F1C-44E3F2CDE3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1296"/>
            <a:ext cx="10515600" cy="47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A75-B95A-71C0-5A85-C78A30115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Pure HTTP Transport for Model Context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E0514-45BD-5746-601B-D97443B4C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Kistler</a:t>
            </a:r>
          </a:p>
        </p:txBody>
      </p:sp>
    </p:spTree>
    <p:extLst>
      <p:ext uri="{BB962C8B-B14F-4D97-AF65-F5344CB8AC3E}">
        <p14:creationId xmlns:p14="http://schemas.microsoft.com/office/powerpoint/2010/main" val="211722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A868-7342-4E63-2CF7-C3B988A1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F54F-1568-3C54-4C45-298BD312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475C-4917-CFA9-1E1B-E088D97CEFDB}"/>
              </a:ext>
            </a:extLst>
          </p:cNvPr>
          <p:cNvSpPr txBox="1"/>
          <p:nvPr/>
        </p:nvSpPr>
        <p:spPr>
          <a:xfrm>
            <a:off x="6096000" y="2381734"/>
            <a:ext cx="51251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13,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C08BB-1B48-9D2B-16CF-BE443BA81C4B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F168A-EFC7-D048-3488-70D9EA6DE3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B8ED9-587D-AC57-B6BA-7A2B69D5665C}"/>
              </a:ext>
            </a:extLst>
          </p:cNvPr>
          <p:cNvSpPr txBox="1"/>
          <p:nvPr/>
        </p:nvSpPr>
        <p:spPr>
          <a:xfrm>
            <a:off x="1082842" y="2381734"/>
            <a:ext cx="512512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HTTP/1.1 400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D263AA-4187-0ADE-EC38-2D1B3E83EDC9}"/>
              </a:ext>
            </a:extLst>
          </p:cNvPr>
          <p:cNvSpPr/>
          <p:nvPr/>
        </p:nvSpPr>
        <p:spPr>
          <a:xfrm>
            <a:off x="2051382" y="2405798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535BBB6-26A3-3658-811B-082027CD41A5}"/>
              </a:ext>
            </a:extLst>
          </p:cNvPr>
          <p:cNvSpPr/>
          <p:nvPr/>
        </p:nvSpPr>
        <p:spPr>
          <a:xfrm>
            <a:off x="1205458" y="3278167"/>
            <a:ext cx="4226762" cy="1738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77DE3E-943E-D2B5-ADB0-AD03EDF6928D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6F9EA8-1F87-DE75-6B3B-FDB85708E973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D79B9E-F560-2947-B9CB-7653EE54BCEE}"/>
              </a:ext>
            </a:extLst>
          </p:cNvPr>
          <p:cNvSpPr/>
          <p:nvPr/>
        </p:nvSpPr>
        <p:spPr>
          <a:xfrm>
            <a:off x="6334210" y="3024985"/>
            <a:ext cx="872706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39E9A-FA2C-FE6D-B026-A2FB5800F4C5}"/>
              </a:ext>
            </a:extLst>
          </p:cNvPr>
          <p:cNvCxnSpPr>
            <a:cxnSpLocks/>
          </p:cNvCxnSpPr>
          <p:nvPr/>
        </p:nvCxnSpPr>
        <p:spPr>
          <a:xfrm>
            <a:off x="2648990" y="2530389"/>
            <a:ext cx="3593561" cy="58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837-AFC4-6F3B-089F-1B088416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Completion, Logging, Pagination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1255-C2AE-E187-CC62-FCB2D7BA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Completion – straightforward translation of JSON RPC request and response to HTTP POST</a:t>
            </a:r>
          </a:p>
          <a:p>
            <a:r>
              <a:rPr lang="en-US" dirty="0"/>
              <a:t>Logging</a:t>
            </a:r>
          </a:p>
          <a:p>
            <a:pPr lvl="1"/>
            <a:r>
              <a:rPr lang="en-US" sz="2000" dirty="0"/>
              <a:t>Expect servers using Pure HTTP transport to exclude logging support</a:t>
            </a:r>
          </a:p>
          <a:p>
            <a:pPr lvl="2"/>
            <a:r>
              <a:rPr lang="en-US" sz="1800" dirty="0"/>
              <a:t>I.e. not declare the logging capability</a:t>
            </a:r>
          </a:p>
          <a:p>
            <a:pPr lvl="1"/>
            <a:r>
              <a:rPr lang="en-US" sz="2000" dirty="0"/>
              <a:t>Where necessary, can be implemented by client polling the ”/notifications” endpoint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sz="2000" dirty="0"/>
              <a:t>Expect servers using Pure HTTP transport to exclude progress support</a:t>
            </a:r>
          </a:p>
          <a:p>
            <a:pPr lvl="2"/>
            <a:r>
              <a:rPr lang="en-US" sz="1800" dirty="0"/>
              <a:t>Note: there is no “capability” for progress</a:t>
            </a:r>
          </a:p>
          <a:p>
            <a:pPr lvl="1"/>
            <a:r>
              <a:rPr lang="en-US" sz="2000" dirty="0"/>
              <a:t>Where necessary, can be implemented by client polling  the ”/notifications” endpoint</a:t>
            </a:r>
          </a:p>
        </p:txBody>
      </p:sp>
    </p:spTree>
    <p:extLst>
      <p:ext uri="{BB962C8B-B14F-4D97-AF65-F5344CB8AC3E}">
        <p14:creationId xmlns:p14="http://schemas.microsoft.com/office/powerpoint/2010/main" val="139421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79F-2214-EE3B-EBD8-693D881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5A7B-C0B4-A6E6-7F2D-BB7C717B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”list” messages are mapped to HTTP GET, and  the HTTP standard requires GET to be idempotent and safe, the server must implement these operations are idempotent and safe.</a:t>
            </a:r>
          </a:p>
          <a:p>
            <a:r>
              <a:rPr lang="en-US" dirty="0"/>
              <a:t>Avoid pagination to avoid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torn read”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378C6-AD47-D933-B4A3-0BB65352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3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44F7BB-D33C-D5D7-14B6-F680FE9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BC41-4C7C-1972-34D2-AF9C6D6DA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5E010-EFCA-16DD-3357-E2577554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BFF-E2EE-F77A-DEA2-F115BD3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CE0F2-A7ED-A3B2-9607-C8A077537A46}"/>
              </a:ext>
            </a:extLst>
          </p:cNvPr>
          <p:cNvSpPr txBox="1"/>
          <p:nvPr/>
        </p:nvSpPr>
        <p:spPr>
          <a:xfrm>
            <a:off x="1082842" y="1810204"/>
            <a:ext cx="50177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"initialize",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"2025-06-18",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"version":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115-CDED-7CC9-0443-FDB2679C1075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953B2-E249-1983-52F2-F6AF30906F96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AD3D3-8010-C8F8-6718-A0BBAE51EF6C}"/>
              </a:ext>
            </a:extLst>
          </p:cNvPr>
          <p:cNvSpPr txBox="1"/>
          <p:nvPr/>
        </p:nvSpPr>
        <p:spPr>
          <a:xfrm>
            <a:off x="6096000" y="1810204"/>
            <a:ext cx="48029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"version": "1.0.0”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EDA448-0936-2DF5-5624-343BAB66989C}"/>
              </a:ext>
            </a:extLst>
          </p:cNvPr>
          <p:cNvSpPr/>
          <p:nvPr/>
        </p:nvSpPr>
        <p:spPr>
          <a:xfrm>
            <a:off x="2279282" y="2472730"/>
            <a:ext cx="1639576" cy="270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D8C663-8629-F52B-5B35-3F75078030A3}"/>
              </a:ext>
            </a:extLst>
          </p:cNvPr>
          <p:cNvSpPr/>
          <p:nvPr/>
        </p:nvSpPr>
        <p:spPr>
          <a:xfrm>
            <a:off x="6588548" y="1852552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F0DFBE-AFC4-810D-7A11-4CB31F864E33}"/>
              </a:ext>
            </a:extLst>
          </p:cNvPr>
          <p:cNvCxnSpPr>
            <a:cxnSpLocks/>
          </p:cNvCxnSpPr>
          <p:nvPr/>
        </p:nvCxnSpPr>
        <p:spPr>
          <a:xfrm flipV="1">
            <a:off x="3918858" y="1975560"/>
            <a:ext cx="2669690" cy="615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DA1633-1DF4-B62A-BF7B-6B0185597DA4}"/>
              </a:ext>
            </a:extLst>
          </p:cNvPr>
          <p:cNvSpPr/>
          <p:nvPr/>
        </p:nvSpPr>
        <p:spPr>
          <a:xfrm>
            <a:off x="1436913" y="285742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3991FF-1406-FA6E-2C7F-CA5BBD0FF7D8}"/>
              </a:ext>
            </a:extLst>
          </p:cNvPr>
          <p:cNvSpPr/>
          <p:nvPr/>
        </p:nvSpPr>
        <p:spPr>
          <a:xfrm>
            <a:off x="6253022" y="311885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816352-E777-E008-9600-B26FCE8801FA}"/>
              </a:ext>
            </a:extLst>
          </p:cNvPr>
          <p:cNvCxnSpPr>
            <a:cxnSpLocks/>
          </p:cNvCxnSpPr>
          <p:nvPr/>
        </p:nvCxnSpPr>
        <p:spPr>
          <a:xfrm>
            <a:off x="5950583" y="4330565"/>
            <a:ext cx="329274" cy="28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57498-900C-20BA-D323-6628295F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6C35-E361-4FB7-CD62-06E78CF2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CC89F-CEAA-6DD0-DC02-6DB3BD46865C}"/>
              </a:ext>
            </a:extLst>
          </p:cNvPr>
          <p:cNvSpPr txBox="1"/>
          <p:nvPr/>
        </p:nvSpPr>
        <p:spPr>
          <a:xfrm>
            <a:off x="6096000" y="2381734"/>
            <a:ext cx="4802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"2026-06-18",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BE0C7-26D4-2ECB-B48A-6D347EDA9CFF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8429-7959-5A93-1E6A-6CD15F4BBDB6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967FA-D1CE-6F54-574D-21E760CF77B5}"/>
              </a:ext>
            </a:extLst>
          </p:cNvPr>
          <p:cNvSpPr txBox="1"/>
          <p:nvPr/>
        </p:nvSpPr>
        <p:spPr>
          <a:xfrm>
            <a:off x="1082842" y="2381734"/>
            <a:ext cx="46955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"2024-11-05",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70D889-E504-4B84-84EF-5ACEBB48F3F9}"/>
              </a:ext>
            </a:extLst>
          </p:cNvPr>
          <p:cNvSpPr/>
          <p:nvPr/>
        </p:nvSpPr>
        <p:spPr>
          <a:xfrm>
            <a:off x="1341913" y="3175568"/>
            <a:ext cx="4488873" cy="1099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56C849-BB17-16DE-B475-7A9C25150AB6}"/>
              </a:ext>
            </a:extLst>
          </p:cNvPr>
          <p:cNvSpPr/>
          <p:nvPr/>
        </p:nvSpPr>
        <p:spPr>
          <a:xfrm>
            <a:off x="6472052" y="3175567"/>
            <a:ext cx="4438743" cy="1040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AFD2B-2B5A-0CA3-804D-E92F9B0679C1}"/>
              </a:ext>
            </a:extLst>
          </p:cNvPr>
          <p:cNvCxnSpPr>
            <a:cxnSpLocks/>
          </p:cNvCxnSpPr>
          <p:nvPr/>
        </p:nvCxnSpPr>
        <p:spPr>
          <a:xfrm>
            <a:off x="5921096" y="3776066"/>
            <a:ext cx="44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E388-1B32-F673-3511-80AABD1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Initialized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9170-1B83-677F-D516-1CA14477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After successful initialization, the client </a:t>
            </a:r>
            <a:r>
              <a:rPr lang="en-US" sz="2400" b="1"/>
              <a:t>MUST</a:t>
            </a:r>
            <a:r>
              <a:rPr lang="en-US" sz="2400"/>
              <a:t> send an initialized notification to indicate it is ready to begin normal operations: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Response is 204 No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927C3-0C44-CBBC-2432-47E139E9FCF2}"/>
              </a:ext>
            </a:extLst>
          </p:cNvPr>
          <p:cNvSpPr txBox="1"/>
          <p:nvPr/>
        </p:nvSpPr>
        <p:spPr>
          <a:xfrm>
            <a:off x="1082842" y="2419177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1DF13-F625-C97D-0797-586F1D54CA1C}"/>
              </a:ext>
            </a:extLst>
          </p:cNvPr>
          <p:cNvSpPr txBox="1"/>
          <p:nvPr/>
        </p:nvSpPr>
        <p:spPr>
          <a:xfrm>
            <a:off x="1082842" y="3033362"/>
            <a:ext cx="4373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"notifications/initialized"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4D92C-A48D-17AA-7207-55A32631F9E1}"/>
              </a:ext>
            </a:extLst>
          </p:cNvPr>
          <p:cNvSpPr txBox="1"/>
          <p:nvPr/>
        </p:nvSpPr>
        <p:spPr>
          <a:xfrm>
            <a:off x="6096000" y="240730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35FE4-E1F3-E76E-92DC-CB6FDE3D228E}"/>
              </a:ext>
            </a:extLst>
          </p:cNvPr>
          <p:cNvSpPr txBox="1"/>
          <p:nvPr/>
        </p:nvSpPr>
        <p:spPr>
          <a:xfrm>
            <a:off x="6096000" y="2890859"/>
            <a:ext cx="36215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/initialized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C69F21-52DF-8C1B-EDEF-AE70F0344A2B}"/>
              </a:ext>
            </a:extLst>
          </p:cNvPr>
          <p:cNvSpPr/>
          <p:nvPr/>
        </p:nvSpPr>
        <p:spPr>
          <a:xfrm>
            <a:off x="6588548" y="2933207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053F7B-1207-23A8-F51D-0E3AFA536BE6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456155" y="3033362"/>
            <a:ext cx="1132393" cy="58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D79707C-C0CC-BBDF-CFF1-DE572461C558}"/>
              </a:ext>
            </a:extLst>
          </p:cNvPr>
          <p:cNvSpPr/>
          <p:nvPr/>
        </p:nvSpPr>
        <p:spPr>
          <a:xfrm>
            <a:off x="3784875" y="3510415"/>
            <a:ext cx="1671280" cy="206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DB5C-FAE2-0970-CF15-16A8C0CA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E56E-6C8B-808E-CF57-41E2E48B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Sessions are currently a feature of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pPr lvl="1"/>
            <a:r>
              <a:rPr lang="en-US"/>
              <a:t>but there is discussion on elevating these to application layer</a:t>
            </a:r>
          </a:p>
          <a:p>
            <a:r>
              <a:rPr lang="en-US"/>
              <a:t>For now, sessions will not be supported in the Pure HTTP transport</a:t>
            </a:r>
          </a:p>
        </p:txBody>
      </p:sp>
    </p:spTree>
    <p:extLst>
      <p:ext uri="{BB962C8B-B14F-4D97-AF65-F5344CB8AC3E}">
        <p14:creationId xmlns:p14="http://schemas.microsoft.com/office/powerpoint/2010/main" val="124865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BDD-4BD3-AF89-CAA4-AB9E5F66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07A9-6448-15E3-0BF5-9A9D75CB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Works exactly the same as in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r>
              <a:rPr lang="en-US"/>
              <a:t>Client is responsible for obtaining an access token</a:t>
            </a:r>
          </a:p>
          <a:p>
            <a:r>
              <a:rPr lang="en-US"/>
              <a:t>Access token is sent in the Authorization header</a:t>
            </a:r>
          </a:p>
        </p:txBody>
      </p:sp>
    </p:spTree>
    <p:extLst>
      <p:ext uri="{BB962C8B-B14F-4D97-AF65-F5344CB8AC3E}">
        <p14:creationId xmlns:p14="http://schemas.microsoft.com/office/powerpoint/2010/main" val="134421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CA9B4-A90E-C0CD-C050-6FDC20E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A824-A876-E625-E121-D777A9C0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AEA0-B166-C39C-B0FF-30E853AD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2FA2-4804-D29D-8980-6EEE6831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mature and widely adopted protocol for network interactions. A pure HTTP transport for MCP will enable: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Efficient scaling for enterprise cloud-based MCP clients/servers. 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Standard HTTP mechanisms for idempotency and fault tolerance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conditional request headers for efficient caching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HTTP clients available in all languages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HTTP middleware for firewalls, routing, metrics collection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Improved observability from moving message features to the method / URL </a:t>
            </a:r>
            <a:r>
              <a:rPr lang="en-US"/>
              <a:t>/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9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8BCF1-6818-1AF9-19E6-30D4B6E6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8672B-83C0-101E-3765-3ED5E872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 notifications</a:t>
            </a:r>
          </a:p>
          <a:p>
            <a:pPr lvl="1"/>
            <a:r>
              <a:rPr lang="en-US" dirty="0"/>
              <a:t>Sent with POST to “/notifications” which returns a 204 No Content</a:t>
            </a:r>
          </a:p>
          <a:p>
            <a:r>
              <a:rPr lang="en-US" dirty="0"/>
              <a:t>Server to client notifications</a:t>
            </a:r>
          </a:p>
          <a:p>
            <a:pPr lvl="1"/>
            <a:r>
              <a:rPr lang="en-US" dirty="0"/>
              <a:t>Advise avoiding these (don’t declare the capability)</a:t>
            </a:r>
          </a:p>
          <a:p>
            <a:pPr lvl="1"/>
            <a:r>
              <a:rPr lang="en-US" dirty="0"/>
              <a:t>Can be sent in response to GET on “/notifications” </a:t>
            </a:r>
          </a:p>
        </p:txBody>
      </p:sp>
    </p:spTree>
    <p:extLst>
      <p:ext uri="{BB962C8B-B14F-4D97-AF65-F5344CB8AC3E}">
        <p14:creationId xmlns:p14="http://schemas.microsoft.com/office/powerpoint/2010/main" val="426117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1759C-5D78-48DD-4CE7-90B303B2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C45A8-C40D-16E8-4A0D-82EB42D08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1320-13FB-B59A-9246-2B0A0C79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981E-31A6-0113-AF18-6D594C24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129A-35B0-1F67-E363-8852371D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84A1-0494-33AD-F997-572D9C7E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20A0-B404-D4E5-799A-2AB577A0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806-E3E9-9E22-E950-88153BF8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Host/client declares support for elicitation in initialization, the client should periodically send requests to the “/elicitation” endpoint to receive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87C9-513D-652B-5BAC-316BF5F4AF72}"/>
              </a:ext>
            </a:extLst>
          </p:cNvPr>
          <p:cNvSpPr txBox="1"/>
          <p:nvPr/>
        </p:nvSpPr>
        <p:spPr>
          <a:xfrm>
            <a:off x="1179615" y="2987628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82F8C-AFA5-A9FA-6731-118B335842B4}"/>
              </a:ext>
            </a:extLst>
          </p:cNvPr>
          <p:cNvSpPr txBox="1"/>
          <p:nvPr/>
        </p:nvSpPr>
        <p:spPr>
          <a:xfrm>
            <a:off x="1179615" y="3566182"/>
            <a:ext cx="3621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/elicitation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</p:txBody>
      </p:sp>
    </p:spTree>
    <p:extLst>
      <p:ext uri="{BB962C8B-B14F-4D97-AF65-F5344CB8AC3E}">
        <p14:creationId xmlns:p14="http://schemas.microsoft.com/office/powerpoint/2010/main" val="59163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29271-6C41-15EB-EADA-0CBE6612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Protocol Utilities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2E1D4-1955-94FE-5EAB-7540A970F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FEE-F31B-6FE7-C063-6EFA4650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89F7-E04B-D522-E2F8-CB1B3563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with POST on a “/cancellation” endpoint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messageId</a:t>
            </a:r>
            <a:r>
              <a:rPr lang="en-US" dirty="0"/>
              <a:t> in the body is the </a:t>
            </a:r>
            <a:r>
              <a:rPr lang="en-US" dirty="0" err="1"/>
              <a:t>Mcp</a:t>
            </a:r>
            <a:r>
              <a:rPr lang="en-US" dirty="0"/>
              <a:t>-Request-Id sent in the request to be cancelled.</a:t>
            </a:r>
          </a:p>
          <a:p>
            <a:pPr lvl="1"/>
            <a:r>
              <a:rPr lang="en-US" dirty="0"/>
              <a:t>Response is a 204 No  Content</a:t>
            </a:r>
          </a:p>
        </p:txBody>
      </p:sp>
    </p:spTree>
    <p:extLst>
      <p:ext uri="{BB962C8B-B14F-4D97-AF65-F5344CB8AC3E}">
        <p14:creationId xmlns:p14="http://schemas.microsoft.com/office/powerpoint/2010/main" val="1868498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A48-CC56-327E-EDCA-63F1B72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A7E28-67BC-F0B4-83E3-81F44737369D}"/>
              </a:ext>
            </a:extLst>
          </p:cNvPr>
          <p:cNvSpPr txBox="1"/>
          <p:nvPr/>
        </p:nvSpPr>
        <p:spPr>
          <a:xfrm>
            <a:off x="1082842" y="181020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"ping"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484BE-6472-186A-48EA-F2A481EE89F0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80E48-4CF6-4EC5-ABCC-DD55E99767FF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5A35-26DB-0100-B4BF-317B272B6ECF}"/>
              </a:ext>
            </a:extLst>
          </p:cNvPr>
          <p:cNvSpPr txBox="1"/>
          <p:nvPr/>
        </p:nvSpPr>
        <p:spPr>
          <a:xfrm>
            <a:off x="6096000" y="1810204"/>
            <a:ext cx="2762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/ping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55FDD-02CD-2428-BB76-E61D2C0FAFC1}"/>
              </a:ext>
            </a:extLst>
          </p:cNvPr>
          <p:cNvSpPr txBox="1"/>
          <p:nvPr/>
        </p:nvSpPr>
        <p:spPr>
          <a:xfrm>
            <a:off x="6096000" y="411552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2A23D-8F86-AE7B-51B2-9C42EE6E137C}"/>
              </a:ext>
            </a:extLst>
          </p:cNvPr>
          <p:cNvSpPr txBox="1"/>
          <p:nvPr/>
        </p:nvSpPr>
        <p:spPr>
          <a:xfrm>
            <a:off x="1082842" y="338106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BDC2F-EE77-5BA8-2C71-81BFF221BDB8}"/>
              </a:ext>
            </a:extLst>
          </p:cNvPr>
          <p:cNvSpPr txBox="1"/>
          <p:nvPr/>
        </p:nvSpPr>
        <p:spPr>
          <a:xfrm>
            <a:off x="6096000" y="338106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402B7-320F-B3D6-EF4E-02A6816D51AD}"/>
              </a:ext>
            </a:extLst>
          </p:cNvPr>
          <p:cNvSpPr txBox="1"/>
          <p:nvPr/>
        </p:nvSpPr>
        <p:spPr>
          <a:xfrm>
            <a:off x="1082842" y="4115524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HTTP/1.1 204 No Content</a:t>
            </a:r>
          </a:p>
        </p:txBody>
      </p:sp>
    </p:spTree>
    <p:extLst>
      <p:ext uri="{BB962C8B-B14F-4D97-AF65-F5344CB8AC3E}">
        <p14:creationId xmlns:p14="http://schemas.microsoft.com/office/powerpoint/2010/main" val="368817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BA47-24B8-B812-52E2-522BE6B1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1BFD-F861-1CC2-1F1C-44E3F2CD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are required </a:t>
            </a:r>
            <a:r>
              <a:rPr lang="en-US"/>
              <a:t>to support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8CF-DE1E-5CAA-FB13-1E121ECF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Mapping MCP to Pure HTTP -- General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FC88-271F-8183-D01B-8A9D72AD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requests -&gt; HTTP GET</a:t>
            </a:r>
          </a:p>
          <a:p>
            <a:pPr lvl="1"/>
            <a:r>
              <a:rPr lang="en-US" dirty="0"/>
              <a:t>Cursor sent in query string, _meta sent in headers</a:t>
            </a:r>
          </a:p>
          <a:p>
            <a:r>
              <a:rPr lang="en-US" dirty="0"/>
              <a:t>Get requests -&gt; HTTP POST</a:t>
            </a:r>
          </a:p>
          <a:p>
            <a:r>
              <a:rPr lang="en-US" dirty="0"/>
              <a:t>Adopt standard headers from </a:t>
            </a:r>
            <a:r>
              <a:rPr lang="en-US" dirty="0" err="1"/>
              <a:t>Streamable</a:t>
            </a:r>
            <a:r>
              <a:rPr lang="en-US" dirty="0"/>
              <a:t> HTTP</a:t>
            </a:r>
          </a:p>
          <a:p>
            <a:pPr lvl="1"/>
            <a:r>
              <a:rPr lang="en-US" dirty="0" err="1"/>
              <a:t>Mcp</a:t>
            </a:r>
            <a:r>
              <a:rPr lang="en-US" dirty="0"/>
              <a:t>-Protocol-Version</a:t>
            </a:r>
          </a:p>
          <a:p>
            <a:r>
              <a:rPr lang="en-US" dirty="0"/>
              <a:t>Requests include </a:t>
            </a:r>
            <a:r>
              <a:rPr lang="en-US" dirty="0" err="1"/>
              <a:t>Mcp</a:t>
            </a:r>
            <a:r>
              <a:rPr lang="en-US" dirty="0"/>
              <a:t>-Request-Id header to support cancellation</a:t>
            </a:r>
          </a:p>
          <a:p>
            <a:r>
              <a:rPr lang="en-US" dirty="0"/>
              <a:t>"_meta" sent in request/response bodies (except for GETs)</a:t>
            </a:r>
          </a:p>
          <a:p>
            <a:pPr lvl="1"/>
            <a:r>
              <a:rPr lang="en-US" dirty="0"/>
              <a:t>In MCP, "_meta" is in "params" of requests and top-level property of responses.</a:t>
            </a:r>
          </a:p>
        </p:txBody>
      </p:sp>
    </p:spTree>
    <p:extLst>
      <p:ext uri="{BB962C8B-B14F-4D97-AF65-F5344CB8AC3E}">
        <p14:creationId xmlns:p14="http://schemas.microsoft.com/office/powerpoint/2010/main" val="1809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1B6-3D51-D208-06EC-AFB9446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516-4918-17E3-E4BA-FAC20C50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99C90-156F-0EED-15AC-9831A6EE2ADC}"/>
              </a:ext>
            </a:extLst>
          </p:cNvPr>
          <p:cNvSpPr txBox="1"/>
          <p:nvPr/>
        </p:nvSpPr>
        <p:spPr>
          <a:xfrm>
            <a:off x="1082842" y="2791317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"tools/list",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"custom": "42"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"optional-cursor”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09A9-96B8-DF41-7F3B-4DC44054D946}"/>
              </a:ext>
            </a:extLst>
          </p:cNvPr>
          <p:cNvSpPr txBox="1"/>
          <p:nvPr/>
        </p:nvSpPr>
        <p:spPr>
          <a:xfrm>
            <a:off x="1082842" y="22127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15B58-8756-919A-4998-A274F400A122}"/>
              </a:ext>
            </a:extLst>
          </p:cNvPr>
          <p:cNvSpPr txBox="1"/>
          <p:nvPr/>
        </p:nvSpPr>
        <p:spPr>
          <a:xfrm>
            <a:off x="6096000" y="22127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AF3D-0AE4-F157-DEF2-645FF9A87202}"/>
              </a:ext>
            </a:extLst>
          </p:cNvPr>
          <p:cNvSpPr txBox="1"/>
          <p:nvPr/>
        </p:nvSpPr>
        <p:spPr>
          <a:xfrm>
            <a:off x="6096000" y="2791317"/>
            <a:ext cx="59843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tools?cursor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=optional-cursor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9ed72fc3-99d3-491f-8173-e0cd745b2f3c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-Meta:{"progressToken":"abc123","custom":"42"}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280B7-A7FA-845A-81D4-F8394EE0FA5B}"/>
              </a:ext>
            </a:extLst>
          </p:cNvPr>
          <p:cNvSpPr/>
          <p:nvPr/>
        </p:nvSpPr>
        <p:spPr>
          <a:xfrm>
            <a:off x="2400435" y="3427713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E19232-815F-759E-108C-CD4F177E1959}"/>
              </a:ext>
            </a:extLst>
          </p:cNvPr>
          <p:cNvSpPr/>
          <p:nvPr/>
        </p:nvSpPr>
        <p:spPr>
          <a:xfrm>
            <a:off x="6571383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43408-D6ED-217C-7118-4A4260FC0BEF}"/>
              </a:ext>
            </a:extLst>
          </p:cNvPr>
          <p:cNvCxnSpPr/>
          <p:nvPr/>
        </p:nvCxnSpPr>
        <p:spPr>
          <a:xfrm flipV="1">
            <a:off x="3159308" y="29303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150921-8474-F2FC-7D6C-5AB54C221BE7}"/>
              </a:ext>
            </a:extLst>
          </p:cNvPr>
          <p:cNvSpPr/>
          <p:nvPr/>
        </p:nvSpPr>
        <p:spPr>
          <a:xfrm>
            <a:off x="3042561" y="34628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0EEB1-DF39-6EB0-D214-C085298D8FB6}"/>
              </a:ext>
            </a:extLst>
          </p:cNvPr>
          <p:cNvSpPr/>
          <p:nvPr/>
        </p:nvSpPr>
        <p:spPr>
          <a:xfrm>
            <a:off x="5954255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7B363F-D7DC-F6D0-B78E-2C6EE8659AD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29303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59AEC21-56C3-CA6D-7FBC-E4D0394023C9}"/>
              </a:ext>
            </a:extLst>
          </p:cNvPr>
          <p:cNvSpPr/>
          <p:nvPr/>
        </p:nvSpPr>
        <p:spPr>
          <a:xfrm>
            <a:off x="1384038" y="4719643"/>
            <a:ext cx="3308278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F9A7CB-90F2-43A3-2341-BA8936151922}"/>
              </a:ext>
            </a:extLst>
          </p:cNvPr>
          <p:cNvSpPr/>
          <p:nvPr/>
        </p:nvSpPr>
        <p:spPr>
          <a:xfrm>
            <a:off x="7096762" y="2810455"/>
            <a:ext cx="2672880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78ACD2-2F03-DC26-C0AF-9444160F3E7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560309" y="3047745"/>
            <a:ext cx="2927887" cy="1732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DF497C9-4C82-5151-745D-D4E5E7CB555D}"/>
              </a:ext>
            </a:extLst>
          </p:cNvPr>
          <p:cNvSpPr/>
          <p:nvPr/>
        </p:nvSpPr>
        <p:spPr>
          <a:xfrm>
            <a:off x="5980781" y="3852593"/>
            <a:ext cx="5528732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5E2D46-1337-6BFB-11F6-A74CB7848554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4953493" y="3997110"/>
            <a:ext cx="1027288" cy="29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BBE3ED-08AD-9FA8-5716-6C794BD83C2F}"/>
              </a:ext>
            </a:extLst>
          </p:cNvPr>
          <p:cNvSpPr/>
          <p:nvPr/>
        </p:nvSpPr>
        <p:spPr>
          <a:xfrm>
            <a:off x="1809089" y="3246371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363DE-6A61-29AF-CF07-BAEE32AB9545}"/>
              </a:ext>
            </a:extLst>
          </p:cNvPr>
          <p:cNvSpPr/>
          <p:nvPr/>
        </p:nvSpPr>
        <p:spPr>
          <a:xfrm>
            <a:off x="7726597" y="3640079"/>
            <a:ext cx="4138931" cy="2890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670FF-0B75-24B2-7BDA-EC5CD8F7775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562" y="3385373"/>
            <a:ext cx="5397035" cy="399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69DF64-F813-2DCC-EF84-B255C7B17342}"/>
              </a:ext>
            </a:extLst>
          </p:cNvPr>
          <p:cNvSpPr txBox="1"/>
          <p:nvPr/>
        </p:nvSpPr>
        <p:spPr>
          <a:xfrm rot="186277">
            <a:off x="5071040" y="3333605"/>
            <a:ext cx="6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linked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A31A31-A389-6118-702A-DC8552BD3ABF}"/>
              </a:ext>
            </a:extLst>
          </p:cNvPr>
          <p:cNvSpPr/>
          <p:nvPr/>
        </p:nvSpPr>
        <p:spPr>
          <a:xfrm>
            <a:off x="1388646" y="3870292"/>
            <a:ext cx="3564847" cy="849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226E-3A7D-B307-D5D8-16451E2F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2874-1BD1-63EB-B111-9DD8268E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A921-2A9F-537D-C3A9-9B388044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D70B5-C2BF-87B7-FE98-98A200F07FC6}"/>
              </a:ext>
            </a:extLst>
          </p:cNvPr>
          <p:cNvSpPr txBox="1"/>
          <p:nvPr/>
        </p:nvSpPr>
        <p:spPr>
          <a:xfrm>
            <a:off x="6096001" y="2648536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383A-491A-7223-8FA6-BF24D78F154C}"/>
              </a:ext>
            </a:extLst>
          </p:cNvPr>
          <p:cNvSpPr txBox="1"/>
          <p:nvPr/>
        </p:nvSpPr>
        <p:spPr>
          <a:xfrm>
            <a:off x="6096001" y="206998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87DD0-C8FA-79DD-7E2B-1DA7E208F24C}"/>
              </a:ext>
            </a:extLst>
          </p:cNvPr>
          <p:cNvSpPr txBox="1"/>
          <p:nvPr/>
        </p:nvSpPr>
        <p:spPr>
          <a:xfrm>
            <a:off x="838200" y="2063691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7916-A96F-B01C-42EF-9AE4042F8787}"/>
              </a:ext>
            </a:extLst>
          </p:cNvPr>
          <p:cNvSpPr txBox="1"/>
          <p:nvPr/>
        </p:nvSpPr>
        <p:spPr>
          <a:xfrm>
            <a:off x="838200" y="2642245"/>
            <a:ext cx="43733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"33a64df551425fcc55e4d”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24FB3D-51D8-8782-B8CA-DCCECCA34933}"/>
              </a:ext>
            </a:extLst>
          </p:cNvPr>
          <p:cNvSpPr/>
          <p:nvPr/>
        </p:nvSpPr>
        <p:spPr>
          <a:xfrm>
            <a:off x="6096000" y="3338623"/>
            <a:ext cx="4271211" cy="2633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66F5D6-DF0F-0A85-9CB3-A593B04C6AA3}"/>
              </a:ext>
            </a:extLst>
          </p:cNvPr>
          <p:cNvSpPr/>
          <p:nvPr/>
        </p:nvSpPr>
        <p:spPr>
          <a:xfrm>
            <a:off x="838199" y="3519908"/>
            <a:ext cx="4271211" cy="2870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5E0A5-99C5-876C-B2CA-7E786F6F6567}"/>
              </a:ext>
            </a:extLst>
          </p:cNvPr>
          <p:cNvCxnSpPr>
            <a:cxnSpLocks/>
          </p:cNvCxnSpPr>
          <p:nvPr/>
        </p:nvCxnSpPr>
        <p:spPr>
          <a:xfrm>
            <a:off x="5247772" y="4565800"/>
            <a:ext cx="565485" cy="16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03D994A-DAE8-54A2-7E2C-FE883882F45D}"/>
              </a:ext>
            </a:extLst>
          </p:cNvPr>
          <p:cNvSpPr/>
          <p:nvPr/>
        </p:nvSpPr>
        <p:spPr>
          <a:xfrm>
            <a:off x="6806392" y="3060619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CD5F-79A5-2ADA-B5F8-C30FD4612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95F-5B1A-28EF-F00B-6FF8302F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9BFB-57C1-3246-63AB-52B1C3E1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resources/read, prompts/get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DF2B-1496-E26E-5D6A-0DD1D3AC01F0}"/>
              </a:ext>
            </a:extLst>
          </p:cNvPr>
          <p:cNvSpPr txBox="1"/>
          <p:nvPr/>
        </p:nvSpPr>
        <p:spPr>
          <a:xfrm>
            <a:off x="1082842" y="3019917"/>
            <a:ext cx="512512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/get",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7A7A1-9D9D-6FE3-92C3-25DDFFC773A8}"/>
              </a:ext>
            </a:extLst>
          </p:cNvPr>
          <p:cNvSpPr txBox="1"/>
          <p:nvPr/>
        </p:nvSpPr>
        <p:spPr>
          <a:xfrm>
            <a:off x="1082842" y="24413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BCD05-EE33-7C42-B489-4D8CCB15D165}"/>
              </a:ext>
            </a:extLst>
          </p:cNvPr>
          <p:cNvSpPr txBox="1"/>
          <p:nvPr/>
        </p:nvSpPr>
        <p:spPr>
          <a:xfrm>
            <a:off x="6096000" y="24413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96C5D-E1BD-2839-522C-50BC29C6FFE1}"/>
              </a:ext>
            </a:extLst>
          </p:cNvPr>
          <p:cNvSpPr txBox="1"/>
          <p:nvPr/>
        </p:nvSpPr>
        <p:spPr>
          <a:xfrm>
            <a:off x="6096000" y="3019917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/prompts/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26021c95-4ce2-4326-9939-f192308d6674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AD8A46-6C87-41D8-ECEE-FCCF0FFD9800}"/>
              </a:ext>
            </a:extLst>
          </p:cNvPr>
          <p:cNvSpPr/>
          <p:nvPr/>
        </p:nvSpPr>
        <p:spPr>
          <a:xfrm>
            <a:off x="2400434" y="3656314"/>
            <a:ext cx="875621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0D6F3-2114-EAFA-EA30-38CFECFC2E9B}"/>
              </a:ext>
            </a:extLst>
          </p:cNvPr>
          <p:cNvSpPr/>
          <p:nvPr/>
        </p:nvSpPr>
        <p:spPr>
          <a:xfrm>
            <a:off x="6583415" y="3019917"/>
            <a:ext cx="924630" cy="338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4AC05B-9D11-A05B-4B72-E41D4C88AA7D}"/>
              </a:ext>
            </a:extLst>
          </p:cNvPr>
          <p:cNvCxnSpPr/>
          <p:nvPr/>
        </p:nvCxnSpPr>
        <p:spPr>
          <a:xfrm flipV="1">
            <a:off x="3159308" y="31589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684C57E-3F91-4D5C-A4B2-6750BF5E6C14}"/>
              </a:ext>
            </a:extLst>
          </p:cNvPr>
          <p:cNvSpPr/>
          <p:nvPr/>
        </p:nvSpPr>
        <p:spPr>
          <a:xfrm>
            <a:off x="3162881" y="36914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BDD6F-9E59-3BC6-BF4E-F1428E0CF1F1}"/>
              </a:ext>
            </a:extLst>
          </p:cNvPr>
          <p:cNvSpPr/>
          <p:nvPr/>
        </p:nvSpPr>
        <p:spPr>
          <a:xfrm>
            <a:off x="5954255" y="30199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836D5-56B6-873D-EE75-54BBE8C5859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31589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35466AB-3BFA-C289-5782-9E52DF1CBB1D}"/>
              </a:ext>
            </a:extLst>
          </p:cNvPr>
          <p:cNvSpPr/>
          <p:nvPr/>
        </p:nvSpPr>
        <p:spPr>
          <a:xfrm>
            <a:off x="7422939" y="3039055"/>
            <a:ext cx="1476760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416532-ED6A-D7AA-0AE3-3E10E1A25150}"/>
              </a:ext>
            </a:extLst>
          </p:cNvPr>
          <p:cNvSpPr/>
          <p:nvPr/>
        </p:nvSpPr>
        <p:spPr>
          <a:xfrm>
            <a:off x="2285125" y="4943424"/>
            <a:ext cx="1636630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94510-0344-A54C-BCF7-BBD39D153D2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3801435" y="3285761"/>
            <a:ext cx="3837770" cy="168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896BE5-8326-9EC8-59E0-484EF9808483}"/>
              </a:ext>
            </a:extLst>
          </p:cNvPr>
          <p:cNvSpPr/>
          <p:nvPr/>
        </p:nvSpPr>
        <p:spPr>
          <a:xfrm>
            <a:off x="1329069" y="4004681"/>
            <a:ext cx="4625185" cy="2055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5681DA-BFED-046D-BCD7-A41D0AE46A9E}"/>
              </a:ext>
            </a:extLst>
          </p:cNvPr>
          <p:cNvSpPr/>
          <p:nvPr/>
        </p:nvSpPr>
        <p:spPr>
          <a:xfrm>
            <a:off x="6095999" y="4318260"/>
            <a:ext cx="4625185" cy="2152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38502-26C4-876C-6B5C-04AC8A1625C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4254" y="5390555"/>
            <a:ext cx="141745" cy="3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B8E2-0E3F-D385-9178-ACCD75FB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F5977-46BF-CEC5-10EE-878728B90D4A}"/>
              </a:ext>
            </a:extLst>
          </p:cNvPr>
          <p:cNvSpPr txBox="1"/>
          <p:nvPr/>
        </p:nvSpPr>
        <p:spPr>
          <a:xfrm>
            <a:off x="6096000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42,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787D5-F75A-3E1D-CA07-84B8CEE7DC1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A91B2-B3E5-F3D0-F70C-C61F9E700883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803BB-8F0B-0579-83F7-7E11D6B8EB20}"/>
              </a:ext>
            </a:extLst>
          </p:cNvPr>
          <p:cNvSpPr txBox="1"/>
          <p:nvPr/>
        </p:nvSpPr>
        <p:spPr>
          <a:xfrm>
            <a:off x="1082842" y="2381734"/>
            <a:ext cx="4373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2DB66A-8101-2555-4044-568F8DDAEB2B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8FF94C-8F6C-D8B5-F41B-26F50BB56CFB}"/>
              </a:ext>
            </a:extLst>
          </p:cNvPr>
          <p:cNvSpPr/>
          <p:nvPr/>
        </p:nvSpPr>
        <p:spPr>
          <a:xfrm>
            <a:off x="6494961" y="4549083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7F95B-BC7C-8075-494E-1D88BBE36110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68329" cy="198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CBC466-DA8F-004D-D5F8-7D6684765D51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3930B-DD8A-B34E-824A-87BFBA7ABBF3}"/>
              </a:ext>
            </a:extLst>
          </p:cNvPr>
          <p:cNvSpPr/>
          <p:nvPr/>
        </p:nvSpPr>
        <p:spPr>
          <a:xfrm>
            <a:off x="6242551" y="3058126"/>
            <a:ext cx="4226762" cy="1514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1F13E-579F-466D-08B5-A7469A71EF70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1A734E-3681-E71D-4365-439880DF0B8D}"/>
              </a:ext>
            </a:extLst>
          </p:cNvPr>
          <p:cNvSpPr txBox="1"/>
          <p:nvPr/>
        </p:nvSpPr>
        <p:spPr>
          <a:xfrm>
            <a:off x="4310743" y="5965371"/>
            <a:ext cx="348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support binary resources</a:t>
            </a:r>
          </a:p>
        </p:txBody>
      </p:sp>
    </p:spTree>
    <p:extLst>
      <p:ext uri="{BB962C8B-B14F-4D97-AF65-F5344CB8AC3E}">
        <p14:creationId xmlns:p14="http://schemas.microsoft.com/office/powerpoint/2010/main" val="269470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39E-26F1-FA86-D5EA-9880586C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Call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E98C-9920-2270-AE31-6496CB607258}"/>
              </a:ext>
            </a:extLst>
          </p:cNvPr>
          <p:cNvSpPr txBox="1"/>
          <p:nvPr/>
        </p:nvSpPr>
        <p:spPr>
          <a:xfrm>
            <a:off x="1082842" y="2225829"/>
            <a:ext cx="36215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"tools/call",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"location": "New York"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C511D-00CA-9922-E4A0-C26BA0D3110D}"/>
              </a:ext>
            </a:extLst>
          </p:cNvPr>
          <p:cNvSpPr txBox="1"/>
          <p:nvPr/>
        </p:nvSpPr>
        <p:spPr>
          <a:xfrm>
            <a:off x="1082842" y="1647275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60D26-F765-F554-9E81-493D3A941892}"/>
              </a:ext>
            </a:extLst>
          </p:cNvPr>
          <p:cNvSpPr txBox="1"/>
          <p:nvPr/>
        </p:nvSpPr>
        <p:spPr>
          <a:xfrm>
            <a:off x="6096000" y="164727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F878-1BA5-DBEB-B9C5-1C43E702D0F4}"/>
              </a:ext>
            </a:extLst>
          </p:cNvPr>
          <p:cNvSpPr txBox="1"/>
          <p:nvPr/>
        </p:nvSpPr>
        <p:spPr>
          <a:xfrm>
            <a:off x="6096000" y="2225829"/>
            <a:ext cx="57695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/tools/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/calls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4c0172e2-a62f-4c21-b5f4-875b229b7558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"location": "New York"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8C76EB-F7D7-C358-6C96-BB0B4988B91C}"/>
              </a:ext>
            </a:extLst>
          </p:cNvPr>
          <p:cNvSpPr/>
          <p:nvPr/>
        </p:nvSpPr>
        <p:spPr>
          <a:xfrm>
            <a:off x="2400435" y="2862225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2DAE5C-E3B9-B939-163A-004FEF9C1B01}"/>
              </a:ext>
            </a:extLst>
          </p:cNvPr>
          <p:cNvSpPr/>
          <p:nvPr/>
        </p:nvSpPr>
        <p:spPr>
          <a:xfrm>
            <a:off x="6571383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18A8D9-9148-4992-6FA1-4A3EACEDAAA3}"/>
              </a:ext>
            </a:extLst>
          </p:cNvPr>
          <p:cNvCxnSpPr/>
          <p:nvPr/>
        </p:nvCxnSpPr>
        <p:spPr>
          <a:xfrm flipV="1">
            <a:off x="3159308" y="2364830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FAFB93-FF96-562E-37CC-8BCFFD2EC03A}"/>
              </a:ext>
            </a:extLst>
          </p:cNvPr>
          <p:cNvSpPr/>
          <p:nvPr/>
        </p:nvSpPr>
        <p:spPr>
          <a:xfrm>
            <a:off x="3042561" y="2897408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CBD4C0-24C3-23D7-8219-EF579F551C00}"/>
              </a:ext>
            </a:extLst>
          </p:cNvPr>
          <p:cNvSpPr/>
          <p:nvPr/>
        </p:nvSpPr>
        <p:spPr>
          <a:xfrm>
            <a:off x="5954255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74D5B-7A45-CEBD-7C55-5068D6D5E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01435" y="2364831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8511F4-6470-8504-3FAE-32BB0B035C18}"/>
              </a:ext>
            </a:extLst>
          </p:cNvPr>
          <p:cNvSpPr/>
          <p:nvPr/>
        </p:nvSpPr>
        <p:spPr>
          <a:xfrm>
            <a:off x="7326040" y="2226862"/>
            <a:ext cx="1395871" cy="313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CBAF3E-D58E-ACAB-88CD-B956F0798411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09585" y="2494081"/>
            <a:ext cx="3620876" cy="17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2017D35-7CE9-A07F-2289-A4200E00218D}"/>
              </a:ext>
            </a:extLst>
          </p:cNvPr>
          <p:cNvSpPr/>
          <p:nvPr/>
        </p:nvSpPr>
        <p:spPr>
          <a:xfrm>
            <a:off x="8588273" y="2234750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F71204-EF8D-1926-3052-00CABA739B0A}"/>
              </a:ext>
            </a:extLst>
          </p:cNvPr>
          <p:cNvCxnSpPr>
            <a:cxnSpLocks/>
          </p:cNvCxnSpPr>
          <p:nvPr/>
        </p:nvCxnSpPr>
        <p:spPr>
          <a:xfrm flipV="1">
            <a:off x="3902517" y="2519143"/>
            <a:ext cx="4878481" cy="5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17EA4AF-25EB-A33D-382A-F4E83120262D}"/>
              </a:ext>
            </a:extLst>
          </p:cNvPr>
          <p:cNvSpPr/>
          <p:nvPr/>
        </p:nvSpPr>
        <p:spPr>
          <a:xfrm>
            <a:off x="1399521" y="3349450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045160-E572-585C-3EC7-3B3F50E8677F}"/>
              </a:ext>
            </a:extLst>
          </p:cNvPr>
          <p:cNvSpPr/>
          <p:nvPr/>
        </p:nvSpPr>
        <p:spPr>
          <a:xfrm>
            <a:off x="6215940" y="3738815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8F58D7-A77F-47A8-6185-B967E139CFA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15591" y="4183309"/>
            <a:ext cx="1130485" cy="16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DD6D-B0D0-9822-F9E3-7CA14CD4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C81E-8147-E82C-44E2-FA25EE6E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Call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C390A-3D9C-776B-B099-989400BBD421}"/>
              </a:ext>
            </a:extLst>
          </p:cNvPr>
          <p:cNvSpPr txBox="1"/>
          <p:nvPr/>
        </p:nvSpPr>
        <p:spPr>
          <a:xfrm>
            <a:off x="6096000" y="2381734"/>
            <a:ext cx="43733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6DFC6-D0D9-4734-EEA6-2098AEADBBD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59E74-0A30-174B-A317-33E11E11E4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DC870-2A4D-8EFF-3D6F-899C741CEEA8}"/>
              </a:ext>
            </a:extLst>
          </p:cNvPr>
          <p:cNvSpPr txBox="1"/>
          <p:nvPr/>
        </p:nvSpPr>
        <p:spPr>
          <a:xfrm>
            <a:off x="1082842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F6BA4-16BB-B44E-DCC5-67A42418084D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9D9725-BF68-09C0-2060-38167A22C2EE}"/>
              </a:ext>
            </a:extLst>
          </p:cNvPr>
          <p:cNvSpPr/>
          <p:nvPr/>
        </p:nvSpPr>
        <p:spPr>
          <a:xfrm>
            <a:off x="6462961" y="4747944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556E9F-39D9-D216-FD95-550A072B2F27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36329" cy="220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0E7E40-C05C-AD14-24BE-637CFAF09B43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0C426A-EEFA-E6E1-D367-434B664A838F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2899C-11D2-401A-0517-F2A1D506EDDF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1913</Words>
  <Application>Microsoft Macintosh PowerPoint</Application>
  <PresentationFormat>Widescreen</PresentationFormat>
  <Paragraphs>381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Office Theme</vt:lpstr>
      <vt:lpstr>Pure HTTP Transport for Model Context Protocol</vt:lpstr>
      <vt:lpstr>Motivation/Goals</vt:lpstr>
      <vt:lpstr>Mapping MCP to Pure HTTP -- General Principals</vt:lpstr>
      <vt:lpstr>List requests</vt:lpstr>
      <vt:lpstr>List responses</vt:lpstr>
      <vt:lpstr>GET requests</vt:lpstr>
      <vt:lpstr>GET Responses</vt:lpstr>
      <vt:lpstr>Tool Call requests</vt:lpstr>
      <vt:lpstr>Tool Call responses</vt:lpstr>
      <vt:lpstr>Error responses</vt:lpstr>
      <vt:lpstr>Completion, Logging, Pagination </vt:lpstr>
      <vt:lpstr>Notes</vt:lpstr>
      <vt:lpstr>Lifecycle</vt:lpstr>
      <vt:lpstr>Initialization request</vt:lpstr>
      <vt:lpstr>Initialization response</vt:lpstr>
      <vt:lpstr>Initialized notification</vt:lpstr>
      <vt:lpstr>Sessions</vt:lpstr>
      <vt:lpstr>Authorization</vt:lpstr>
      <vt:lpstr>Notifications</vt:lpstr>
      <vt:lpstr>General approach</vt:lpstr>
      <vt:lpstr>Client Features</vt:lpstr>
      <vt:lpstr>Roots</vt:lpstr>
      <vt:lpstr>Sampling</vt:lpstr>
      <vt:lpstr>Elicitation</vt:lpstr>
      <vt:lpstr>Base Protocol Utilities</vt:lpstr>
      <vt:lpstr>Cancellation</vt:lpstr>
      <vt:lpstr>Ping</vt:lpstr>
      <vt:lpstr>State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Kistler</dc:creator>
  <cp:lastModifiedBy>Mike Kistler</cp:lastModifiedBy>
  <cp:revision>6</cp:revision>
  <dcterms:created xsi:type="dcterms:W3CDTF">2025-09-10T13:02:24Z</dcterms:created>
  <dcterms:modified xsi:type="dcterms:W3CDTF">2025-09-30T11:33:48Z</dcterms:modified>
</cp:coreProperties>
</file>