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a:xfrm>
            <a:off x="5332412" y="5883275"/>
            <a:ext cx="4324044" cy="365125"/>
          </a:xfrm>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290185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F51C6-EDA3-4186-B472-A96342380477}" type="datetimeFigureOut">
              <a:rPr lang="en-NG" smtClean="0"/>
              <a:t>09/07/2022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364218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18577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305537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47540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56015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447070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1900990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38888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10951856" y="5867131"/>
            <a:ext cx="551167" cy="365125"/>
          </a:xfrm>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387959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F51C6-EDA3-4186-B472-A96342380477}" type="datetimeFigureOut">
              <a:rPr lang="en-NG" smtClean="0"/>
              <a:t>09/07/2022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191061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F51C6-EDA3-4186-B472-A96342380477}" type="datetimeFigureOut">
              <a:rPr lang="en-NG" smtClean="0"/>
              <a:t>09/07/2022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410365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F51C6-EDA3-4186-B472-A96342380477}" type="datetimeFigureOut">
              <a:rPr lang="en-NG" smtClean="0"/>
              <a:t>09/07/2022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23480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F51C6-EDA3-4186-B472-A96342380477}" type="datetimeFigureOut">
              <a:rPr lang="en-NG" smtClean="0"/>
              <a:t>09/07/2022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147787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F51C6-EDA3-4186-B472-A96342380477}" type="datetimeFigureOut">
              <a:rPr lang="en-NG" smtClean="0"/>
              <a:t>09/07/2022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158189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F51C6-EDA3-4186-B472-A96342380477}" type="datetimeFigureOut">
              <a:rPr lang="en-NG" smtClean="0"/>
              <a:t>09/07/2022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410347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F51C6-EDA3-4186-B472-A96342380477}" type="datetimeFigureOut">
              <a:rPr lang="en-NG" smtClean="0"/>
              <a:t>09/07/2022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55BD57D6-191A-44DA-84F2-E98DB848A217}" type="slidenum">
              <a:rPr lang="en-NG" smtClean="0"/>
              <a:t>‹#›</a:t>
            </a:fld>
            <a:endParaRPr lang="en-NG"/>
          </a:p>
        </p:txBody>
      </p:sp>
    </p:spTree>
    <p:extLst>
      <p:ext uri="{BB962C8B-B14F-4D97-AF65-F5344CB8AC3E}">
        <p14:creationId xmlns:p14="http://schemas.microsoft.com/office/powerpoint/2010/main" val="416119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3F51C6-EDA3-4186-B472-A96342380477}" type="datetimeFigureOut">
              <a:rPr lang="en-NG" smtClean="0"/>
              <a:t>09/07/2022</a:t>
            </a:fld>
            <a:endParaRPr lang="en-N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N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BD57D6-191A-44DA-84F2-E98DB848A217}" type="slidenum">
              <a:rPr lang="en-NG" smtClean="0"/>
              <a:t>‹#›</a:t>
            </a:fld>
            <a:endParaRPr lang="en-NG"/>
          </a:p>
        </p:txBody>
      </p:sp>
    </p:spTree>
    <p:extLst>
      <p:ext uri="{BB962C8B-B14F-4D97-AF65-F5344CB8AC3E}">
        <p14:creationId xmlns:p14="http://schemas.microsoft.com/office/powerpoint/2010/main" val="31180966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FA12-721F-3E75-A0B6-ECC2334A94F7}"/>
              </a:ext>
            </a:extLst>
          </p:cNvPr>
          <p:cNvSpPr>
            <a:spLocks noGrp="1"/>
          </p:cNvSpPr>
          <p:nvPr>
            <p:ph type="ctrTitle"/>
          </p:nvPr>
        </p:nvSpPr>
        <p:spPr>
          <a:xfrm>
            <a:off x="2916971" y="754380"/>
            <a:ext cx="8192989" cy="1816099"/>
          </a:xfrm>
        </p:spPr>
        <p:txBody>
          <a:bodyPr>
            <a:normAutofit fontScale="90000"/>
          </a:bodyPr>
          <a:lstStyle/>
          <a:p>
            <a:pPr algn="ctr"/>
            <a:r>
              <a:rPr lang="en-US" dirty="0"/>
              <a:t>CI/CD – Powering up software product release</a:t>
            </a:r>
            <a:endParaRPr lang="en-NG" dirty="0"/>
          </a:p>
        </p:txBody>
      </p:sp>
      <p:sp>
        <p:nvSpPr>
          <p:cNvPr id="3" name="Subtitle 2">
            <a:extLst>
              <a:ext uri="{FF2B5EF4-FFF2-40B4-BE49-F238E27FC236}">
                <a16:creationId xmlns:a16="http://schemas.microsoft.com/office/drawing/2014/main" id="{2A3F27B6-6947-F337-1E8A-DF6C661A289C}"/>
              </a:ext>
            </a:extLst>
          </p:cNvPr>
          <p:cNvSpPr>
            <a:spLocks noGrp="1"/>
          </p:cNvSpPr>
          <p:nvPr>
            <p:ph type="subTitle" idx="1"/>
          </p:nvPr>
        </p:nvSpPr>
        <p:spPr/>
        <p:txBody>
          <a:bodyPr/>
          <a:lstStyle/>
          <a:p>
            <a:r>
              <a:rPr lang="en-US" dirty="0">
                <a:latin typeface="Avenir Next LT Pro Light" panose="020B0304020202020204" pitchFamily="34" charset="0"/>
              </a:rPr>
              <a:t>Using CI/CD to achieve build and deploy automation within our company.</a:t>
            </a:r>
            <a:endParaRPr lang="en-NG" dirty="0">
              <a:latin typeface="Avenir Next LT Pro Light" panose="020B0304020202020204" pitchFamily="34" charset="0"/>
            </a:endParaRPr>
          </a:p>
        </p:txBody>
      </p:sp>
    </p:spTree>
    <p:extLst>
      <p:ext uri="{BB962C8B-B14F-4D97-AF65-F5344CB8AC3E}">
        <p14:creationId xmlns:p14="http://schemas.microsoft.com/office/powerpoint/2010/main" val="353579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87AD-BE96-566B-4610-8140DE5F6A43}"/>
              </a:ext>
            </a:extLst>
          </p:cNvPr>
          <p:cNvSpPr>
            <a:spLocks noGrp="1"/>
          </p:cNvSpPr>
          <p:nvPr>
            <p:ph type="title"/>
          </p:nvPr>
        </p:nvSpPr>
        <p:spPr/>
        <p:txBody>
          <a:bodyPr/>
          <a:lstStyle/>
          <a:p>
            <a:r>
              <a:rPr lang="en-US" dirty="0"/>
              <a:t>Continuous Integration – The big Picture</a:t>
            </a:r>
            <a:endParaRPr lang="en-NG" dirty="0"/>
          </a:p>
        </p:txBody>
      </p:sp>
      <p:sp>
        <p:nvSpPr>
          <p:cNvPr id="3" name="Content Placeholder 2">
            <a:extLst>
              <a:ext uri="{FF2B5EF4-FFF2-40B4-BE49-F238E27FC236}">
                <a16:creationId xmlns:a16="http://schemas.microsoft.com/office/drawing/2014/main" id="{6A06F165-4B47-A9EE-0CAC-7683450EC45E}"/>
              </a:ext>
            </a:extLst>
          </p:cNvPr>
          <p:cNvSpPr>
            <a:spLocks noGrp="1"/>
          </p:cNvSpPr>
          <p:nvPr>
            <p:ph idx="1"/>
          </p:nvPr>
        </p:nvSpPr>
        <p:spPr>
          <a:xfrm>
            <a:off x="1223010" y="2171701"/>
            <a:ext cx="10280013" cy="3619500"/>
          </a:xfrm>
        </p:spPr>
        <p:txBody>
          <a:bodyPr>
            <a:normAutofit fontScale="92500" lnSpcReduction="20000"/>
          </a:bodyPr>
          <a:lstStyle/>
          <a:p>
            <a:pPr>
              <a:lnSpc>
                <a:spcPct val="150000"/>
              </a:lnSpc>
            </a:pPr>
            <a:r>
              <a:rPr lang="en-US" dirty="0"/>
              <a:t>Humans are known as error-prone species. This is what gave birth to Continuous Integration (CI). This is a process whereby developers form a cohesive unit by automatically sharing their code in a central repository in real-time. Errors and costs are highly reduced through this phenomenon. I  strongly recommend this for the engineers at </a:t>
            </a:r>
            <a:r>
              <a:rPr lang="en-US" dirty="0" err="1"/>
              <a:t>Udapeople</a:t>
            </a:r>
            <a:r>
              <a:rPr lang="en-US" dirty="0"/>
              <a:t> because it has been widely proven to be effective and efficient. Features here includes: Building your software automatically, releasing your software from a central repository, test starting your application, testing the most important features and writing unit tests for new features</a:t>
            </a:r>
            <a:endParaRPr lang="en-NG" dirty="0"/>
          </a:p>
        </p:txBody>
      </p:sp>
    </p:spTree>
    <p:extLst>
      <p:ext uri="{BB962C8B-B14F-4D97-AF65-F5344CB8AC3E}">
        <p14:creationId xmlns:p14="http://schemas.microsoft.com/office/powerpoint/2010/main" val="189592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07E5-5AF4-0876-984E-A125E2EF2690}"/>
              </a:ext>
            </a:extLst>
          </p:cNvPr>
          <p:cNvSpPr>
            <a:spLocks noGrp="1"/>
          </p:cNvSpPr>
          <p:nvPr>
            <p:ph type="title"/>
          </p:nvPr>
        </p:nvSpPr>
        <p:spPr/>
        <p:txBody>
          <a:bodyPr/>
          <a:lstStyle/>
          <a:p>
            <a:r>
              <a:rPr lang="en-US" dirty="0"/>
              <a:t>Continuous Deployment – Publishing code with ease</a:t>
            </a:r>
            <a:endParaRPr lang="en-NG" dirty="0"/>
          </a:p>
        </p:txBody>
      </p:sp>
      <p:sp>
        <p:nvSpPr>
          <p:cNvPr id="3" name="Content Placeholder 2">
            <a:extLst>
              <a:ext uri="{FF2B5EF4-FFF2-40B4-BE49-F238E27FC236}">
                <a16:creationId xmlns:a16="http://schemas.microsoft.com/office/drawing/2014/main" id="{2CBAC853-4505-B179-4DE4-B586581ACE38}"/>
              </a:ext>
            </a:extLst>
          </p:cNvPr>
          <p:cNvSpPr>
            <a:spLocks noGrp="1"/>
          </p:cNvSpPr>
          <p:nvPr>
            <p:ph idx="1"/>
          </p:nvPr>
        </p:nvSpPr>
        <p:spPr/>
        <p:txBody>
          <a:bodyPr>
            <a:normAutofit fontScale="92500" lnSpcReduction="20000"/>
          </a:bodyPr>
          <a:lstStyle/>
          <a:p>
            <a:pPr marL="0" indent="0">
              <a:lnSpc>
                <a:spcPct val="150000"/>
              </a:lnSpc>
              <a:buNone/>
            </a:pPr>
            <a:r>
              <a:rPr lang="en-US" dirty="0"/>
              <a:t>In the early days of software development, codes are deployed in months. But with a new automation, they can be deployed in minutes several times a day. This is made possible with Continuous Deployment (CD). CD mainly exists to drive out waste by reducing batch size of codes and increasing tempo of delivery. It’s an automated process of “double-checking” codes before publishing them online. It involves tasks like: Creating and configuring infrastructure, Promoting to production, Smoke Testing and rollbacks (in case if any failure).</a:t>
            </a:r>
            <a:endParaRPr lang="en-NG" dirty="0"/>
          </a:p>
        </p:txBody>
      </p:sp>
    </p:spTree>
    <p:extLst>
      <p:ext uri="{BB962C8B-B14F-4D97-AF65-F5344CB8AC3E}">
        <p14:creationId xmlns:p14="http://schemas.microsoft.com/office/powerpoint/2010/main" val="77310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10C6-F5F2-DE44-E311-FBF6C5E71B5F}"/>
              </a:ext>
            </a:extLst>
          </p:cNvPr>
          <p:cNvSpPr>
            <a:spLocks noGrp="1"/>
          </p:cNvSpPr>
          <p:nvPr>
            <p:ph type="title"/>
          </p:nvPr>
        </p:nvSpPr>
        <p:spPr/>
        <p:txBody>
          <a:bodyPr/>
          <a:lstStyle/>
          <a:p>
            <a:r>
              <a:rPr lang="en-US" dirty="0"/>
              <a:t>Business benefits of Continuous Integration</a:t>
            </a:r>
            <a:endParaRPr lang="en-NG" dirty="0"/>
          </a:p>
        </p:txBody>
      </p:sp>
      <p:sp>
        <p:nvSpPr>
          <p:cNvPr id="3" name="Content Placeholder 2">
            <a:extLst>
              <a:ext uri="{FF2B5EF4-FFF2-40B4-BE49-F238E27FC236}">
                <a16:creationId xmlns:a16="http://schemas.microsoft.com/office/drawing/2014/main" id="{EBAA40F3-9469-EBF5-89C7-2CAF5CA11AC0}"/>
              </a:ext>
            </a:extLst>
          </p:cNvPr>
          <p:cNvSpPr>
            <a:spLocks noGrp="1"/>
          </p:cNvSpPr>
          <p:nvPr>
            <p:ph idx="1"/>
          </p:nvPr>
        </p:nvSpPr>
        <p:spPr/>
        <p:txBody>
          <a:bodyPr/>
          <a:lstStyle/>
          <a:p>
            <a:r>
              <a:rPr lang="en-US" dirty="0"/>
              <a:t>The major benefits of Continuous Integration to business includes:</a:t>
            </a:r>
          </a:p>
          <a:p>
            <a:pPr>
              <a:buFont typeface="Wingdings" panose="05000000000000000000" pitchFamily="2" charset="2"/>
              <a:buChar char="Ø"/>
            </a:pPr>
            <a:r>
              <a:rPr lang="en-US" dirty="0"/>
              <a:t>Reduce running costs of software resulting in increase in revenue</a:t>
            </a:r>
          </a:p>
          <a:p>
            <a:pPr>
              <a:buFont typeface="Wingdings" panose="05000000000000000000" pitchFamily="2" charset="2"/>
              <a:buChar char="Ø"/>
            </a:pPr>
            <a:r>
              <a:rPr lang="en-US" dirty="0"/>
              <a:t>Development teams are able to iterate faster with smaller code changes</a:t>
            </a:r>
          </a:p>
          <a:p>
            <a:pPr>
              <a:buFont typeface="Wingdings" panose="05000000000000000000" pitchFamily="2" charset="2"/>
              <a:buChar char="Ø"/>
            </a:pPr>
            <a:r>
              <a:rPr lang="en-US" dirty="0"/>
              <a:t>Fewer bugs make it into production thereby avoiding unnecessary costs</a:t>
            </a:r>
          </a:p>
          <a:p>
            <a:pPr>
              <a:buFont typeface="Wingdings" panose="05000000000000000000" pitchFamily="2" charset="2"/>
              <a:buChar char="Ø"/>
            </a:pPr>
            <a:r>
              <a:rPr lang="en-US" dirty="0"/>
              <a:t>Better transparency of code because of frequent testing</a:t>
            </a:r>
          </a:p>
          <a:p>
            <a:pPr>
              <a:buFont typeface="Wingdings" panose="05000000000000000000" pitchFamily="2" charset="2"/>
              <a:buChar char="Ø"/>
            </a:pPr>
            <a:r>
              <a:rPr lang="en-US" dirty="0"/>
              <a:t>Debugging is better done at a faster rate thereby saving time and stress</a:t>
            </a:r>
            <a:endParaRPr lang="en-NG" dirty="0"/>
          </a:p>
        </p:txBody>
      </p:sp>
    </p:spTree>
    <p:extLst>
      <p:ext uri="{BB962C8B-B14F-4D97-AF65-F5344CB8AC3E}">
        <p14:creationId xmlns:p14="http://schemas.microsoft.com/office/powerpoint/2010/main" val="317836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A5D4-CED8-3A5F-0C64-8200B668BBEE}"/>
              </a:ext>
            </a:extLst>
          </p:cNvPr>
          <p:cNvSpPr>
            <a:spLocks noGrp="1"/>
          </p:cNvSpPr>
          <p:nvPr>
            <p:ph type="title"/>
          </p:nvPr>
        </p:nvSpPr>
        <p:spPr/>
        <p:txBody>
          <a:bodyPr/>
          <a:lstStyle/>
          <a:p>
            <a:r>
              <a:rPr lang="en-US" dirty="0"/>
              <a:t>Business Benefits of Continuous Deployment (CD)</a:t>
            </a:r>
            <a:endParaRPr lang="en-NG" dirty="0"/>
          </a:p>
        </p:txBody>
      </p:sp>
      <p:sp>
        <p:nvSpPr>
          <p:cNvPr id="3" name="Content Placeholder 2">
            <a:extLst>
              <a:ext uri="{FF2B5EF4-FFF2-40B4-BE49-F238E27FC236}">
                <a16:creationId xmlns:a16="http://schemas.microsoft.com/office/drawing/2014/main" id="{21379C54-EB47-3F18-D3A8-A8EF43EEB04B}"/>
              </a:ext>
            </a:extLst>
          </p:cNvPr>
          <p:cNvSpPr>
            <a:spLocks noGrp="1"/>
          </p:cNvSpPr>
          <p:nvPr>
            <p:ph idx="1"/>
          </p:nvPr>
        </p:nvSpPr>
        <p:spPr/>
        <p:txBody>
          <a:bodyPr>
            <a:normAutofit fontScale="92500"/>
          </a:bodyPr>
          <a:lstStyle/>
          <a:p>
            <a:r>
              <a:rPr lang="en-US" dirty="0"/>
              <a:t>On the back of making money spent worthwhile, these are the immense values that continuous deployment (CD) can offer to the company</a:t>
            </a:r>
          </a:p>
          <a:p>
            <a:pPr>
              <a:buFont typeface="Wingdings" panose="05000000000000000000" pitchFamily="2" charset="2"/>
              <a:buChar char="Ø"/>
            </a:pPr>
            <a:r>
              <a:rPr lang="en-US" dirty="0"/>
              <a:t>It leads to faster and more frequent production deployments.</a:t>
            </a:r>
          </a:p>
          <a:p>
            <a:pPr>
              <a:buFont typeface="Wingdings" panose="05000000000000000000" pitchFamily="2" charset="2"/>
              <a:buChar char="Ø"/>
            </a:pPr>
            <a:r>
              <a:rPr lang="en-US" dirty="0"/>
              <a:t>It leads to enhanced visibility and tracking.</a:t>
            </a:r>
          </a:p>
          <a:p>
            <a:pPr>
              <a:buFont typeface="Wingdings" panose="05000000000000000000" pitchFamily="2" charset="2"/>
              <a:buChar char="Ø"/>
            </a:pPr>
            <a:r>
              <a:rPr lang="en-US" dirty="0"/>
              <a:t>CD increases the coding standards and hence results in enhanced quality of release</a:t>
            </a:r>
          </a:p>
          <a:p>
            <a:pPr>
              <a:buFont typeface="Wingdings" panose="05000000000000000000" pitchFamily="2" charset="2"/>
              <a:buChar char="Ø"/>
            </a:pPr>
            <a:r>
              <a:rPr lang="en-US" dirty="0"/>
              <a:t>It saves time hereby giving rise to more innovation among the team members</a:t>
            </a:r>
          </a:p>
          <a:p>
            <a:pPr>
              <a:buFont typeface="Wingdings" panose="05000000000000000000" pitchFamily="2" charset="2"/>
              <a:buChar char="Ø"/>
            </a:pPr>
            <a:endParaRPr lang="en-NG" dirty="0"/>
          </a:p>
        </p:txBody>
      </p:sp>
    </p:spTree>
    <p:extLst>
      <p:ext uri="{BB962C8B-B14F-4D97-AF65-F5344CB8AC3E}">
        <p14:creationId xmlns:p14="http://schemas.microsoft.com/office/powerpoint/2010/main" val="1587737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302</TotalTime>
  <Words>384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 Light</vt:lpstr>
      <vt:lpstr>Corbel</vt:lpstr>
      <vt:lpstr>Wingdings</vt:lpstr>
      <vt:lpstr>Parallax</vt:lpstr>
      <vt:lpstr>CI/CD – Powering up software product release</vt:lpstr>
      <vt:lpstr>Continuous Integration – The big Picture</vt:lpstr>
      <vt:lpstr>Continuous Deployment – Publishing code with ease</vt:lpstr>
      <vt:lpstr>Business benefits of Continuous Integration</vt:lpstr>
      <vt:lpstr>Business Benefits of Continuous Deployment (CD)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The Superior advantage of CI/CD</dc:title>
  <dc:creator>Michael Adeyeye</dc:creator>
  <cp:lastModifiedBy>Michael Adeyeye</cp:lastModifiedBy>
  <cp:revision>2</cp:revision>
  <dcterms:created xsi:type="dcterms:W3CDTF">2022-07-09T19:25:48Z</dcterms:created>
  <dcterms:modified xsi:type="dcterms:W3CDTF">2022-07-10T01:38:17Z</dcterms:modified>
</cp:coreProperties>
</file>