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8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00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79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44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79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0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4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3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4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38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3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02AF-079E-401E-B9F9-08EE5FA76E76}" type="datetimeFigureOut">
              <a:rPr lang="es-ES" smtClean="0"/>
              <a:t>17/11/2015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D628-76FD-4125-86DE-9044A65AA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9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755401" y="723339"/>
            <a:ext cx="2291013" cy="21544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http://localhost:8080/resource/jm-barandiaran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470144" y="1263915"/>
            <a:ext cx="2906565" cy="21544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DESCRIBE &lt;http://gipuzkoa.eus/resource/jm-barandiaran&gt;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279898" y="1247940"/>
            <a:ext cx="673582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ES" sz="1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PUBBY</a:t>
            </a:r>
            <a:endParaRPr lang="es-ES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358611" y="2053060"/>
            <a:ext cx="114646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ES" sz="1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BLAZEGRAPH</a:t>
            </a:r>
            <a:endParaRPr lang="es-ES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661086" y="3732152"/>
            <a:ext cx="23121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&lt;http://gipuzkoa.eus/resource/jm-barandiaran&gt;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4" name="13 Conector recto de flecha"/>
          <p:cNvCxnSpPr>
            <a:stCxn id="13" idx="2"/>
          </p:cNvCxnSpPr>
          <p:nvPr/>
        </p:nvCxnSpPr>
        <p:spPr>
          <a:xfrm>
            <a:off x="6817185" y="3947596"/>
            <a:ext cx="472565" cy="69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7075841" y="3397189"/>
            <a:ext cx="7770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openingDate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054475" y="418560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kokalekua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083023" y="4639067"/>
            <a:ext cx="18902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&lt;http://gipuzkoa.eus/resource/ataun&gt;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8" name="17 Conector recto de flecha"/>
          <p:cNvCxnSpPr>
            <a:stCxn id="13" idx="0"/>
            <a:endCxn id="19" idx="2"/>
          </p:cNvCxnSpPr>
          <p:nvPr/>
        </p:nvCxnSpPr>
        <p:spPr>
          <a:xfrm flipV="1">
            <a:off x="6817185" y="3277671"/>
            <a:ext cx="517312" cy="454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6982477" y="3062227"/>
            <a:ext cx="7040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07/07/2015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30 Conector recto de flecha"/>
          <p:cNvCxnSpPr>
            <a:stCxn id="9" idx="3"/>
            <a:endCxn id="129" idx="1"/>
          </p:cNvCxnSpPr>
          <p:nvPr/>
        </p:nvCxnSpPr>
        <p:spPr>
          <a:xfrm flipV="1">
            <a:off x="3046414" y="829560"/>
            <a:ext cx="1233484" cy="1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1" idx="3"/>
            <a:endCxn id="10" idx="1"/>
          </p:cNvCxnSpPr>
          <p:nvPr/>
        </p:nvCxnSpPr>
        <p:spPr>
          <a:xfrm>
            <a:off x="4953480" y="1371051"/>
            <a:ext cx="516664" cy="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0" idx="2"/>
            <a:endCxn id="12" idx="0"/>
          </p:cNvCxnSpPr>
          <p:nvPr/>
        </p:nvCxnSpPr>
        <p:spPr>
          <a:xfrm>
            <a:off x="6923427" y="1479359"/>
            <a:ext cx="8418" cy="5737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5486981" y="2711103"/>
            <a:ext cx="2889728" cy="252372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55 Conector recto de flecha"/>
          <p:cNvCxnSpPr>
            <a:stCxn id="12" idx="2"/>
            <a:endCxn id="55" idx="0"/>
          </p:cNvCxnSpPr>
          <p:nvPr/>
        </p:nvCxnSpPr>
        <p:spPr>
          <a:xfrm>
            <a:off x="6931845" y="2299281"/>
            <a:ext cx="0" cy="411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55" idx="2"/>
            <a:endCxn id="63" idx="3"/>
          </p:cNvCxnSpPr>
          <p:nvPr/>
        </p:nvCxnSpPr>
        <p:spPr>
          <a:xfrm flipH="1">
            <a:off x="4859501" y="3972967"/>
            <a:ext cx="6274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4185919" y="3849856"/>
            <a:ext cx="673582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ES" sz="1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PUBBY</a:t>
            </a:r>
            <a:endParaRPr lang="es-ES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30664"/>
            <a:ext cx="2824226" cy="108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69 Conector recto de flecha"/>
          <p:cNvCxnSpPr>
            <a:stCxn id="63" idx="1"/>
            <a:endCxn id="1026" idx="3"/>
          </p:cNvCxnSpPr>
          <p:nvPr/>
        </p:nvCxnSpPr>
        <p:spPr>
          <a:xfrm flipH="1">
            <a:off x="3147754" y="3972967"/>
            <a:ext cx="1038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458416" y="179130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http://localhost:8080/resource/*</a:t>
            </a:r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4869911" y="17913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http://gipuzkoa.eus/resource/*</a:t>
            </a:r>
            <a:endParaRPr lang="es-ES"/>
          </a:p>
        </p:txBody>
      </p:sp>
      <p:cxnSp>
        <p:nvCxnSpPr>
          <p:cNvPr id="86" name="85 Conector recto de flecha"/>
          <p:cNvCxnSpPr>
            <a:stCxn id="83" idx="3"/>
            <a:endCxn id="85" idx="1"/>
          </p:cNvCxnSpPr>
          <p:nvPr/>
        </p:nvCxnSpPr>
        <p:spPr>
          <a:xfrm>
            <a:off x="3823440" y="363796"/>
            <a:ext cx="1046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"/>
          <p:cNvSpPr/>
          <p:nvPr/>
        </p:nvSpPr>
        <p:spPr>
          <a:xfrm>
            <a:off x="728430" y="566124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http://localhost:8080/resource/*</a:t>
            </a:r>
            <a:endParaRPr lang="es-ES"/>
          </a:p>
        </p:txBody>
      </p:sp>
      <p:sp>
        <p:nvSpPr>
          <p:cNvPr id="91" name="90 Rectángulo"/>
          <p:cNvSpPr/>
          <p:nvPr/>
        </p:nvSpPr>
        <p:spPr>
          <a:xfrm>
            <a:off x="5139925" y="5661248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http://gipuzkoa.eus/resource/*</a:t>
            </a:r>
            <a:endParaRPr lang="es-ES"/>
          </a:p>
        </p:txBody>
      </p:sp>
      <p:cxnSp>
        <p:nvCxnSpPr>
          <p:cNvPr id="92" name="91 Conector recto de flecha"/>
          <p:cNvCxnSpPr>
            <a:stCxn id="91" idx="1"/>
            <a:endCxn id="90" idx="3"/>
          </p:cNvCxnSpPr>
          <p:nvPr/>
        </p:nvCxnSpPr>
        <p:spPr>
          <a:xfrm flipH="1">
            <a:off x="4093454" y="5845914"/>
            <a:ext cx="1046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Rectángulo"/>
          <p:cNvSpPr/>
          <p:nvPr/>
        </p:nvSpPr>
        <p:spPr>
          <a:xfrm>
            <a:off x="4279898" y="706449"/>
            <a:ext cx="673582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ES" sz="1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PUBBY</a:t>
            </a:r>
            <a:endParaRPr lang="es-ES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755401" y="1265087"/>
            <a:ext cx="2214801" cy="21544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http://localhost:8080/page/jm-barandiaran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8" name="137 Conector recto de flecha"/>
          <p:cNvCxnSpPr>
            <a:stCxn id="132" idx="3"/>
            <a:endCxn id="11" idx="1"/>
          </p:cNvCxnSpPr>
          <p:nvPr/>
        </p:nvCxnSpPr>
        <p:spPr>
          <a:xfrm flipV="1">
            <a:off x="2970202" y="1371051"/>
            <a:ext cx="1309696" cy="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146 Rectángulo"/>
          <p:cNvSpPr/>
          <p:nvPr/>
        </p:nvSpPr>
        <p:spPr>
          <a:xfrm>
            <a:off x="3068067" y="867199"/>
            <a:ext cx="595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303</a:t>
            </a:r>
          </a:p>
        </p:txBody>
      </p:sp>
      <p:cxnSp>
        <p:nvCxnSpPr>
          <p:cNvPr id="150" name="149 Conector recto de flecha"/>
          <p:cNvCxnSpPr>
            <a:stCxn id="129" idx="1"/>
            <a:endCxn id="132" idx="3"/>
          </p:cNvCxnSpPr>
          <p:nvPr/>
        </p:nvCxnSpPr>
        <p:spPr>
          <a:xfrm flipH="1">
            <a:off x="2970202" y="829560"/>
            <a:ext cx="1309696" cy="543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8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5470144" y="1263915"/>
            <a:ext cx="2906565" cy="21544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DESCRIBE &lt;http://gipuzkoa.eus/resource/jm-barandiaran&gt;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358611" y="2053060"/>
            <a:ext cx="1146468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ES" sz="1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BLAZEGRAPH</a:t>
            </a:r>
            <a:endParaRPr lang="es-ES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661086" y="3732152"/>
            <a:ext cx="23121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&lt;http://gipuzkoa.eus/resource/jm-barandiaran&gt;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4" name="13 Conector recto de flecha"/>
          <p:cNvCxnSpPr>
            <a:stCxn id="13" idx="2"/>
          </p:cNvCxnSpPr>
          <p:nvPr/>
        </p:nvCxnSpPr>
        <p:spPr>
          <a:xfrm>
            <a:off x="6817185" y="3947596"/>
            <a:ext cx="472565" cy="69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7075841" y="3397189"/>
            <a:ext cx="7770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openingDate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054475" y="418560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kokalekua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083023" y="4639067"/>
            <a:ext cx="18902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&lt;http://gipuzkoa.eus/resource/ataun&gt;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8" name="17 Conector recto de flecha"/>
          <p:cNvCxnSpPr>
            <a:stCxn id="13" idx="0"/>
            <a:endCxn id="19" idx="2"/>
          </p:cNvCxnSpPr>
          <p:nvPr/>
        </p:nvCxnSpPr>
        <p:spPr>
          <a:xfrm flipV="1">
            <a:off x="6817185" y="3277671"/>
            <a:ext cx="517312" cy="454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6982477" y="3062227"/>
            <a:ext cx="7040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07/07/2015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9" name="38 Conector recto de flecha"/>
          <p:cNvCxnSpPr>
            <a:endCxn id="10" idx="1"/>
          </p:cNvCxnSpPr>
          <p:nvPr/>
        </p:nvCxnSpPr>
        <p:spPr>
          <a:xfrm>
            <a:off x="4893625" y="1371051"/>
            <a:ext cx="576519" cy="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0" idx="2"/>
            <a:endCxn id="12" idx="0"/>
          </p:cNvCxnSpPr>
          <p:nvPr/>
        </p:nvCxnSpPr>
        <p:spPr>
          <a:xfrm>
            <a:off x="6923427" y="1479359"/>
            <a:ext cx="8418" cy="5737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5486981" y="2711103"/>
            <a:ext cx="2889728" cy="252372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55 Conector recto de flecha"/>
          <p:cNvCxnSpPr>
            <a:stCxn id="12" idx="2"/>
            <a:endCxn id="55" idx="0"/>
          </p:cNvCxnSpPr>
          <p:nvPr/>
        </p:nvCxnSpPr>
        <p:spPr>
          <a:xfrm>
            <a:off x="6931845" y="2299281"/>
            <a:ext cx="0" cy="411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55" idx="2"/>
            <a:endCxn id="63" idx="3"/>
          </p:cNvCxnSpPr>
          <p:nvPr/>
        </p:nvCxnSpPr>
        <p:spPr>
          <a:xfrm flipH="1">
            <a:off x="4859501" y="3972967"/>
            <a:ext cx="6274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4185919" y="3849856"/>
            <a:ext cx="673582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ES" sz="1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PUBBY</a:t>
            </a:r>
            <a:endParaRPr lang="es-ES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0" name="69 Conector recto de flecha"/>
          <p:cNvCxnSpPr>
            <a:stCxn id="63" idx="1"/>
          </p:cNvCxnSpPr>
          <p:nvPr/>
        </p:nvCxnSpPr>
        <p:spPr>
          <a:xfrm flipH="1">
            <a:off x="3147754" y="3972967"/>
            <a:ext cx="1038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448006" y="116632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http://localhost:8080/resource/*</a:t>
            </a:r>
            <a:endParaRPr lang="es-ES"/>
          </a:p>
        </p:txBody>
      </p:sp>
      <p:sp>
        <p:nvSpPr>
          <p:cNvPr id="85" name="84 Rectángulo"/>
          <p:cNvSpPr/>
          <p:nvPr/>
        </p:nvSpPr>
        <p:spPr>
          <a:xfrm>
            <a:off x="4859501" y="1166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http://gipuzkoa.eus/resource/*</a:t>
            </a:r>
            <a:endParaRPr lang="es-ES"/>
          </a:p>
        </p:txBody>
      </p:sp>
      <p:cxnSp>
        <p:nvCxnSpPr>
          <p:cNvPr id="86" name="85 Conector recto de flecha"/>
          <p:cNvCxnSpPr>
            <a:stCxn id="83" idx="3"/>
            <a:endCxn id="85" idx="1"/>
          </p:cNvCxnSpPr>
          <p:nvPr/>
        </p:nvCxnSpPr>
        <p:spPr>
          <a:xfrm>
            <a:off x="3813030" y="301298"/>
            <a:ext cx="1046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Rectángulo"/>
          <p:cNvSpPr/>
          <p:nvPr/>
        </p:nvSpPr>
        <p:spPr>
          <a:xfrm>
            <a:off x="728430" y="566124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http://localhost:8080/resource/*</a:t>
            </a:r>
            <a:endParaRPr lang="es-ES"/>
          </a:p>
        </p:txBody>
      </p:sp>
      <p:sp>
        <p:nvSpPr>
          <p:cNvPr id="91" name="90 Rectángulo"/>
          <p:cNvSpPr/>
          <p:nvPr/>
        </p:nvSpPr>
        <p:spPr>
          <a:xfrm>
            <a:off x="5139925" y="5661248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http://gipuzkoa.eus/resource/*</a:t>
            </a:r>
            <a:endParaRPr lang="es-ES"/>
          </a:p>
        </p:txBody>
      </p:sp>
      <p:cxnSp>
        <p:nvCxnSpPr>
          <p:cNvPr id="92" name="91 Conector recto de flecha"/>
          <p:cNvCxnSpPr>
            <a:stCxn id="91" idx="1"/>
            <a:endCxn id="90" idx="3"/>
          </p:cNvCxnSpPr>
          <p:nvPr/>
        </p:nvCxnSpPr>
        <p:spPr>
          <a:xfrm flipH="1">
            <a:off x="4093454" y="5845914"/>
            <a:ext cx="1046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2864434" y="429450"/>
            <a:ext cx="1920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smtClean="0">
                <a:effectLst/>
              </a:rPr>
              <a:t>Accept: application/rdf+xml</a:t>
            </a:r>
            <a:endParaRPr lang="es-ES" sz="1200"/>
          </a:p>
        </p:txBody>
      </p:sp>
      <p:sp>
        <p:nvSpPr>
          <p:cNvPr id="29" name="28 Elipse"/>
          <p:cNvSpPr/>
          <p:nvPr/>
        </p:nvSpPr>
        <p:spPr>
          <a:xfrm>
            <a:off x="258026" y="2722549"/>
            <a:ext cx="2889728" cy="252372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448006" y="3732152"/>
            <a:ext cx="23699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&lt;http://localhost:8080/resource/jm-barandiaran&gt;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2" name="31 Conector recto de flecha"/>
          <p:cNvCxnSpPr>
            <a:stCxn id="30" idx="2"/>
          </p:cNvCxnSpPr>
          <p:nvPr/>
        </p:nvCxnSpPr>
        <p:spPr>
          <a:xfrm>
            <a:off x="1632959" y="3947596"/>
            <a:ext cx="443711" cy="69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1862761" y="3397189"/>
            <a:ext cx="7770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openingDate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841395" y="418560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kokalekua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869943" y="4639067"/>
            <a:ext cx="19479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&lt;http://localhost:8080/resource/ataun&gt;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6" name="35 Conector recto de flecha"/>
          <p:cNvCxnSpPr>
            <a:stCxn id="30" idx="0"/>
            <a:endCxn id="37" idx="2"/>
          </p:cNvCxnSpPr>
          <p:nvPr/>
        </p:nvCxnSpPr>
        <p:spPr>
          <a:xfrm flipV="1">
            <a:off x="1632959" y="3277671"/>
            <a:ext cx="488458" cy="454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1769397" y="3062227"/>
            <a:ext cx="7040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07/07/2015</a:t>
            </a:r>
            <a:endParaRPr lang="es-ES" sz="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755401" y="723339"/>
            <a:ext cx="2291013" cy="21544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http://localhost:8080/resource/jm-barandiaran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4279898" y="1247940"/>
            <a:ext cx="673582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ES" sz="1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PUBBY</a:t>
            </a:r>
            <a:endParaRPr lang="es-ES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41 Conector recto de flecha"/>
          <p:cNvCxnSpPr>
            <a:stCxn id="40" idx="3"/>
            <a:endCxn id="44" idx="1"/>
          </p:cNvCxnSpPr>
          <p:nvPr/>
        </p:nvCxnSpPr>
        <p:spPr>
          <a:xfrm flipV="1">
            <a:off x="3046414" y="829560"/>
            <a:ext cx="1233484" cy="1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4279898" y="706449"/>
            <a:ext cx="673582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ES" sz="1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PUBBY</a:t>
            </a:r>
            <a:endParaRPr lang="es-ES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755401" y="1265087"/>
            <a:ext cx="2214801" cy="21544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http://localhost:8080/data/jm-barandiaran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45 Conector recto de flecha"/>
          <p:cNvCxnSpPr>
            <a:stCxn id="45" idx="3"/>
            <a:endCxn id="41" idx="1"/>
          </p:cNvCxnSpPr>
          <p:nvPr/>
        </p:nvCxnSpPr>
        <p:spPr>
          <a:xfrm flipV="1">
            <a:off x="2970202" y="1371051"/>
            <a:ext cx="1309696" cy="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3068067" y="867199"/>
            <a:ext cx="595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s-E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303</a:t>
            </a:r>
          </a:p>
        </p:txBody>
      </p:sp>
      <p:cxnSp>
        <p:nvCxnSpPr>
          <p:cNvPr id="48" name="47 Conector recto de flecha"/>
          <p:cNvCxnSpPr>
            <a:stCxn id="44" idx="1"/>
            <a:endCxn id="45" idx="3"/>
          </p:cNvCxnSpPr>
          <p:nvPr/>
        </p:nvCxnSpPr>
        <p:spPr>
          <a:xfrm flipH="1">
            <a:off x="2970202" y="829560"/>
            <a:ext cx="1309696" cy="543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17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108</Words>
  <Application>Microsoft Office PowerPoint</Application>
  <PresentationFormat>Presentación en pantalla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8</cp:revision>
  <dcterms:created xsi:type="dcterms:W3CDTF">2015-11-17T09:07:34Z</dcterms:created>
  <dcterms:modified xsi:type="dcterms:W3CDTF">2015-11-17T10:21:44Z</dcterms:modified>
</cp:coreProperties>
</file>