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5127-1D83-4611-8760-07A261E93DE4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A315-C0E0-4E9C-BCD1-DC0018BCD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0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5127-1D83-4611-8760-07A261E93DE4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A315-C0E0-4E9C-BCD1-DC0018BCD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06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5127-1D83-4611-8760-07A261E93DE4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A315-C0E0-4E9C-BCD1-DC0018BCD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84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5127-1D83-4611-8760-07A261E93DE4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A315-C0E0-4E9C-BCD1-DC0018BCD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37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5127-1D83-4611-8760-07A261E93DE4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A315-C0E0-4E9C-BCD1-DC0018BCD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07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5127-1D83-4611-8760-07A261E93DE4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A315-C0E0-4E9C-BCD1-DC0018BCD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75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5127-1D83-4611-8760-07A261E93DE4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A315-C0E0-4E9C-BCD1-DC0018BCD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12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5127-1D83-4611-8760-07A261E93DE4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A315-C0E0-4E9C-BCD1-DC0018BCD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7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5127-1D83-4611-8760-07A261E93DE4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A315-C0E0-4E9C-BCD1-DC0018BCD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86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5127-1D83-4611-8760-07A261E93DE4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A315-C0E0-4E9C-BCD1-DC0018BCD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53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5127-1D83-4611-8760-07A261E93DE4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A315-C0E0-4E9C-BCD1-DC0018BCD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50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5127-1D83-4611-8760-07A261E93DE4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0A315-C0E0-4E9C-BCD1-DC0018BCD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23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9512" y="404664"/>
            <a:ext cx="4706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PREFIX gip:&lt;http://gipuzkoa.eus/resource/&gt;</a:t>
            </a:r>
          </a:p>
          <a:p>
            <a:r>
              <a:rPr lang="es-ES" smtClean="0"/>
              <a:t>PREFIX gip_prop:&lt;http://gipuzkoa.eus/prop/&gt;</a:t>
            </a:r>
          </a:p>
          <a:p>
            <a:r>
              <a:rPr lang="es-ES" smtClean="0"/>
              <a:t>PREFIX dbpedia:&lt;http://dbpedia.org/resource/&gt;</a:t>
            </a:r>
          </a:p>
          <a:p>
            <a:r>
              <a:rPr lang="es-ES" smtClean="0"/>
              <a:t>PREFIX rdfs: ???</a:t>
            </a:r>
          </a:p>
        </p:txBody>
      </p:sp>
    </p:spTree>
    <p:extLst>
      <p:ext uri="{BB962C8B-B14F-4D97-AF65-F5344CB8AC3E}">
        <p14:creationId xmlns:p14="http://schemas.microsoft.com/office/powerpoint/2010/main" val="204568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827584" y="3546304"/>
            <a:ext cx="199593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g</a:t>
            </a:r>
            <a:r>
              <a:rPr lang="es-ES" smtClean="0"/>
              <a:t>ip:Donostia</a:t>
            </a:r>
            <a:endParaRPr lang="es-ES"/>
          </a:p>
        </p:txBody>
      </p:sp>
      <p:sp>
        <p:nvSpPr>
          <p:cNvPr id="3" name="2 Elipse"/>
          <p:cNvSpPr/>
          <p:nvPr/>
        </p:nvSpPr>
        <p:spPr>
          <a:xfrm>
            <a:off x="5148064" y="3546304"/>
            <a:ext cx="295232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d</a:t>
            </a:r>
            <a:r>
              <a:rPr lang="es-ES" smtClean="0"/>
              <a:t>bpedia:Gipuzkoa</a:t>
            </a:r>
            <a:endParaRPr lang="es-ES"/>
          </a:p>
        </p:txBody>
      </p:sp>
      <p:cxnSp>
        <p:nvCxnSpPr>
          <p:cNvPr id="4" name="3 Conector recto de flecha"/>
          <p:cNvCxnSpPr>
            <a:stCxn id="2" idx="6"/>
            <a:endCxn id="3" idx="2"/>
          </p:cNvCxnSpPr>
          <p:nvPr/>
        </p:nvCxnSpPr>
        <p:spPr>
          <a:xfrm>
            <a:off x="2823522" y="3798332"/>
            <a:ext cx="23245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2982966" y="3429000"/>
            <a:ext cx="194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g</a:t>
            </a:r>
            <a:r>
              <a:rPr lang="es-ES" smtClean="0"/>
              <a:t>ip_prop:p</a:t>
            </a:r>
            <a:r>
              <a:rPr lang="es-ES" smtClean="0"/>
              <a:t>arte_de</a:t>
            </a:r>
            <a:endParaRPr lang="es-ES"/>
          </a:p>
        </p:txBody>
      </p:sp>
      <p:cxnSp>
        <p:nvCxnSpPr>
          <p:cNvPr id="12" name="11 Conector recto de flecha"/>
          <p:cNvCxnSpPr>
            <a:stCxn id="2" idx="6"/>
            <a:endCxn id="16" idx="1"/>
          </p:cNvCxnSpPr>
          <p:nvPr/>
        </p:nvCxnSpPr>
        <p:spPr>
          <a:xfrm>
            <a:off x="2823522" y="3798332"/>
            <a:ext cx="2324542" cy="1129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2991417" y="4362938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r</a:t>
            </a:r>
            <a:r>
              <a:rPr lang="es-ES" smtClean="0"/>
              <a:t>dfs:label</a:t>
            </a:r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5148064" y="4742878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«San Sebastián»@es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170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</Words>
  <Application>Microsoft Office PowerPoint</Application>
  <PresentationFormat>Presentación en pantalla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egaña aranguren</dc:creator>
  <cp:lastModifiedBy>mikel egaña aranguren</cp:lastModifiedBy>
  <cp:revision>1</cp:revision>
  <dcterms:created xsi:type="dcterms:W3CDTF">2015-10-22T14:34:26Z</dcterms:created>
  <dcterms:modified xsi:type="dcterms:W3CDTF">2015-10-22T14:43:31Z</dcterms:modified>
</cp:coreProperties>
</file>