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94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01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5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2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13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7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8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9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D0EA-A9F8-4420-861D-73680E611454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601D-250D-4E86-BD2D-CD2B4904C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0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05"/>
            <a:ext cx="7839075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1</cp:revision>
  <dcterms:created xsi:type="dcterms:W3CDTF">2015-10-29T09:19:56Z</dcterms:created>
  <dcterms:modified xsi:type="dcterms:W3CDTF">2015-10-29T09:22:32Z</dcterms:modified>
</cp:coreProperties>
</file>