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591D2-CA21-4C50-8387-8ACD3D96A390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1459-CBA8-4997-8FF4-0B73B4119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5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1459-CBA8-4997-8FF4-0B73B41195D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6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6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9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4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1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0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3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24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0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80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3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4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BD70-BC0E-4EAF-B34C-705A74D0B8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3E90-9489-4B25-8910-00AD93FB3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4"/>
          <p:cNvSpPr/>
          <p:nvPr/>
        </p:nvSpPr>
        <p:spPr>
          <a:xfrm>
            <a:off x="2992438" y="2505075"/>
            <a:ext cx="5467350" cy="2020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  <a:extLst>
            <a:ext uri="{FAA26D3D-D897-4be2-8F04-BA451C77F1D7}"/>
            <a:ext uri="{C572A759-6A51-4108-AA02-DFA0A04FC94B}"/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200" b="1">
              <a:solidFill>
                <a:schemeClr val="tx2"/>
              </a:solidFill>
            </a:endParaRPr>
          </a:p>
        </p:txBody>
      </p:sp>
      <p:sp>
        <p:nvSpPr>
          <p:cNvPr id="23" name="1 Rectángulo"/>
          <p:cNvSpPr>
            <a:spLocks noChangeArrowheads="1"/>
          </p:cNvSpPr>
          <p:nvPr/>
        </p:nvSpPr>
        <p:spPr bwMode="auto">
          <a:xfrm>
            <a:off x="250825" y="1916113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 </a:t>
            </a:r>
          </a:p>
        </p:txBody>
      </p:sp>
      <p:pic>
        <p:nvPicPr>
          <p:cNvPr id="24" name="2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310062"/>
            <a:ext cx="7810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8 Imagen" descr="lod-cloud_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3040063"/>
            <a:ext cx="18891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773363"/>
            <a:ext cx="17748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107504" y="2465162"/>
            <a:ext cx="13223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Datos en CSV</a:t>
            </a:r>
          </a:p>
        </p:txBody>
      </p:sp>
      <p:sp>
        <p:nvSpPr>
          <p:cNvPr id="28" name="42 Rectángulo"/>
          <p:cNvSpPr>
            <a:spLocks noChangeArrowheads="1"/>
          </p:cNvSpPr>
          <p:nvPr/>
        </p:nvSpPr>
        <p:spPr bwMode="auto">
          <a:xfrm>
            <a:off x="6440488" y="3524250"/>
            <a:ext cx="1706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sz="1400"/>
              <a:t>Datos en RDF </a:t>
            </a:r>
          </a:p>
          <a:p>
            <a:pPr algn="ctr"/>
            <a:r>
              <a:rPr lang="es-ES" sz="1400"/>
              <a:t>con enlaces a LOD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276225" y="5139531"/>
            <a:ext cx="17160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Responsable datos</a:t>
            </a:r>
          </a:p>
        </p:txBody>
      </p:sp>
      <p:pic>
        <p:nvPicPr>
          <p:cNvPr id="30" name="2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046663"/>
            <a:ext cx="10033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2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5180013"/>
            <a:ext cx="7810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2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5035550"/>
            <a:ext cx="101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16"/>
          <p:cNvCxnSpPr>
            <a:stCxn id="26" idx="3"/>
            <a:endCxn id="22" idx="1"/>
          </p:cNvCxnSpPr>
          <p:nvPr/>
        </p:nvCxnSpPr>
        <p:spPr>
          <a:xfrm flipV="1">
            <a:off x="2051050" y="3516313"/>
            <a:ext cx="941388" cy="79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2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5137150"/>
            <a:ext cx="7810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34 Rectángulo"/>
          <p:cNvSpPr/>
          <p:nvPr/>
        </p:nvSpPr>
        <p:spPr>
          <a:xfrm>
            <a:off x="7642225" y="5902325"/>
            <a:ext cx="12588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Desarrollador</a:t>
            </a:r>
            <a:endParaRPr lang="es-ES" sz="1400"/>
          </a:p>
        </p:txBody>
      </p:sp>
      <p:cxnSp>
        <p:nvCxnSpPr>
          <p:cNvPr id="36" name="Straight Arrow Connector 16"/>
          <p:cNvCxnSpPr/>
          <p:nvPr/>
        </p:nvCxnSpPr>
        <p:spPr>
          <a:xfrm>
            <a:off x="3937000" y="4525963"/>
            <a:ext cx="0" cy="550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"/>
          <p:cNvCxnSpPr/>
          <p:nvPr/>
        </p:nvCxnSpPr>
        <p:spPr>
          <a:xfrm>
            <a:off x="5730875" y="4525963"/>
            <a:ext cx="0" cy="550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"/>
          <p:cNvCxnSpPr>
            <a:stCxn id="30" idx="1"/>
          </p:cNvCxnSpPr>
          <p:nvPr/>
        </p:nvCxnSpPr>
        <p:spPr>
          <a:xfrm flipH="1">
            <a:off x="4421188" y="5500688"/>
            <a:ext cx="4381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6"/>
          <p:cNvCxnSpPr>
            <a:endCxn id="32" idx="3"/>
          </p:cNvCxnSpPr>
          <p:nvPr/>
        </p:nvCxnSpPr>
        <p:spPr>
          <a:xfrm flipH="1" flipV="1">
            <a:off x="6743700" y="5541963"/>
            <a:ext cx="781050" cy="15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3546475" y="5954713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400" smtClean="0">
                <a:solidFill>
                  <a:schemeClr val="bg1">
                    <a:lumMod val="50000"/>
                  </a:schemeClr>
                </a:solidFill>
              </a:rPr>
              <a:t>Ciudadano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405804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738313"/>
            <a:ext cx="8713787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429000"/>
            <a:ext cx="55626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65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42481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349500"/>
            <a:ext cx="4868862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24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nking Open Data cloud diagram, large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89138"/>
            <a:ext cx="626586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18732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26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992313"/>
            <a:ext cx="7839075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4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082087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1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905000"/>
            <a:ext cx="7885113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4508500"/>
            <a:ext cx="88106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8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960563"/>
            <a:ext cx="6754813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8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6611937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04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44675"/>
            <a:ext cx="7300913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57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60575"/>
            <a:ext cx="561657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16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3563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6527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135438"/>
            <a:ext cx="402113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621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</Words>
  <Application>Microsoft Office PowerPoint</Application>
  <PresentationFormat>Presentación en pantalla (4:3)</PresentationFormat>
  <Paragraphs>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5</cp:revision>
  <dcterms:created xsi:type="dcterms:W3CDTF">2015-11-04T12:55:29Z</dcterms:created>
  <dcterms:modified xsi:type="dcterms:W3CDTF">2015-11-04T14:39:20Z</dcterms:modified>
</cp:coreProperties>
</file>