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88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7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5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67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5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28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FE7F-75AB-47F8-B39B-83C707E3C06F}" type="datetimeFigureOut">
              <a:rPr lang="es-ES" smtClean="0"/>
              <a:t>28/10/2015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5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547664" y="1988840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Sujeto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5292080" y="1988840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Objeto</a:t>
            </a:r>
            <a:endParaRPr lang="es-ES"/>
          </a:p>
        </p:txBody>
      </p:sp>
      <p:cxnSp>
        <p:nvCxnSpPr>
          <p:cNvPr id="6" name="5 Conector recto de flecha"/>
          <p:cNvCxnSpPr>
            <a:stCxn id="2" idx="6"/>
            <a:endCxn id="3" idx="2"/>
          </p:cNvCxnSpPr>
          <p:nvPr/>
        </p:nvCxnSpPr>
        <p:spPr>
          <a:xfrm>
            <a:off x="2771800" y="2240868"/>
            <a:ext cx="25202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19872" y="187153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chemeClr val="bg1">
                    <a:lumMod val="50000"/>
                  </a:schemeClr>
                </a:solidFill>
              </a:rPr>
              <a:t>Predicado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331640" y="3546304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343802" y="354630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6"/>
            <a:endCxn id="11" idx="2"/>
          </p:cNvCxnSpPr>
          <p:nvPr/>
        </p:nvCxnSpPr>
        <p:spPr>
          <a:xfrm>
            <a:off x="2823522" y="379833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471594" y="342900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15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5076056" y="150728"/>
            <a:ext cx="3960440" cy="1944216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>
            <a:off x="3058095" y="1507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29497" y="1507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21379" y="7133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683044" y="40275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058095" y="159088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804036" y="65478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963163" y="886432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502898" y="58096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57098" y="102727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29610" y="202160"/>
            <a:ext cx="176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SELECT </a:t>
            </a:r>
            <a:r>
              <a:rPr lang="es-ES" b="1"/>
              <a:t>?s</a:t>
            </a:r>
            <a:r>
              <a:rPr lang="es-ES"/>
              <a:t> </a:t>
            </a:r>
            <a:r>
              <a:rPr lang="es-ES" b="1"/>
              <a:t>?o</a:t>
            </a:r>
          </a:p>
          <a:p>
            <a:r>
              <a:rPr lang="es-ES"/>
              <a:t>WHERE {</a:t>
            </a:r>
          </a:p>
          <a:p>
            <a:r>
              <a:rPr lang="es-ES"/>
              <a:t>   </a:t>
            </a:r>
            <a:r>
              <a:rPr lang="es-ES" b="1"/>
              <a:t>?</a:t>
            </a:r>
            <a:r>
              <a:rPr lang="es-ES" b="1"/>
              <a:t>s</a:t>
            </a:r>
            <a:r>
              <a:rPr lang="es-ES"/>
              <a:t> </a:t>
            </a:r>
            <a:r>
              <a:rPr lang="es-ES" smtClean="0"/>
              <a:t>vive-en </a:t>
            </a:r>
            <a:r>
              <a:rPr lang="es-ES" b="1"/>
              <a:t>?o</a:t>
            </a:r>
          </a:p>
          <a:p>
            <a:r>
              <a:rPr lang="es-ES"/>
              <a:t>}</a:t>
            </a:r>
          </a:p>
        </p:txBody>
      </p:sp>
      <p:sp>
        <p:nvSpPr>
          <p:cNvPr id="15" name="14 Flecha derecha"/>
          <p:cNvSpPr/>
          <p:nvPr/>
        </p:nvSpPr>
        <p:spPr>
          <a:xfrm>
            <a:off x="4149681" y="952824"/>
            <a:ext cx="800591" cy="23654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5180365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?s</a:t>
            </a:r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7740352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?o</a:t>
            </a:r>
            <a:endParaRPr lang="es-ES"/>
          </a:p>
        </p:txBody>
      </p:sp>
      <p:cxnSp>
        <p:nvCxnSpPr>
          <p:cNvPr id="30" name="29 Conector recto de flecha"/>
          <p:cNvCxnSpPr>
            <a:stCxn id="28" idx="6"/>
            <a:endCxn id="29" idx="2"/>
          </p:cNvCxnSpPr>
          <p:nvPr/>
        </p:nvCxnSpPr>
        <p:spPr>
          <a:xfrm>
            <a:off x="6404501" y="1753363"/>
            <a:ext cx="133585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520170" y="146964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ive en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6012160" y="1027275"/>
            <a:ext cx="508010" cy="474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944806" y="1027275"/>
            <a:ext cx="0" cy="563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29" idx="1"/>
          </p:cNvCxnSpPr>
          <p:nvPr/>
        </p:nvCxnSpPr>
        <p:spPr>
          <a:xfrm>
            <a:off x="7524328" y="1027275"/>
            <a:ext cx="395295" cy="5478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Flecha abajo"/>
          <p:cNvSpPr/>
          <p:nvPr/>
        </p:nvSpPr>
        <p:spPr>
          <a:xfrm>
            <a:off x="5436096" y="2420888"/>
            <a:ext cx="219483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49691"/>
              </p:ext>
            </p:extLst>
          </p:nvPr>
        </p:nvGraphicFramePr>
        <p:xfrm>
          <a:off x="294049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?s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?o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Jon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Donostia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Mikel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Donostia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362894" y="83671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534296" y="83671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cxnSp>
        <p:nvCxnSpPr>
          <p:cNvPr id="4" name="3 Conector recto de flecha"/>
          <p:cNvCxnSpPr>
            <a:endCxn id="2" idx="2"/>
          </p:cNvCxnSpPr>
          <p:nvPr/>
        </p:nvCxnSpPr>
        <p:spPr>
          <a:xfrm>
            <a:off x="1987843" y="1088740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3362894" y="227687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6" name="5 Conector recto de flecha"/>
          <p:cNvCxnSpPr>
            <a:stCxn id="5" idx="0"/>
            <a:endCxn id="2" idx="4"/>
          </p:cNvCxnSpPr>
          <p:nvPr/>
        </p:nvCxnSpPr>
        <p:spPr>
          <a:xfrm flipV="1">
            <a:off x="4108835" y="13407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67962" y="157241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8" name="7 Conector recto de flecha"/>
          <p:cNvCxnSpPr>
            <a:stCxn id="3" idx="5"/>
            <a:endCxn id="5" idx="2"/>
          </p:cNvCxnSpPr>
          <p:nvPr/>
        </p:nvCxnSpPr>
        <p:spPr>
          <a:xfrm>
            <a:off x="1807697" y="1266951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461897" y="17132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151843" y="719408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83080" y="172906"/>
            <a:ext cx="5184576" cy="32560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134866" y="172906"/>
            <a:ext cx="39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&lt;http://gipuzkoa.net/graph/population&gt;</a:t>
            </a:r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741913" y="4917117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882123" y="409248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16" name="15 Conector recto de flecha"/>
          <p:cNvCxnSpPr>
            <a:stCxn id="14" idx="6"/>
            <a:endCxn id="15" idx="2"/>
          </p:cNvCxnSpPr>
          <p:nvPr/>
        </p:nvCxnSpPr>
        <p:spPr>
          <a:xfrm flipV="1">
            <a:off x="2233795" y="4344512"/>
            <a:ext cx="648328" cy="82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682867" y="448737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2882123" y="553264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Euskadi</a:t>
            </a:r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3684354" y="488419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cxnSp>
        <p:nvCxnSpPr>
          <p:cNvPr id="23" name="22 Conector recto de flecha"/>
          <p:cNvCxnSpPr>
            <a:stCxn id="15" idx="4"/>
            <a:endCxn id="21" idx="0"/>
          </p:cNvCxnSpPr>
          <p:nvPr/>
        </p:nvCxnSpPr>
        <p:spPr>
          <a:xfrm>
            <a:off x="3684354" y="459654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460945" y="3853506"/>
            <a:ext cx="5019955" cy="24790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4035485" y="3646581"/>
            <a:ext cx="329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&lt;http://gipuzkoa.net/graph/geo&gt;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8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362894" y="83671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534296" y="83671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cxnSp>
        <p:nvCxnSpPr>
          <p:cNvPr id="4" name="3 Conector recto de flecha"/>
          <p:cNvCxnSpPr>
            <a:endCxn id="2" idx="2"/>
          </p:cNvCxnSpPr>
          <p:nvPr/>
        </p:nvCxnSpPr>
        <p:spPr>
          <a:xfrm>
            <a:off x="1987843" y="1088740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3362894" y="2276872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6" name="5 Conector recto de flecha"/>
          <p:cNvCxnSpPr>
            <a:stCxn id="5" idx="0"/>
            <a:endCxn id="2" idx="4"/>
          </p:cNvCxnSpPr>
          <p:nvPr/>
        </p:nvCxnSpPr>
        <p:spPr>
          <a:xfrm flipV="1">
            <a:off x="4108835" y="13407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67962" y="157241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8" name="7 Conector recto de flecha"/>
          <p:cNvCxnSpPr>
            <a:stCxn id="3" idx="5"/>
            <a:endCxn id="5" idx="2"/>
          </p:cNvCxnSpPr>
          <p:nvPr/>
        </p:nvCxnSpPr>
        <p:spPr>
          <a:xfrm>
            <a:off x="1807697" y="1266951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461897" y="17132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151843" y="719408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83080" y="172906"/>
            <a:ext cx="5184576" cy="32560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134866" y="172906"/>
            <a:ext cx="39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&lt;http://gipuzkoa.net/graph/population&gt;</a:t>
            </a:r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741913" y="4917117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882123" y="409248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16" name="15 Conector recto de flecha"/>
          <p:cNvCxnSpPr>
            <a:stCxn id="14" idx="6"/>
            <a:endCxn id="15" idx="2"/>
          </p:cNvCxnSpPr>
          <p:nvPr/>
        </p:nvCxnSpPr>
        <p:spPr>
          <a:xfrm flipV="1">
            <a:off x="2233795" y="4344512"/>
            <a:ext cx="648328" cy="82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682867" y="448737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2882123" y="553264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Euskadi</a:t>
            </a:r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3684354" y="488419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cxnSp>
        <p:nvCxnSpPr>
          <p:cNvPr id="23" name="22 Conector recto de flecha"/>
          <p:cNvCxnSpPr>
            <a:stCxn id="15" idx="4"/>
            <a:endCxn id="21" idx="0"/>
          </p:cNvCxnSpPr>
          <p:nvPr/>
        </p:nvCxnSpPr>
        <p:spPr>
          <a:xfrm>
            <a:off x="3684354" y="459654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460945" y="3853506"/>
            <a:ext cx="5019955" cy="24790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4035485" y="3646581"/>
            <a:ext cx="329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&lt;http://gipuzkoa.net/graph/geo&gt;</a:t>
            </a:r>
            <a:endParaRPr lang="es-ES"/>
          </a:p>
        </p:txBody>
      </p:sp>
      <p:cxnSp>
        <p:nvCxnSpPr>
          <p:cNvPr id="25" name="24 Conector recto de flecha"/>
          <p:cNvCxnSpPr>
            <a:stCxn id="27" idx="2"/>
            <a:endCxn id="28" idx="0"/>
          </p:cNvCxnSpPr>
          <p:nvPr/>
        </p:nvCxnSpPr>
        <p:spPr>
          <a:xfrm>
            <a:off x="5683885" y="4015913"/>
            <a:ext cx="1139066" cy="868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267415" y="4159846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d</a:t>
            </a:r>
            <a:r>
              <a:rPr lang="es-ES" smtClean="0"/>
              <a:t>atos parte </a:t>
            </a:r>
            <a:r>
              <a:rPr lang="es-ES" smtClean="0"/>
              <a:t>de</a:t>
            </a:r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5922851" y="4884190"/>
            <a:ext cx="1800200" cy="81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Open Data </a:t>
            </a:r>
            <a:r>
              <a:rPr lang="es-ES" smtClean="0"/>
              <a:t>Euskadi</a:t>
            </a:r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5683885" y="2924944"/>
            <a:ext cx="104835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72200" y="2528900"/>
            <a:ext cx="25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«2015/10/13»^^xsd:date</a:t>
            </a:r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6277422" y="3136322"/>
            <a:ext cx="173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/>
              <a:t>datos </a:t>
            </a:r>
            <a:r>
              <a:rPr lang="es-ES" smtClean="0"/>
              <a:t>generados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1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863588" y="836712"/>
            <a:ext cx="4464495" cy="98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http://gipuzkoa.eus/Donostia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179512" y="3212976"/>
            <a:ext cx="58326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http://dbpedia.org/resource/Gipuzkoa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4"/>
            <a:endCxn id="11" idx="0"/>
          </p:cNvCxnSpPr>
          <p:nvPr/>
        </p:nvCxnSpPr>
        <p:spPr>
          <a:xfrm>
            <a:off x="3095836" y="1818112"/>
            <a:ext cx="0" cy="139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095836" y="2330878"/>
            <a:ext cx="24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http://geo.com/part_of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3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104776" y="2005637"/>
            <a:ext cx="4464495" cy="98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http://gipuzkoa.eus/Donostia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755576" y="248263"/>
            <a:ext cx="3142745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0"/>
            <a:endCxn id="11" idx="4"/>
          </p:cNvCxnSpPr>
          <p:nvPr/>
        </p:nvCxnSpPr>
        <p:spPr>
          <a:xfrm flipH="1" flipV="1">
            <a:off x="2326949" y="896335"/>
            <a:ext cx="10075" cy="1109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038134" y="1246416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eo:part_of</a:t>
            </a:r>
            <a:endParaRPr lang="es-ES"/>
          </a:p>
        </p:txBody>
      </p:sp>
      <p:cxnSp>
        <p:nvCxnSpPr>
          <p:cNvPr id="6" name="5 Conector recto de flecha"/>
          <p:cNvCxnSpPr>
            <a:stCxn id="10" idx="6"/>
            <a:endCxn id="15" idx="1"/>
          </p:cNvCxnSpPr>
          <p:nvPr/>
        </p:nvCxnSpPr>
        <p:spPr>
          <a:xfrm flipV="1">
            <a:off x="4569271" y="726157"/>
            <a:ext cx="661747" cy="177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900144" y="1431082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rdfs:label</a:t>
            </a:r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231018" y="541491"/>
            <a:ext cx="17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«Donostia»@eus</a:t>
            </a:r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095596" y="2500688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rdfs:label</a:t>
            </a:r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6527336" y="2304685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«San Sebastian»@es</a:t>
            </a:r>
            <a:endParaRPr lang="es-ES"/>
          </a:p>
        </p:txBody>
      </p:sp>
      <p:cxnSp>
        <p:nvCxnSpPr>
          <p:cNvPr id="18" name="17 Conector recto de flecha"/>
          <p:cNvCxnSpPr>
            <a:stCxn id="10" idx="6"/>
            <a:endCxn id="17" idx="1"/>
          </p:cNvCxnSpPr>
          <p:nvPr/>
        </p:nvCxnSpPr>
        <p:spPr>
          <a:xfrm flipV="1">
            <a:off x="4569271" y="2489351"/>
            <a:ext cx="1958065" cy="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4"/>
            <a:endCxn id="31" idx="0"/>
          </p:cNvCxnSpPr>
          <p:nvPr/>
        </p:nvCxnSpPr>
        <p:spPr>
          <a:xfrm flipH="1">
            <a:off x="2326948" y="2987037"/>
            <a:ext cx="10076" cy="131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91326" y="3351363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d</a:t>
            </a:r>
            <a:r>
              <a:rPr lang="es-ES" smtClean="0"/>
              <a:t>bpedia:population</a:t>
            </a:r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102029" y="4299347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«200.000»^^xsd:integer</a:t>
            </a:r>
            <a:endParaRPr lang="es-ES"/>
          </a:p>
        </p:txBody>
      </p:sp>
      <p:cxnSp>
        <p:nvCxnSpPr>
          <p:cNvPr id="34" name="33 Conector recto de flecha"/>
          <p:cNvCxnSpPr>
            <a:stCxn id="10" idx="6"/>
            <a:endCxn id="38" idx="0"/>
          </p:cNvCxnSpPr>
          <p:nvPr/>
        </p:nvCxnSpPr>
        <p:spPr>
          <a:xfrm>
            <a:off x="4569271" y="2496337"/>
            <a:ext cx="1993427" cy="180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728316" y="33779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dc:origin</a:t>
            </a:r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4067944" y="4299347"/>
            <a:ext cx="498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«Data generated from Gipuzkoa Irekia»^^xsd:string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0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6228184" y="134076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4427984" y="15927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716016" y="122346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6228184" y="134076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4427984" y="15927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716016" y="122346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936102" y="27809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682043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682043" y="2128210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035105" y="221731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6228184" y="278092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Euskadi</a:t>
            </a:r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7030415" y="213247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cxnSp>
        <p:nvCxnSpPr>
          <p:cNvPr id="24" name="23 Conector recto de flecha"/>
          <p:cNvCxnSpPr>
            <a:stCxn id="3" idx="4"/>
            <a:endCxn id="22" idx="0"/>
          </p:cNvCxnSpPr>
          <p:nvPr/>
        </p:nvCxnSpPr>
        <p:spPr>
          <a:xfrm>
            <a:off x="7030415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6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936102" y="27809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682043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682043" y="2128210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978108" y="194354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cxnSp>
        <p:nvCxnSpPr>
          <p:cNvPr id="17" name="16 Conector recto de flecha"/>
          <p:cNvCxnSpPr>
            <a:stCxn id="6" idx="4"/>
            <a:endCxn id="27" idx="0"/>
          </p:cNvCxnSpPr>
          <p:nvPr/>
        </p:nvCxnSpPr>
        <p:spPr>
          <a:xfrm>
            <a:off x="853445" y="1844824"/>
            <a:ext cx="2828598" cy="245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569117" y="314734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25" name="24 Conector recto de flecha"/>
          <p:cNvCxnSpPr>
            <a:stCxn id="9" idx="4"/>
            <a:endCxn id="27" idx="0"/>
          </p:cNvCxnSpPr>
          <p:nvPr/>
        </p:nvCxnSpPr>
        <p:spPr>
          <a:xfrm>
            <a:off x="3682043" y="3284984"/>
            <a:ext cx="0" cy="101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684900" y="3507900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2622209" y="4303035"/>
            <a:ext cx="21196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</a:t>
            </a:r>
            <a:r>
              <a:rPr lang="es-ES" smtClean="0"/>
              <a:t>oaf:person</a:t>
            </a:r>
            <a:endParaRPr lang="es-ES"/>
          </a:p>
        </p:txBody>
      </p:sp>
      <p:cxnSp>
        <p:nvCxnSpPr>
          <p:cNvPr id="30" name="29 Conector recto de flecha"/>
          <p:cNvCxnSpPr>
            <a:stCxn id="2" idx="6"/>
            <a:endCxn id="33" idx="2"/>
          </p:cNvCxnSpPr>
          <p:nvPr/>
        </p:nvCxnSpPr>
        <p:spPr>
          <a:xfrm>
            <a:off x="4427984" y="1592796"/>
            <a:ext cx="2260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6688562" y="1340768"/>
            <a:ext cx="20162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Dbpedia:city</a:t>
            </a:r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5090805" y="1223464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71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030599" y="1286387"/>
            <a:ext cx="2932042" cy="6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eus:Donostia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eus:Jon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634784" y="1223464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</a:t>
            </a:r>
            <a:r>
              <a:rPr lang="es-ES" smtClean="0"/>
              <a:t>us:vive_en</a:t>
            </a:r>
            <a:endParaRPr lang="es-ES"/>
          </a:p>
        </p:txBody>
      </p:sp>
      <p:cxnSp>
        <p:nvCxnSpPr>
          <p:cNvPr id="8" name="7 Conector recto de flecha"/>
          <p:cNvCxnSpPr>
            <a:stCxn id="6" idx="6"/>
            <a:endCxn id="2" idx="2"/>
          </p:cNvCxnSpPr>
          <p:nvPr/>
        </p:nvCxnSpPr>
        <p:spPr>
          <a:xfrm>
            <a:off x="1599386" y="1592796"/>
            <a:ext cx="1431213" cy="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656181" y="2713566"/>
            <a:ext cx="1680877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</a:t>
            </a:r>
            <a:r>
              <a:rPr lang="es-ES" smtClean="0"/>
              <a:t>us:Mikel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4496620" y="1907747"/>
            <a:ext cx="0" cy="805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84615" y="2122820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ob:vive_en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2275276" cy="1194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212984" y="194354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ob:amigo_de</a:t>
            </a:r>
            <a:endParaRPr lang="es-ES"/>
          </a:p>
        </p:txBody>
      </p:sp>
      <p:cxnSp>
        <p:nvCxnSpPr>
          <p:cNvPr id="17" name="16 Conector recto de flecha"/>
          <p:cNvCxnSpPr>
            <a:stCxn id="6" idx="4"/>
            <a:endCxn id="27" idx="0"/>
          </p:cNvCxnSpPr>
          <p:nvPr/>
        </p:nvCxnSpPr>
        <p:spPr>
          <a:xfrm>
            <a:off x="853445" y="1844824"/>
            <a:ext cx="3643175" cy="319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569117" y="314734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25" name="24 Conector recto de flecha"/>
          <p:cNvCxnSpPr>
            <a:stCxn id="9" idx="4"/>
            <a:endCxn id="27" idx="0"/>
          </p:cNvCxnSpPr>
          <p:nvPr/>
        </p:nvCxnSpPr>
        <p:spPr>
          <a:xfrm>
            <a:off x="4496620" y="3217622"/>
            <a:ext cx="0" cy="181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549679" y="358285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3436786" y="5035942"/>
            <a:ext cx="21196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</a:t>
            </a:r>
            <a:r>
              <a:rPr lang="es-ES" smtClean="0"/>
              <a:t>oaf:person</a:t>
            </a:r>
            <a:endParaRPr lang="es-ES"/>
          </a:p>
        </p:txBody>
      </p:sp>
      <p:cxnSp>
        <p:nvCxnSpPr>
          <p:cNvPr id="30" name="29 Conector recto de flecha"/>
          <p:cNvCxnSpPr>
            <a:stCxn id="2" idx="6"/>
            <a:endCxn id="33" idx="0"/>
          </p:cNvCxnSpPr>
          <p:nvPr/>
        </p:nvCxnSpPr>
        <p:spPr>
          <a:xfrm>
            <a:off x="5962641" y="1597067"/>
            <a:ext cx="0" cy="273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954529" y="4331433"/>
            <a:ext cx="20162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Dbpedia:city</a:t>
            </a:r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5976239" y="240617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5965594" y="5170666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rdfs:subClassOf</a:t>
            </a:r>
            <a:endParaRPr lang="es-ES"/>
          </a:p>
        </p:txBody>
      </p:sp>
      <p:cxnSp>
        <p:nvCxnSpPr>
          <p:cNvPr id="47" name="46 Conector recto de flecha"/>
          <p:cNvCxnSpPr>
            <a:stCxn id="33" idx="4"/>
            <a:endCxn id="50" idx="0"/>
          </p:cNvCxnSpPr>
          <p:nvPr/>
        </p:nvCxnSpPr>
        <p:spPr>
          <a:xfrm>
            <a:off x="5962641" y="4835489"/>
            <a:ext cx="5907" cy="108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4888428" y="5919801"/>
            <a:ext cx="21602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Dbpedia:place</a:t>
            </a:r>
            <a:endParaRPr lang="es-ES"/>
          </a:p>
        </p:txBody>
      </p:sp>
      <p:cxnSp>
        <p:nvCxnSpPr>
          <p:cNvPr id="73" name="72 Conector recto"/>
          <p:cNvCxnSpPr/>
          <p:nvPr/>
        </p:nvCxnSpPr>
        <p:spPr>
          <a:xfrm flipV="1">
            <a:off x="395536" y="1943544"/>
            <a:ext cx="8568952" cy="450979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1313855" y="6084004"/>
            <a:ext cx="2809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smtClean="0"/>
              <a:t>Clases (Ontologia)</a:t>
            </a:r>
            <a:endParaRPr lang="es-ES" sz="2800"/>
          </a:p>
        </p:txBody>
      </p:sp>
      <p:sp>
        <p:nvSpPr>
          <p:cNvPr id="75" name="74 CuadroTexto"/>
          <p:cNvSpPr txBox="1"/>
          <p:nvPr/>
        </p:nvSpPr>
        <p:spPr>
          <a:xfrm>
            <a:off x="118592" y="504283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smtClean="0"/>
              <a:t>Individuos</a:t>
            </a:r>
            <a:endParaRPr lang="es-ES" sz="2800"/>
          </a:p>
        </p:txBody>
      </p:sp>
      <p:sp>
        <p:nvSpPr>
          <p:cNvPr id="80" name="79 Elipse"/>
          <p:cNvSpPr/>
          <p:nvPr/>
        </p:nvSpPr>
        <p:spPr>
          <a:xfrm>
            <a:off x="6046293" y="188640"/>
            <a:ext cx="2932042" cy="6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Dbpedia:Donostia</a:t>
            </a:r>
            <a:endParaRPr lang="es-ES"/>
          </a:p>
        </p:txBody>
      </p:sp>
      <p:cxnSp>
        <p:nvCxnSpPr>
          <p:cNvPr id="81" name="80 Conector recto de flecha"/>
          <p:cNvCxnSpPr>
            <a:stCxn id="80" idx="4"/>
            <a:endCxn id="33" idx="7"/>
          </p:cNvCxnSpPr>
          <p:nvPr/>
        </p:nvCxnSpPr>
        <p:spPr>
          <a:xfrm flipH="1">
            <a:off x="6675484" y="810000"/>
            <a:ext cx="836830" cy="35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7308304" y="1549339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85" name="84 Conector recto de flecha"/>
          <p:cNvCxnSpPr>
            <a:stCxn id="2" idx="0"/>
          </p:cNvCxnSpPr>
          <p:nvPr/>
        </p:nvCxnSpPr>
        <p:spPr>
          <a:xfrm flipV="1">
            <a:off x="4496620" y="503591"/>
            <a:ext cx="1556044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4172707" y="515054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o</a:t>
            </a:r>
            <a:r>
              <a:rPr lang="es-ES" smtClean="0"/>
              <a:t>wl:sameAs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5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5076056" y="150728"/>
            <a:ext cx="3960440" cy="1944216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29610" y="202160"/>
            <a:ext cx="176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SELECT </a:t>
            </a:r>
            <a:r>
              <a:rPr lang="es-ES" b="1"/>
              <a:t>?s</a:t>
            </a:r>
            <a:r>
              <a:rPr lang="es-ES"/>
              <a:t> </a:t>
            </a:r>
            <a:r>
              <a:rPr lang="es-ES" b="1"/>
              <a:t>?o</a:t>
            </a:r>
          </a:p>
          <a:p>
            <a:r>
              <a:rPr lang="es-ES"/>
              <a:t>WHERE {</a:t>
            </a:r>
          </a:p>
          <a:p>
            <a:r>
              <a:rPr lang="es-ES"/>
              <a:t>   </a:t>
            </a:r>
            <a:r>
              <a:rPr lang="es-ES" b="1"/>
              <a:t>?</a:t>
            </a:r>
            <a:r>
              <a:rPr lang="es-ES" b="1"/>
              <a:t>s</a:t>
            </a:r>
            <a:r>
              <a:rPr lang="es-ES"/>
              <a:t> </a:t>
            </a:r>
            <a:r>
              <a:rPr lang="es-ES" smtClean="0"/>
              <a:t>vive-en </a:t>
            </a:r>
            <a:r>
              <a:rPr lang="es-ES" b="1"/>
              <a:t>?o</a:t>
            </a:r>
          </a:p>
          <a:p>
            <a:r>
              <a:rPr lang="es-ES"/>
              <a:t>}</a:t>
            </a:r>
          </a:p>
        </p:txBody>
      </p:sp>
      <p:sp>
        <p:nvSpPr>
          <p:cNvPr id="28" name="27 Elipse"/>
          <p:cNvSpPr/>
          <p:nvPr/>
        </p:nvSpPr>
        <p:spPr>
          <a:xfrm>
            <a:off x="5180365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?s</a:t>
            </a:r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7740352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?o</a:t>
            </a:r>
            <a:endParaRPr lang="es-ES"/>
          </a:p>
        </p:txBody>
      </p:sp>
      <p:cxnSp>
        <p:nvCxnSpPr>
          <p:cNvPr id="30" name="29 Conector recto de flecha"/>
          <p:cNvCxnSpPr>
            <a:stCxn id="28" idx="6"/>
            <a:endCxn id="29" idx="2"/>
          </p:cNvCxnSpPr>
          <p:nvPr/>
        </p:nvCxnSpPr>
        <p:spPr>
          <a:xfrm>
            <a:off x="6404501" y="1753363"/>
            <a:ext cx="133585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520170" y="146964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ive en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6012160" y="1027275"/>
            <a:ext cx="508010" cy="474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944806" y="1027275"/>
            <a:ext cx="0" cy="563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29" idx="1"/>
          </p:cNvCxnSpPr>
          <p:nvPr/>
        </p:nvCxnSpPr>
        <p:spPr>
          <a:xfrm>
            <a:off x="7524328" y="1027275"/>
            <a:ext cx="395295" cy="5478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5076056" y="150728"/>
            <a:ext cx="3960440" cy="1944216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>
            <a:off x="3058095" y="1507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29497" y="1507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21379" y="7133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683044" y="40275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058095" y="159088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804036" y="65478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963163" y="886432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ive-en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502898" y="58096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57098" y="102727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29610" y="202160"/>
            <a:ext cx="176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SELECT </a:t>
            </a:r>
            <a:r>
              <a:rPr lang="es-ES" b="1"/>
              <a:t>?s</a:t>
            </a:r>
            <a:r>
              <a:rPr lang="es-ES"/>
              <a:t> </a:t>
            </a:r>
            <a:r>
              <a:rPr lang="es-ES" b="1"/>
              <a:t>?o</a:t>
            </a:r>
          </a:p>
          <a:p>
            <a:r>
              <a:rPr lang="es-ES"/>
              <a:t>WHERE {</a:t>
            </a:r>
          </a:p>
          <a:p>
            <a:r>
              <a:rPr lang="es-ES"/>
              <a:t>   </a:t>
            </a:r>
            <a:r>
              <a:rPr lang="es-ES" b="1"/>
              <a:t>?</a:t>
            </a:r>
            <a:r>
              <a:rPr lang="es-ES" b="1"/>
              <a:t>s</a:t>
            </a:r>
            <a:r>
              <a:rPr lang="es-ES"/>
              <a:t> </a:t>
            </a:r>
            <a:r>
              <a:rPr lang="es-ES" smtClean="0"/>
              <a:t>vive-en </a:t>
            </a:r>
            <a:r>
              <a:rPr lang="es-ES" b="1"/>
              <a:t>?o</a:t>
            </a:r>
          </a:p>
          <a:p>
            <a:r>
              <a:rPr lang="es-ES"/>
              <a:t>}</a:t>
            </a:r>
          </a:p>
        </p:txBody>
      </p:sp>
      <p:sp>
        <p:nvSpPr>
          <p:cNvPr id="15" name="14 Flecha derecha"/>
          <p:cNvSpPr/>
          <p:nvPr/>
        </p:nvSpPr>
        <p:spPr>
          <a:xfrm>
            <a:off x="4149681" y="952824"/>
            <a:ext cx="800591" cy="23654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5180365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?s</a:t>
            </a:r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7740352" y="1501335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?o</a:t>
            </a:r>
            <a:endParaRPr lang="es-ES"/>
          </a:p>
        </p:txBody>
      </p:sp>
      <p:cxnSp>
        <p:nvCxnSpPr>
          <p:cNvPr id="30" name="29 Conector recto de flecha"/>
          <p:cNvCxnSpPr>
            <a:stCxn id="28" idx="6"/>
            <a:endCxn id="29" idx="2"/>
          </p:cNvCxnSpPr>
          <p:nvPr/>
        </p:nvCxnSpPr>
        <p:spPr>
          <a:xfrm>
            <a:off x="6404501" y="1753363"/>
            <a:ext cx="133585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520170" y="146964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ive en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6012160" y="1027275"/>
            <a:ext cx="508010" cy="474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944806" y="1027275"/>
            <a:ext cx="0" cy="563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29" idx="1"/>
          </p:cNvCxnSpPr>
          <p:nvPr/>
        </p:nvCxnSpPr>
        <p:spPr>
          <a:xfrm>
            <a:off x="7524328" y="1027275"/>
            <a:ext cx="395295" cy="5478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245</Words>
  <Application>Microsoft Office PowerPoint</Application>
  <PresentationFormat>Presentación en pantalla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25</cp:revision>
  <dcterms:created xsi:type="dcterms:W3CDTF">2015-10-20T12:45:12Z</dcterms:created>
  <dcterms:modified xsi:type="dcterms:W3CDTF">2015-10-28T13:18:02Z</dcterms:modified>
</cp:coreProperties>
</file>