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88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7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5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67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1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5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28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FE7F-75AB-47F8-B39B-83C707E3C06F}" type="datetimeFigureOut">
              <a:rPr lang="es-ES" smtClean="0"/>
              <a:t>22/10/2015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4E8F-F726-4309-8F49-D7DE410710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5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547664" y="1988840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Sujeto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5292080" y="1988840"/>
            <a:ext cx="1224136" cy="50405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Objeto</a:t>
            </a:r>
            <a:endParaRPr lang="es-ES"/>
          </a:p>
        </p:txBody>
      </p:sp>
      <p:cxnSp>
        <p:nvCxnSpPr>
          <p:cNvPr id="6" name="5 Conector recto de flecha"/>
          <p:cNvCxnSpPr>
            <a:stCxn id="2" idx="6"/>
            <a:endCxn id="3" idx="2"/>
          </p:cNvCxnSpPr>
          <p:nvPr/>
        </p:nvCxnSpPr>
        <p:spPr>
          <a:xfrm>
            <a:off x="2771800" y="2240868"/>
            <a:ext cx="252028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419872" y="1871536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chemeClr val="bg1">
                    <a:lumMod val="50000"/>
                  </a:schemeClr>
                </a:solidFill>
              </a:rPr>
              <a:t>Predicado</a:t>
            </a:r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331640" y="3546304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5343802" y="3546304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6"/>
            <a:endCxn id="11" idx="2"/>
          </p:cNvCxnSpPr>
          <p:nvPr/>
        </p:nvCxnSpPr>
        <p:spPr>
          <a:xfrm>
            <a:off x="2823522" y="379833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471594" y="3429000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15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863588" y="836712"/>
            <a:ext cx="4464495" cy="98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http://gipuzkoa.eus/Donostia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179512" y="3212976"/>
            <a:ext cx="58326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http://dbpedia.org/resource/Gipuzkoa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4"/>
            <a:endCxn id="11" idx="0"/>
          </p:cNvCxnSpPr>
          <p:nvPr/>
        </p:nvCxnSpPr>
        <p:spPr>
          <a:xfrm>
            <a:off x="3095836" y="1818112"/>
            <a:ext cx="0" cy="1394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095836" y="2330878"/>
            <a:ext cx="24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http://geo.com/part_of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3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104776" y="2005637"/>
            <a:ext cx="4464495" cy="981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http://gipuzkoa.eus/Donostia</a:t>
            </a:r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755576" y="248263"/>
            <a:ext cx="3142745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Dbpedia:Gipuzkoa</a:t>
            </a:r>
            <a:endParaRPr lang="es-ES"/>
          </a:p>
        </p:txBody>
      </p:sp>
      <p:cxnSp>
        <p:nvCxnSpPr>
          <p:cNvPr id="12" name="11 Conector recto de flecha"/>
          <p:cNvCxnSpPr>
            <a:stCxn id="10" idx="0"/>
            <a:endCxn id="11" idx="4"/>
          </p:cNvCxnSpPr>
          <p:nvPr/>
        </p:nvCxnSpPr>
        <p:spPr>
          <a:xfrm flipH="1" flipV="1">
            <a:off x="2326949" y="896335"/>
            <a:ext cx="10075" cy="1109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038134" y="1246416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eo:part_of</a:t>
            </a:r>
            <a:endParaRPr lang="es-ES"/>
          </a:p>
        </p:txBody>
      </p:sp>
      <p:cxnSp>
        <p:nvCxnSpPr>
          <p:cNvPr id="6" name="5 Conector recto de flecha"/>
          <p:cNvCxnSpPr>
            <a:stCxn id="10" idx="6"/>
            <a:endCxn id="15" idx="1"/>
          </p:cNvCxnSpPr>
          <p:nvPr/>
        </p:nvCxnSpPr>
        <p:spPr>
          <a:xfrm flipV="1">
            <a:off x="4569271" y="726157"/>
            <a:ext cx="661747" cy="177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900144" y="1431082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rdfs:label</a:t>
            </a:r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231018" y="541491"/>
            <a:ext cx="17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«Donostia»@eus</a:t>
            </a:r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5095596" y="2500688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rdfs:label</a:t>
            </a:r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6527336" y="2304685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«San Sebastian»@es</a:t>
            </a:r>
            <a:endParaRPr lang="es-ES"/>
          </a:p>
        </p:txBody>
      </p:sp>
      <p:cxnSp>
        <p:nvCxnSpPr>
          <p:cNvPr id="18" name="17 Conector recto de flecha"/>
          <p:cNvCxnSpPr>
            <a:stCxn id="10" idx="6"/>
            <a:endCxn id="17" idx="1"/>
          </p:cNvCxnSpPr>
          <p:nvPr/>
        </p:nvCxnSpPr>
        <p:spPr>
          <a:xfrm flipV="1">
            <a:off x="4569271" y="2489351"/>
            <a:ext cx="1958065" cy="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0" idx="4"/>
            <a:endCxn id="31" idx="0"/>
          </p:cNvCxnSpPr>
          <p:nvPr/>
        </p:nvCxnSpPr>
        <p:spPr>
          <a:xfrm flipH="1">
            <a:off x="2326948" y="2987037"/>
            <a:ext cx="10076" cy="131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91326" y="3351363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d</a:t>
            </a:r>
            <a:r>
              <a:rPr lang="es-ES" smtClean="0"/>
              <a:t>bpedia:population</a:t>
            </a:r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1102029" y="4299347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«200.000»^^xsd:integer</a:t>
            </a:r>
            <a:endParaRPr lang="es-ES"/>
          </a:p>
        </p:txBody>
      </p:sp>
      <p:cxnSp>
        <p:nvCxnSpPr>
          <p:cNvPr id="34" name="33 Conector recto de flecha"/>
          <p:cNvCxnSpPr>
            <a:stCxn id="10" idx="6"/>
            <a:endCxn id="38" idx="0"/>
          </p:cNvCxnSpPr>
          <p:nvPr/>
        </p:nvCxnSpPr>
        <p:spPr>
          <a:xfrm>
            <a:off x="4569271" y="2496337"/>
            <a:ext cx="1993427" cy="180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728316" y="337796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dc:origin</a:t>
            </a:r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4067944" y="4299347"/>
            <a:ext cx="498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«Data generated from Gipuzkoa Irekia»^^xsd:string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0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6228184" y="134076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4427984" y="15927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716016" y="122346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3" name="2 Elipse"/>
          <p:cNvSpPr/>
          <p:nvPr/>
        </p:nvSpPr>
        <p:spPr>
          <a:xfrm>
            <a:off x="6228184" y="134076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Gipuzkoa</a:t>
            </a:r>
            <a:endParaRPr lang="es-ES"/>
          </a:p>
        </p:txBody>
      </p:sp>
      <p:cxnSp>
        <p:nvCxnSpPr>
          <p:cNvPr id="4" name="3 Conector recto de flecha"/>
          <p:cNvCxnSpPr>
            <a:stCxn id="2" idx="6"/>
            <a:endCxn id="3" idx="2"/>
          </p:cNvCxnSpPr>
          <p:nvPr/>
        </p:nvCxnSpPr>
        <p:spPr>
          <a:xfrm>
            <a:off x="4427984" y="15927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716016" y="122346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936102" y="27809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682043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682043" y="2128210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035105" y="221731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6228184" y="2780928"/>
            <a:ext cx="160446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Euskadi</a:t>
            </a:r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7030415" y="2132474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p</a:t>
            </a:r>
            <a:r>
              <a:rPr lang="es-ES" smtClean="0"/>
              <a:t>arte de</a:t>
            </a:r>
            <a:endParaRPr lang="es-ES"/>
          </a:p>
        </p:txBody>
      </p:sp>
      <p:cxnSp>
        <p:nvCxnSpPr>
          <p:cNvPr id="24" name="23 Conector recto de flecha"/>
          <p:cNvCxnSpPr>
            <a:stCxn id="3" idx="4"/>
            <a:endCxn id="22" idx="0"/>
          </p:cNvCxnSpPr>
          <p:nvPr/>
        </p:nvCxnSpPr>
        <p:spPr>
          <a:xfrm>
            <a:off x="7030415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6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36102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835696" y="1223464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8" name="7 Conector recto de flecha"/>
          <p:cNvCxnSpPr>
            <a:endCxn id="2" idx="2"/>
          </p:cNvCxnSpPr>
          <p:nvPr/>
        </p:nvCxnSpPr>
        <p:spPr>
          <a:xfrm>
            <a:off x="1561051" y="1592796"/>
            <a:ext cx="13750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936102" y="278092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3682043" y="1844824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682043" y="2128210"/>
            <a:ext cx="84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v</a:t>
            </a:r>
            <a:r>
              <a:rPr lang="es-ES" smtClean="0"/>
              <a:t>ive 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1555197" cy="1261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978108" y="194354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a</a:t>
            </a:r>
            <a:r>
              <a:rPr lang="es-ES" smtClean="0"/>
              <a:t>migo de</a:t>
            </a:r>
            <a:endParaRPr lang="es-ES"/>
          </a:p>
        </p:txBody>
      </p:sp>
      <p:cxnSp>
        <p:nvCxnSpPr>
          <p:cNvPr id="17" name="16 Conector recto de flecha"/>
          <p:cNvCxnSpPr>
            <a:stCxn id="6" idx="4"/>
            <a:endCxn id="27" idx="0"/>
          </p:cNvCxnSpPr>
          <p:nvPr/>
        </p:nvCxnSpPr>
        <p:spPr>
          <a:xfrm>
            <a:off x="853445" y="1844824"/>
            <a:ext cx="2828598" cy="2458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569117" y="314734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25" name="24 Conector recto de flecha"/>
          <p:cNvCxnSpPr>
            <a:stCxn id="9" idx="4"/>
            <a:endCxn id="27" idx="0"/>
          </p:cNvCxnSpPr>
          <p:nvPr/>
        </p:nvCxnSpPr>
        <p:spPr>
          <a:xfrm>
            <a:off x="3682043" y="3284984"/>
            <a:ext cx="0" cy="1018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684900" y="3507900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2622209" y="4303035"/>
            <a:ext cx="21196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</a:t>
            </a:r>
            <a:r>
              <a:rPr lang="es-ES" smtClean="0"/>
              <a:t>oaf:person</a:t>
            </a:r>
            <a:endParaRPr lang="es-ES"/>
          </a:p>
        </p:txBody>
      </p:sp>
      <p:cxnSp>
        <p:nvCxnSpPr>
          <p:cNvPr id="30" name="29 Conector recto de flecha"/>
          <p:cNvCxnSpPr>
            <a:stCxn id="2" idx="6"/>
            <a:endCxn id="33" idx="2"/>
          </p:cNvCxnSpPr>
          <p:nvPr/>
        </p:nvCxnSpPr>
        <p:spPr>
          <a:xfrm>
            <a:off x="4427984" y="1592796"/>
            <a:ext cx="2260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6688562" y="1340768"/>
            <a:ext cx="20162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Dbpedia:city</a:t>
            </a:r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5090805" y="1223464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71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030599" y="1286387"/>
            <a:ext cx="2932042" cy="6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eus:</a:t>
            </a:r>
            <a:r>
              <a:rPr lang="es-ES" smtClean="0"/>
              <a:t>Donostia</a:t>
            </a:r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7504" y="1340768"/>
            <a:ext cx="149188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eus:Jon</a:t>
            </a:r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634784" y="1223464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e</a:t>
            </a:r>
            <a:r>
              <a:rPr lang="es-ES" smtClean="0"/>
              <a:t>us:</a:t>
            </a:r>
            <a:r>
              <a:rPr lang="es-ES" smtClean="0"/>
              <a:t>vive_en</a:t>
            </a:r>
            <a:endParaRPr lang="es-ES"/>
          </a:p>
        </p:txBody>
      </p:sp>
      <p:cxnSp>
        <p:nvCxnSpPr>
          <p:cNvPr id="8" name="7 Conector recto de flecha"/>
          <p:cNvCxnSpPr>
            <a:stCxn id="6" idx="6"/>
            <a:endCxn id="2" idx="2"/>
          </p:cNvCxnSpPr>
          <p:nvPr/>
        </p:nvCxnSpPr>
        <p:spPr>
          <a:xfrm>
            <a:off x="1599386" y="1592796"/>
            <a:ext cx="1431213" cy="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656181" y="2713566"/>
            <a:ext cx="1680877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</a:t>
            </a:r>
            <a:r>
              <a:rPr lang="es-ES" smtClean="0"/>
              <a:t>us:Mikel</a:t>
            </a:r>
            <a:endParaRPr lang="es-ES"/>
          </a:p>
        </p:txBody>
      </p:sp>
      <p:cxnSp>
        <p:nvCxnSpPr>
          <p:cNvPr id="10" name="9 Conector recto de flecha"/>
          <p:cNvCxnSpPr>
            <a:stCxn id="9" idx="0"/>
            <a:endCxn id="2" idx="4"/>
          </p:cNvCxnSpPr>
          <p:nvPr/>
        </p:nvCxnSpPr>
        <p:spPr>
          <a:xfrm flipV="1">
            <a:off x="4496620" y="1907747"/>
            <a:ext cx="0" cy="805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84615" y="2122820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ob:vive_en</a:t>
            </a:r>
            <a:endParaRPr lang="es-ES"/>
          </a:p>
        </p:txBody>
      </p:sp>
      <p:cxnSp>
        <p:nvCxnSpPr>
          <p:cNvPr id="14" name="13 Conector recto de flecha"/>
          <p:cNvCxnSpPr>
            <a:stCxn id="6" idx="5"/>
            <a:endCxn id="9" idx="2"/>
          </p:cNvCxnSpPr>
          <p:nvPr/>
        </p:nvCxnSpPr>
        <p:spPr>
          <a:xfrm>
            <a:off x="1380905" y="1771007"/>
            <a:ext cx="2275276" cy="1194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2212984" y="194354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g</a:t>
            </a:r>
            <a:r>
              <a:rPr lang="es-ES" smtClean="0"/>
              <a:t>ob:amigo_de</a:t>
            </a:r>
            <a:endParaRPr lang="es-ES"/>
          </a:p>
        </p:txBody>
      </p:sp>
      <p:cxnSp>
        <p:nvCxnSpPr>
          <p:cNvPr id="17" name="16 Conector recto de flecha"/>
          <p:cNvCxnSpPr>
            <a:stCxn id="6" idx="4"/>
            <a:endCxn id="27" idx="0"/>
          </p:cNvCxnSpPr>
          <p:nvPr/>
        </p:nvCxnSpPr>
        <p:spPr>
          <a:xfrm>
            <a:off x="853445" y="1844824"/>
            <a:ext cx="3643175" cy="319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569117" y="3147343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25" name="24 Conector recto de flecha"/>
          <p:cNvCxnSpPr>
            <a:stCxn id="9" idx="4"/>
            <a:endCxn id="27" idx="0"/>
          </p:cNvCxnSpPr>
          <p:nvPr/>
        </p:nvCxnSpPr>
        <p:spPr>
          <a:xfrm>
            <a:off x="4496620" y="3217622"/>
            <a:ext cx="0" cy="1818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549679" y="358285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3436786" y="5035942"/>
            <a:ext cx="21196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f</a:t>
            </a:r>
            <a:r>
              <a:rPr lang="es-ES" smtClean="0"/>
              <a:t>oaf:person</a:t>
            </a:r>
            <a:endParaRPr lang="es-ES"/>
          </a:p>
        </p:txBody>
      </p:sp>
      <p:cxnSp>
        <p:nvCxnSpPr>
          <p:cNvPr id="30" name="29 Conector recto de flecha"/>
          <p:cNvCxnSpPr>
            <a:stCxn id="2" idx="6"/>
            <a:endCxn id="33" idx="0"/>
          </p:cNvCxnSpPr>
          <p:nvPr/>
        </p:nvCxnSpPr>
        <p:spPr>
          <a:xfrm>
            <a:off x="5962641" y="1597067"/>
            <a:ext cx="0" cy="2734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Elipse"/>
          <p:cNvSpPr/>
          <p:nvPr/>
        </p:nvSpPr>
        <p:spPr>
          <a:xfrm>
            <a:off x="4954529" y="4331433"/>
            <a:ext cx="20162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Dbpedia:city</a:t>
            </a:r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5976239" y="240617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5965594" y="5170666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rdfs:subClassOf</a:t>
            </a:r>
            <a:endParaRPr lang="es-ES"/>
          </a:p>
        </p:txBody>
      </p:sp>
      <p:cxnSp>
        <p:nvCxnSpPr>
          <p:cNvPr id="47" name="46 Conector recto de flecha"/>
          <p:cNvCxnSpPr>
            <a:stCxn id="33" idx="4"/>
            <a:endCxn id="50" idx="0"/>
          </p:cNvCxnSpPr>
          <p:nvPr/>
        </p:nvCxnSpPr>
        <p:spPr>
          <a:xfrm>
            <a:off x="5962641" y="4835489"/>
            <a:ext cx="5907" cy="108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4888428" y="5919801"/>
            <a:ext cx="21602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Dbpedia:place</a:t>
            </a:r>
            <a:endParaRPr lang="es-ES"/>
          </a:p>
        </p:txBody>
      </p:sp>
      <p:cxnSp>
        <p:nvCxnSpPr>
          <p:cNvPr id="73" name="72 Conector recto"/>
          <p:cNvCxnSpPr/>
          <p:nvPr/>
        </p:nvCxnSpPr>
        <p:spPr>
          <a:xfrm flipV="1">
            <a:off x="395536" y="1943544"/>
            <a:ext cx="8568952" cy="450979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1313855" y="6084004"/>
            <a:ext cx="2809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smtClean="0"/>
              <a:t>Clases (Ontologia)</a:t>
            </a:r>
            <a:endParaRPr lang="es-ES" sz="2800"/>
          </a:p>
        </p:txBody>
      </p:sp>
      <p:sp>
        <p:nvSpPr>
          <p:cNvPr id="75" name="74 CuadroTexto"/>
          <p:cNvSpPr txBox="1"/>
          <p:nvPr/>
        </p:nvSpPr>
        <p:spPr>
          <a:xfrm>
            <a:off x="118592" y="504283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smtClean="0"/>
              <a:t>Individuos</a:t>
            </a:r>
            <a:endParaRPr lang="es-ES" sz="2800"/>
          </a:p>
        </p:txBody>
      </p:sp>
      <p:sp>
        <p:nvSpPr>
          <p:cNvPr id="80" name="79 Elipse"/>
          <p:cNvSpPr/>
          <p:nvPr/>
        </p:nvSpPr>
        <p:spPr>
          <a:xfrm>
            <a:off x="6046293" y="188640"/>
            <a:ext cx="2932042" cy="621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Dbpedia:Donostia</a:t>
            </a:r>
            <a:endParaRPr lang="es-ES"/>
          </a:p>
        </p:txBody>
      </p:sp>
      <p:cxnSp>
        <p:nvCxnSpPr>
          <p:cNvPr id="81" name="80 Conector recto de flecha"/>
          <p:cNvCxnSpPr>
            <a:stCxn id="80" idx="4"/>
            <a:endCxn id="33" idx="7"/>
          </p:cNvCxnSpPr>
          <p:nvPr/>
        </p:nvCxnSpPr>
        <p:spPr>
          <a:xfrm flipH="1">
            <a:off x="6675484" y="810000"/>
            <a:ext cx="836830" cy="35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83 CuadroTexto"/>
          <p:cNvSpPr txBox="1"/>
          <p:nvPr/>
        </p:nvSpPr>
        <p:spPr>
          <a:xfrm>
            <a:off x="7308304" y="1549339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r</a:t>
            </a:r>
            <a:r>
              <a:rPr lang="es-ES" smtClean="0"/>
              <a:t>df:type</a:t>
            </a:r>
            <a:endParaRPr lang="es-ES"/>
          </a:p>
        </p:txBody>
      </p:sp>
      <p:cxnSp>
        <p:nvCxnSpPr>
          <p:cNvPr id="85" name="84 Conector recto de flecha"/>
          <p:cNvCxnSpPr>
            <a:stCxn id="2" idx="0"/>
          </p:cNvCxnSpPr>
          <p:nvPr/>
        </p:nvCxnSpPr>
        <p:spPr>
          <a:xfrm flipV="1">
            <a:off x="4496620" y="503591"/>
            <a:ext cx="1556044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4172707" y="515054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o</a:t>
            </a:r>
            <a:r>
              <a:rPr lang="es-ES" smtClean="0"/>
              <a:t>wl:sameAs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567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103</Words>
  <Application>Microsoft Office PowerPoint</Application>
  <PresentationFormat>Presentación en pantalla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egaña aranguren</dc:creator>
  <cp:lastModifiedBy>mikel egaña aranguren</cp:lastModifiedBy>
  <cp:revision>15</cp:revision>
  <dcterms:created xsi:type="dcterms:W3CDTF">2015-10-20T12:45:12Z</dcterms:created>
  <dcterms:modified xsi:type="dcterms:W3CDTF">2015-10-22T13:49:57Z</dcterms:modified>
</cp:coreProperties>
</file>