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32"/>
    <p:restoredTop sz="94708"/>
  </p:normalViewPr>
  <p:slideViewPr>
    <p:cSldViewPr snapToGrid="0" snapToObjects="1">
      <p:cViewPr varScale="1">
        <p:scale>
          <a:sx n="82" d="100"/>
          <a:sy n="82" d="100"/>
        </p:scale>
        <p:origin x="184"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5/6/20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8" name="Title 1"/>
          <p:cNvSpPr>
            <a:spLocks noGrp="1"/>
          </p:cNvSpPr>
          <p:nvPr>
            <p:ph type="title"/>
          </p:nvPr>
        </p:nvSpPr>
        <p:spPr>
          <a:xfrm>
            <a:off x="685801" y="609600"/>
            <a:ext cx="10131425" cy="1456267"/>
          </a:xfrm>
        </p:spPr>
        <p:txBody>
          <a:bodyPr/>
          <a:lstStyle/>
          <a:p>
            <a:r>
              <a:rPr lang="de-DE"/>
              <a:t>Mastertitelformat bearbeiten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en.wikipedia.org/wiki/List_of_postal_codes_of_Canada:_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el 1">
            <a:extLst>
              <a:ext uri="{FF2B5EF4-FFF2-40B4-BE49-F238E27FC236}">
                <a16:creationId xmlns:a16="http://schemas.microsoft.com/office/drawing/2014/main" id="{FDD632D0-38CE-7643-92E0-22D5F8993E2A}"/>
              </a:ext>
            </a:extLst>
          </p:cNvPr>
          <p:cNvSpPr>
            <a:spLocks noGrp="1"/>
          </p:cNvSpPr>
          <p:nvPr>
            <p:ph type="ctrTitle"/>
          </p:nvPr>
        </p:nvSpPr>
        <p:spPr>
          <a:xfrm>
            <a:off x="170272" y="1137144"/>
            <a:ext cx="4830396" cy="3714254"/>
          </a:xfrm>
        </p:spPr>
        <p:txBody>
          <a:bodyPr>
            <a:normAutofit/>
          </a:bodyPr>
          <a:lstStyle/>
          <a:p>
            <a:pPr>
              <a:lnSpc>
                <a:spcPct val="90000"/>
              </a:lnSpc>
            </a:pPr>
            <a:r>
              <a:rPr lang="en-US" sz="6000" b="1" dirty="0" err="1">
                <a:solidFill>
                  <a:srgbClr val="FFFFFF"/>
                </a:solidFill>
              </a:rPr>
              <a:t>toRonto</a:t>
            </a:r>
            <a:r>
              <a:rPr lang="en-US" sz="6000" b="1" dirty="0">
                <a:solidFill>
                  <a:srgbClr val="FFFFFF"/>
                </a:solidFill>
              </a:rPr>
              <a:t> City </a:t>
            </a:r>
            <a:r>
              <a:rPr lang="en-US" sz="6000" b="1" dirty="0" err="1">
                <a:solidFill>
                  <a:srgbClr val="FFFFFF"/>
                </a:solidFill>
              </a:rPr>
              <a:t>PostalCode</a:t>
            </a:r>
            <a:r>
              <a:rPr lang="en-US" sz="6000" b="1" dirty="0">
                <a:solidFill>
                  <a:srgbClr val="FFFFFF"/>
                </a:solidFill>
              </a:rPr>
              <a:t> analysis Report</a:t>
            </a:r>
            <a:r>
              <a:rPr lang="es-ES_tradnl" sz="6000" dirty="0" err="1">
                <a:solidFill>
                  <a:srgbClr val="FFFFFF"/>
                </a:solidFill>
              </a:rPr>
              <a:t>sdfdsgsdTorTTor</a:t>
            </a:r>
            <a:endParaRPr lang="es-ES_tradnl" sz="6000" dirty="0">
              <a:solidFill>
                <a:srgbClr val="FFFFFF"/>
              </a:solidFill>
            </a:endParaRPr>
          </a:p>
        </p:txBody>
      </p:sp>
      <p:sp>
        <p:nvSpPr>
          <p:cNvPr id="3" name="Untertitel 2">
            <a:extLst>
              <a:ext uri="{FF2B5EF4-FFF2-40B4-BE49-F238E27FC236}">
                <a16:creationId xmlns:a16="http://schemas.microsoft.com/office/drawing/2014/main" id="{1E8BF1C7-EBE9-8245-897E-9DD8D445E503}"/>
              </a:ext>
            </a:extLst>
          </p:cNvPr>
          <p:cNvSpPr>
            <a:spLocks noGrp="1"/>
          </p:cNvSpPr>
          <p:nvPr>
            <p:ph type="subTitle" idx="1"/>
          </p:nvPr>
        </p:nvSpPr>
        <p:spPr>
          <a:xfrm>
            <a:off x="486876" y="4851399"/>
            <a:ext cx="4513792" cy="914401"/>
          </a:xfrm>
        </p:spPr>
        <p:txBody>
          <a:bodyPr>
            <a:normAutofit/>
          </a:bodyPr>
          <a:lstStyle/>
          <a:p>
            <a:r>
              <a:rPr lang="es-ES_tradnl">
                <a:solidFill>
                  <a:srgbClr val="FFFFFF"/>
                </a:solidFill>
              </a:rPr>
              <a:t>Tor</a:t>
            </a:r>
          </a:p>
        </p:txBody>
      </p:sp>
      <p:sp useBgFill="1">
        <p:nvSpPr>
          <p:cNvPr id="7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7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80" name="Straight Connector 7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Reisetipp Toronto: die größte Stadt Kanadas | MEIERS WELTREISEN">
            <a:extLst>
              <a:ext uri="{FF2B5EF4-FFF2-40B4-BE49-F238E27FC236}">
                <a16:creationId xmlns:a16="http://schemas.microsoft.com/office/drawing/2014/main" id="{8FC17121-00B6-3242-9FDB-E9EFB8A5922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4679" y="2758417"/>
            <a:ext cx="5124328" cy="2562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8888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C51B69-2DB4-F644-8E5C-F29CEF313906}"/>
              </a:ext>
            </a:extLst>
          </p:cNvPr>
          <p:cNvSpPr>
            <a:spLocks noGrp="1"/>
          </p:cNvSpPr>
          <p:nvPr>
            <p:ph type="title"/>
          </p:nvPr>
        </p:nvSpPr>
        <p:spPr/>
        <p:txBody>
          <a:bodyPr>
            <a:normAutofit fontScale="90000"/>
          </a:bodyPr>
          <a:lstStyle/>
          <a:p>
            <a:r>
              <a:rPr lang="en-US" b="1" u="sng" dirty="0"/>
              <a:t>Description of the problem and discussion of background</a:t>
            </a:r>
            <a:br>
              <a:rPr lang="de-CH" b="1" dirty="0"/>
            </a:br>
            <a:endParaRPr lang="es-ES_tradnl" dirty="0"/>
          </a:p>
        </p:txBody>
      </p:sp>
      <p:sp>
        <p:nvSpPr>
          <p:cNvPr id="3" name="Inhaltsplatzhalter 2">
            <a:extLst>
              <a:ext uri="{FF2B5EF4-FFF2-40B4-BE49-F238E27FC236}">
                <a16:creationId xmlns:a16="http://schemas.microsoft.com/office/drawing/2014/main" id="{602660D7-5E42-4747-B955-62CE01EE01D9}"/>
              </a:ext>
            </a:extLst>
          </p:cNvPr>
          <p:cNvSpPr>
            <a:spLocks noGrp="1"/>
          </p:cNvSpPr>
          <p:nvPr>
            <p:ph idx="1"/>
          </p:nvPr>
        </p:nvSpPr>
        <p:spPr/>
        <p:txBody>
          <a:bodyPr/>
          <a:lstStyle/>
          <a:p>
            <a:r>
              <a:rPr lang="en-US" dirty="0"/>
              <a:t>In this assignment, I had to explore, segment, and cluster the neighborhoods in the city of Toronto. However, unlike a previous case we did about New York, the neighborhood data is not readily available on the internet. What is interesting about the field of data science is that each project can be challenging in its unique way, so you need to learn to be agile and refine the skill to learn new libraries and tools quickly depending on the project.</a:t>
            </a:r>
            <a:endParaRPr lang="de-CH" dirty="0"/>
          </a:p>
        </p:txBody>
      </p:sp>
    </p:spTree>
    <p:extLst>
      <p:ext uri="{BB962C8B-B14F-4D97-AF65-F5344CB8AC3E}">
        <p14:creationId xmlns:p14="http://schemas.microsoft.com/office/powerpoint/2010/main" val="302425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943D02-9BDF-514A-A2A7-06C41A44A5F7}"/>
              </a:ext>
            </a:extLst>
          </p:cNvPr>
          <p:cNvSpPr>
            <a:spLocks noGrp="1"/>
          </p:cNvSpPr>
          <p:nvPr>
            <p:ph type="title"/>
          </p:nvPr>
        </p:nvSpPr>
        <p:spPr>
          <a:xfrm>
            <a:off x="7865806" y="643463"/>
            <a:ext cx="3706762" cy="1608124"/>
          </a:xfrm>
        </p:spPr>
        <p:txBody>
          <a:bodyPr>
            <a:normAutofit/>
          </a:bodyPr>
          <a:lstStyle/>
          <a:p>
            <a:pPr>
              <a:lnSpc>
                <a:spcPct val="90000"/>
              </a:lnSpc>
            </a:pPr>
            <a:r>
              <a:rPr lang="en-US" sz="2500" b="1" u="sng"/>
              <a:t>Description of the data and how it was used to solve the problem</a:t>
            </a:r>
            <a:r>
              <a:rPr lang="de-CH" sz="2500" b="1" u="sng"/>
              <a:t> </a:t>
            </a:r>
            <a:endParaRPr lang="es-ES_tradnl" sz="2500"/>
          </a:p>
        </p:txBody>
      </p:sp>
      <p:pic>
        <p:nvPicPr>
          <p:cNvPr id="4" name="Grafik 3" descr="Ein Bild, das Screenshot enthält.&#10;&#10;Automatisch generierte Beschreibung">
            <a:extLst>
              <a:ext uri="{FF2B5EF4-FFF2-40B4-BE49-F238E27FC236}">
                <a16:creationId xmlns:a16="http://schemas.microsoft.com/office/drawing/2014/main" id="{6257E2C5-A95C-7F46-811A-7099BC4A0ABB}"/>
              </a:ext>
            </a:extLst>
          </p:cNvPr>
          <p:cNvPicPr/>
          <p:nvPr/>
        </p:nvPicPr>
        <p:blipFill>
          <a:blip r:embed="rId3">
            <a:extLst>
              <a:ext uri="{28A0092B-C50C-407E-A947-70E740481C1C}">
                <a14:useLocalDpi xmlns:a14="http://schemas.microsoft.com/office/drawing/2010/main" val="0"/>
              </a:ext>
            </a:extLst>
          </a:blip>
          <a:stretch>
            <a:fillRect/>
          </a:stretch>
        </p:blipFill>
        <p:spPr>
          <a:xfrm>
            <a:off x="643464" y="734846"/>
            <a:ext cx="6897878" cy="539758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Inhaltsplatzhalter 2">
            <a:extLst>
              <a:ext uri="{FF2B5EF4-FFF2-40B4-BE49-F238E27FC236}">
                <a16:creationId xmlns:a16="http://schemas.microsoft.com/office/drawing/2014/main" id="{138AC0F7-65CA-BE45-9076-ED33D27A48BA}"/>
              </a:ext>
            </a:extLst>
          </p:cNvPr>
          <p:cNvSpPr>
            <a:spLocks noGrp="1"/>
          </p:cNvSpPr>
          <p:nvPr>
            <p:ph idx="1"/>
          </p:nvPr>
        </p:nvSpPr>
        <p:spPr>
          <a:xfrm>
            <a:off x="7865806" y="2251587"/>
            <a:ext cx="3706762" cy="3972232"/>
          </a:xfrm>
        </p:spPr>
        <p:txBody>
          <a:bodyPr>
            <a:normAutofit/>
          </a:bodyPr>
          <a:lstStyle/>
          <a:p>
            <a:r>
              <a:rPr lang="en-US" dirty="0"/>
              <a:t>The list that was used was provided by the Canadian Government and can be found on Wikipedia through this link:</a:t>
            </a:r>
            <a:endParaRPr lang="de-CH" dirty="0"/>
          </a:p>
          <a:p>
            <a:r>
              <a:rPr lang="en-US" u="sng" dirty="0">
                <a:hlinkClick r:id="rId4"/>
              </a:rPr>
              <a:t>https://en.wikipedia.org/wiki/List_of_postal_codes_of_Canada:_M</a:t>
            </a:r>
            <a:r>
              <a:rPr lang="de-CH" dirty="0"/>
              <a:t> </a:t>
            </a:r>
            <a:endParaRPr lang="es-ES_tradnl" dirty="0"/>
          </a:p>
        </p:txBody>
      </p:sp>
    </p:spTree>
    <p:extLst>
      <p:ext uri="{BB962C8B-B14F-4D97-AF65-F5344CB8AC3E}">
        <p14:creationId xmlns:p14="http://schemas.microsoft.com/office/powerpoint/2010/main" val="28423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9CF62-E771-CA43-A486-6B4EFEB0E155}"/>
              </a:ext>
            </a:extLst>
          </p:cNvPr>
          <p:cNvSpPr>
            <a:spLocks noGrp="1"/>
          </p:cNvSpPr>
          <p:nvPr>
            <p:ph type="title"/>
          </p:nvPr>
        </p:nvSpPr>
        <p:spPr/>
        <p:txBody>
          <a:bodyPr>
            <a:normAutofit/>
          </a:bodyPr>
          <a:lstStyle/>
          <a:p>
            <a:r>
              <a:rPr lang="en-US" b="1" u="sng" dirty="0"/>
              <a:t>Methodology section representing main components</a:t>
            </a:r>
            <a:r>
              <a:rPr lang="de-CH" b="1" u="sng" dirty="0"/>
              <a:t> </a:t>
            </a:r>
            <a:endParaRPr lang="es-ES_tradnl" b="1" u="sng" dirty="0"/>
          </a:p>
        </p:txBody>
      </p:sp>
      <p:pic>
        <p:nvPicPr>
          <p:cNvPr id="4" name="Inhaltsplatzhalter 3" descr="Ein Bild, das Screenshot enthält.&#10;&#10;Automatisch generierte Beschreibung">
            <a:extLst>
              <a:ext uri="{FF2B5EF4-FFF2-40B4-BE49-F238E27FC236}">
                <a16:creationId xmlns:a16="http://schemas.microsoft.com/office/drawing/2014/main" id="{C8702BC4-09A5-0247-ADEB-EC94F2890D4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7180" r="25167"/>
          <a:stretch/>
        </p:blipFill>
        <p:spPr>
          <a:xfrm>
            <a:off x="5319793" y="2256137"/>
            <a:ext cx="5497433" cy="1456267"/>
          </a:xfrm>
          <a:prstGeom prst="rect">
            <a:avLst/>
          </a:prstGeom>
        </p:spPr>
      </p:pic>
      <p:sp>
        <p:nvSpPr>
          <p:cNvPr id="5" name="Rectangle 2">
            <a:extLst>
              <a:ext uri="{FF2B5EF4-FFF2-40B4-BE49-F238E27FC236}">
                <a16:creationId xmlns:a16="http://schemas.microsoft.com/office/drawing/2014/main" id="{D9B9D54C-CD5C-EE43-B9EE-18730E23D2DE}"/>
              </a:ext>
            </a:extLst>
          </p:cNvPr>
          <p:cNvSpPr>
            <a:spLocks noChangeArrowheads="1"/>
          </p:cNvSpPr>
          <p:nvPr/>
        </p:nvSpPr>
        <p:spPr bwMode="auto">
          <a:xfrm>
            <a:off x="685800" y="3976063"/>
            <a:ext cx="436664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de-DE"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I decided to look at it first in a global way by looking for its shape.</a:t>
            </a:r>
            <a:endParaRPr kumimoji="0" lang="en-US" altLang="de-DE"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de-DE" sz="1800" b="0" i="0" u="none" strike="noStrike" cap="none" normalizeH="0" baseline="0" dirty="0">
              <a:ln>
                <a:noFill/>
              </a:ln>
              <a:solidFill>
                <a:schemeClr val="tx1"/>
              </a:solidFill>
              <a:effectLst/>
              <a:latin typeface="Arial" panose="020B0604020202020204" pitchFamily="34" charset="0"/>
            </a:endParaRPr>
          </a:p>
        </p:txBody>
      </p:sp>
      <p:pic>
        <p:nvPicPr>
          <p:cNvPr id="2049" name="Grafik 4" descr="Ein Bild, das Screenshot enthält.&#10;&#10;Automatisch generierte Beschreibung">
            <a:extLst>
              <a:ext uri="{FF2B5EF4-FFF2-40B4-BE49-F238E27FC236}">
                <a16:creationId xmlns:a16="http://schemas.microsoft.com/office/drawing/2014/main" id="{229A65BE-B3A2-AE4C-9ABA-BE3330077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793" y="4011184"/>
            <a:ext cx="2387600" cy="635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33F00D81-A433-7A40-88C0-7E7175E80264}"/>
              </a:ext>
            </a:extLst>
          </p:cNvPr>
          <p:cNvSpPr>
            <a:spLocks noChangeArrowheads="1"/>
          </p:cNvSpPr>
          <p:nvPr/>
        </p:nvSpPr>
        <p:spPr bwMode="auto">
          <a:xfrm>
            <a:off x="685800" y="4944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_tradnl"/>
          </a:p>
        </p:txBody>
      </p:sp>
      <p:pic>
        <p:nvPicPr>
          <p:cNvPr id="8" name="Grafik 7" descr="Ein Bild, das Screenshot enthält.&#10;&#10;Automatisch generierte Beschreibung">
            <a:extLst>
              <a:ext uri="{FF2B5EF4-FFF2-40B4-BE49-F238E27FC236}">
                <a16:creationId xmlns:a16="http://schemas.microsoft.com/office/drawing/2014/main" id="{E853AE56-6067-5B42-A199-6B8231852702}"/>
              </a:ext>
            </a:extLst>
          </p:cNvPr>
          <p:cNvPicPr/>
          <p:nvPr/>
        </p:nvPicPr>
        <p:blipFill>
          <a:blip r:embed="rId4">
            <a:extLst>
              <a:ext uri="{28A0092B-C50C-407E-A947-70E740481C1C}">
                <a14:useLocalDpi xmlns:a14="http://schemas.microsoft.com/office/drawing/2010/main" val="0"/>
              </a:ext>
            </a:extLst>
          </a:blip>
          <a:stretch>
            <a:fillRect/>
          </a:stretch>
        </p:blipFill>
        <p:spPr>
          <a:xfrm>
            <a:off x="5319793" y="4963160"/>
            <a:ext cx="4314825" cy="1285240"/>
          </a:xfrm>
          <a:prstGeom prst="rect">
            <a:avLst/>
          </a:prstGeom>
        </p:spPr>
      </p:pic>
      <p:sp>
        <p:nvSpPr>
          <p:cNvPr id="7" name="Rechteck 6">
            <a:extLst>
              <a:ext uri="{FF2B5EF4-FFF2-40B4-BE49-F238E27FC236}">
                <a16:creationId xmlns:a16="http://schemas.microsoft.com/office/drawing/2014/main" id="{F7E5ED1D-9FB8-9B49-B68D-BC918E7424FA}"/>
              </a:ext>
            </a:extLst>
          </p:cNvPr>
          <p:cNvSpPr/>
          <p:nvPr/>
        </p:nvSpPr>
        <p:spPr>
          <a:xfrm>
            <a:off x="685800" y="1926773"/>
            <a:ext cx="4366647"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The data was downloaded from Wikipedia into the Notebook. </a:t>
            </a:r>
            <a:endParaRPr lang="es-ES_tradnl" dirty="0"/>
          </a:p>
        </p:txBody>
      </p:sp>
    </p:spTree>
    <p:extLst>
      <p:ext uri="{BB962C8B-B14F-4D97-AF65-F5344CB8AC3E}">
        <p14:creationId xmlns:p14="http://schemas.microsoft.com/office/powerpoint/2010/main" val="223346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099935-CDBF-B846-97B4-C1A5D9D713BA}"/>
              </a:ext>
            </a:extLst>
          </p:cNvPr>
          <p:cNvSpPr>
            <a:spLocks noGrp="1"/>
          </p:cNvSpPr>
          <p:nvPr>
            <p:ph type="title"/>
          </p:nvPr>
        </p:nvSpPr>
        <p:spPr/>
        <p:txBody>
          <a:bodyPr/>
          <a:lstStyle/>
          <a:p>
            <a:r>
              <a:rPr lang="en-US" b="1" u="sng" dirty="0"/>
              <a:t>Results and Discussion</a:t>
            </a:r>
            <a:endParaRPr lang="es-ES_tradnl" dirty="0"/>
          </a:p>
        </p:txBody>
      </p:sp>
      <p:sp>
        <p:nvSpPr>
          <p:cNvPr id="3" name="Inhaltsplatzhalter 2">
            <a:extLst>
              <a:ext uri="{FF2B5EF4-FFF2-40B4-BE49-F238E27FC236}">
                <a16:creationId xmlns:a16="http://schemas.microsoft.com/office/drawing/2014/main" id="{BE8F94F8-F036-1E48-AADE-ED25FD320357}"/>
              </a:ext>
            </a:extLst>
          </p:cNvPr>
          <p:cNvSpPr>
            <a:spLocks noGrp="1"/>
          </p:cNvSpPr>
          <p:nvPr>
            <p:ph idx="1"/>
          </p:nvPr>
        </p:nvSpPr>
        <p:spPr/>
        <p:txBody>
          <a:bodyPr/>
          <a:lstStyle/>
          <a:p>
            <a:r>
              <a:rPr lang="en-US" dirty="0"/>
              <a:t>The results show all the different Neighborhoods from Toronto with a </a:t>
            </a:r>
            <a:r>
              <a:rPr lang="en-US" dirty="0" err="1"/>
              <a:t>PostalCode</a:t>
            </a:r>
            <a:r>
              <a:rPr lang="en-US" dirty="0"/>
              <a:t> starting with the letter MXX and the according coordinates. You can see on the graph where they are located along the city and which Borough belongs there.</a:t>
            </a:r>
            <a:endParaRPr lang="de-CH" dirty="0"/>
          </a:p>
          <a:p>
            <a:r>
              <a:rPr lang="en-US" dirty="0"/>
              <a:t>According to the results it is possible to observe and see where certain Neighborhoods end and where they overlap. It is recommended for companies or individuals interested in specific Boroughs or Neighborhoods to observe the map.</a:t>
            </a:r>
            <a:endParaRPr lang="de-CH" dirty="0"/>
          </a:p>
          <a:p>
            <a:endParaRPr lang="es-ES_tradnl" dirty="0"/>
          </a:p>
        </p:txBody>
      </p:sp>
    </p:spTree>
    <p:extLst>
      <p:ext uri="{BB962C8B-B14F-4D97-AF65-F5344CB8AC3E}">
        <p14:creationId xmlns:p14="http://schemas.microsoft.com/office/powerpoint/2010/main" val="146877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EECCE-9F30-0B4E-BCE8-03A5F97ACFF8}"/>
              </a:ext>
            </a:extLst>
          </p:cNvPr>
          <p:cNvSpPr>
            <a:spLocks noGrp="1"/>
          </p:cNvSpPr>
          <p:nvPr>
            <p:ph type="title"/>
          </p:nvPr>
        </p:nvSpPr>
        <p:spPr/>
        <p:txBody>
          <a:bodyPr/>
          <a:lstStyle/>
          <a:p>
            <a:r>
              <a:rPr lang="en-US" b="1" u="sng" dirty="0"/>
              <a:t>Conclusion</a:t>
            </a:r>
            <a:endParaRPr lang="es-ES_tradnl" dirty="0"/>
          </a:p>
        </p:txBody>
      </p:sp>
      <p:sp>
        <p:nvSpPr>
          <p:cNvPr id="3" name="Inhaltsplatzhalter 2">
            <a:extLst>
              <a:ext uri="{FF2B5EF4-FFF2-40B4-BE49-F238E27FC236}">
                <a16:creationId xmlns:a16="http://schemas.microsoft.com/office/drawing/2014/main" id="{5F3626C1-1C47-6C42-BAB1-E6F1AE2867E5}"/>
              </a:ext>
            </a:extLst>
          </p:cNvPr>
          <p:cNvSpPr>
            <a:spLocks noGrp="1"/>
          </p:cNvSpPr>
          <p:nvPr>
            <p:ph idx="1"/>
          </p:nvPr>
        </p:nvSpPr>
        <p:spPr/>
        <p:txBody>
          <a:bodyPr/>
          <a:lstStyle/>
          <a:p>
            <a:r>
              <a:rPr lang="en-US" dirty="0"/>
              <a:t>The purpose of this report was to analyze and categorize different Neighborhoods in Toronto and map them out. It was possible to build a map showing different Neighborhoods within the city of Toronto starting with a </a:t>
            </a:r>
            <a:r>
              <a:rPr lang="en-US" dirty="0" err="1"/>
              <a:t>PostalCode</a:t>
            </a:r>
            <a:r>
              <a:rPr lang="en-US" dirty="0"/>
              <a:t> with the letter MXX.</a:t>
            </a:r>
            <a:endParaRPr lang="de-CH" dirty="0"/>
          </a:p>
          <a:p>
            <a:endParaRPr lang="es-ES_tradnl" dirty="0"/>
          </a:p>
        </p:txBody>
      </p:sp>
    </p:spTree>
    <p:extLst>
      <p:ext uri="{BB962C8B-B14F-4D97-AF65-F5344CB8AC3E}">
        <p14:creationId xmlns:p14="http://schemas.microsoft.com/office/powerpoint/2010/main" val="272668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mme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321</Words>
  <Application>Microsoft Macintosh PowerPoint</Application>
  <PresentationFormat>Breitbild</PresentationFormat>
  <Paragraphs>15</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Himmel</vt:lpstr>
      <vt:lpstr>toRonto City PostalCode analysis ReportsdfdsgsdTorTTor</vt:lpstr>
      <vt:lpstr>Description of the problem and discussion of background </vt:lpstr>
      <vt:lpstr>Description of the data and how it was used to solve the problem </vt:lpstr>
      <vt:lpstr>Methodology section representing main components </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City PostalCode analysis ReportsdfdsgsdTorTTor</dc:title>
  <dc:creator>BRABEC Mikel</dc:creator>
  <cp:lastModifiedBy>BRABEC Mikel</cp:lastModifiedBy>
  <cp:revision>3</cp:revision>
  <dcterms:created xsi:type="dcterms:W3CDTF">2020-05-07T06:37:10Z</dcterms:created>
  <dcterms:modified xsi:type="dcterms:W3CDTF">2020-05-07T06:41:10Z</dcterms:modified>
</cp:coreProperties>
</file>