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8300700" cy="10299700"/>
  <p:notesSz cx="18300700" cy="102997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7C85D3-0B93-4C65-FFD1-62B96B2C7F9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6A7A70-2A79-6D55-7794-486F90A954F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04B78-361D-1779-7024-D326F64489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/>
          <a:stretch/>
        </p:blipFill>
        <p:spPr bwMode="auto">
          <a:xfrm>
            <a:off x="-5038" y="-9359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 bwMode="auto">
          <a:xfrm>
            <a:off x="17322418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bg object 19"/>
          <p:cNvSpPr/>
          <p:nvPr/>
        </p:nvSpPr>
        <p:spPr bwMode="auto">
          <a:xfrm>
            <a:off x="17322494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 fill="norm" stroke="1" extrusionOk="0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bg object 20"/>
          <p:cNvSpPr/>
          <p:nvPr/>
        </p:nvSpPr>
        <p:spPr bwMode="auto">
          <a:xfrm>
            <a:off x="17322418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bg object 21"/>
          <p:cNvSpPr/>
          <p:nvPr/>
        </p:nvSpPr>
        <p:spPr bwMode="auto">
          <a:xfrm>
            <a:off x="17322494" y="840982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2" name="bg object 22"/>
          <p:cNvSpPr/>
          <p:nvPr/>
        </p:nvSpPr>
        <p:spPr bwMode="auto">
          <a:xfrm>
            <a:off x="17297222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 fill="norm" stroke="1" extrusionOk="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3" name="bg object 23"/>
          <p:cNvSpPr/>
          <p:nvPr/>
        </p:nvSpPr>
        <p:spPr bwMode="auto"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bg object 24"/>
          <p:cNvSpPr/>
          <p:nvPr/>
        </p:nvSpPr>
        <p:spPr bwMode="auto">
          <a:xfrm>
            <a:off x="17601124" y="232700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5" name="bg object 25"/>
          <p:cNvSpPr/>
          <p:nvPr/>
        </p:nvSpPr>
        <p:spPr bwMode="auto">
          <a:xfrm>
            <a:off x="14952217" y="8116557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 fill="norm" stroke="1" extrusionOk="0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 fill="norm" stroke="1" extrusionOk="0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 fill="norm" stroke="1" extrusionOk="0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 fill="norm" stroke="1" extrusionOk="0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 fill="norm" stroke="1" extrusionOk="0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 fill="norm" stroke="1" extrusionOk="0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 fill="norm" stroke="1" extrusionOk="0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 fill="norm" stroke="1" extrusionOk="0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 fill="norm" stroke="1" extrusionOk="0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 fill="norm" stroke="1" extrusionOk="0">
                <a:moveTo>
                  <a:pt x="3335756" y="602615"/>
                </a:moveTo>
                <a:lnTo>
                  <a:pt x="3321303" y="602615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5"/>
                </a:lnTo>
                <a:close/>
              </a:path>
              <a:path w="3336290" h="2171065" fill="norm" stroke="1" extrusionOk="0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 fill="norm" stroke="1" extrusionOk="0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5"/>
                </a:lnTo>
                <a:lnTo>
                  <a:pt x="3335756" y="602615"/>
                </a:lnTo>
                <a:lnTo>
                  <a:pt x="3335756" y="582460"/>
                </a:lnTo>
                <a:close/>
              </a:path>
              <a:path w="3336290" h="2171065" fill="norm" stroke="1" extrusionOk="0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6" name="bg object 26"/>
          <p:cNvSpPr/>
          <p:nvPr/>
        </p:nvSpPr>
        <p:spPr bwMode="auto">
          <a:xfrm>
            <a:off x="15656433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" name="bg object 27"/>
          <p:cNvSpPr/>
          <p:nvPr/>
        </p:nvSpPr>
        <p:spPr bwMode="auto">
          <a:xfrm>
            <a:off x="15656492" y="9899191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8" name="bg object 28"/>
          <p:cNvSpPr/>
          <p:nvPr/>
        </p:nvSpPr>
        <p:spPr bwMode="auto"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9" name="bg object 29"/>
          <p:cNvSpPr/>
          <p:nvPr/>
        </p:nvSpPr>
        <p:spPr bwMode="auto">
          <a:xfrm>
            <a:off x="0" y="9769798"/>
            <a:ext cx="576580" cy="517525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958270" y="3109772"/>
            <a:ext cx="8384158" cy="88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4860452" y="4294371"/>
            <a:ext cx="8579794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053669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2687470" y="3110400"/>
            <a:ext cx="12202203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defRPr/>
            </a:pPr>
            <a:r>
              <a:rPr/>
              <a:t>Title</a:t>
            </a:r>
            <a:endParaRPr/>
          </a:p>
        </p:txBody>
      </p:sp>
      <p:sp>
        <p:nvSpPr>
          <p:cNvPr id="1451277767" name="subtitle_text"/>
          <p:cNvSpPr>
            <a:spLocks noGrp="1"/>
          </p:cNvSpPr>
          <p:nvPr/>
        </p:nvSpPr>
        <p:spPr bwMode="auto">
          <a:xfrm rot="0" flipH="0" flipV="0">
            <a:off x="2782800" y="4971600"/>
            <a:ext cx="12206163" cy="381359"/>
          </a:xfr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>
              <a:defRPr/>
            </a:pPr>
            <a:r>
              <a:rPr sz="2500" b="0"/>
              <a:t>Subtitle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 bwMode="auto"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 fill="norm" stroke="1" extrusionOk="0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 descr=""/>
            <p:cNvSpPr/>
            <p:nvPr/>
          </p:nvSpPr>
          <p:spPr bwMode="auto"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 fill="norm" stroke="1" extrusionOk="0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 fill="norm" stroke="1" extrusionOk="0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</a:pathLst>
            </a:custGeom>
            <a:grpFill/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 fill="norm" stroke="1" extrusionOk="0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" name="object 6" descr=""/>
            <p:cNvSpPr/>
            <p:nvPr/>
          </p:nvSpPr>
          <p:spPr bwMode="auto"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 fill="norm" stroke="1" extrusionOk="0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</a:pathLst>
            </a:custGeom>
            <a:grpFill/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 descr=""/>
            <p:cNvSpPr/>
            <p:nvPr/>
          </p:nvSpPr>
          <p:spPr bwMode="auto"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 fill="norm" stroke="1" extrusionOk="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grpFill/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8" name="object 8" descr=""/>
          <p:cNvGrpSpPr/>
          <p:nvPr/>
        </p:nvGrpSpPr>
        <p:grpSpPr bwMode="auto"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 bwMode="auto"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 fill="norm" stroke="1" extrusionOk="0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0" name="object 10" descr=""/>
            <p:cNvSpPr/>
            <p:nvPr/>
          </p:nvSpPr>
          <p:spPr bwMode="auto">
            <a:xfrm>
              <a:off x="17601124" y="232700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 fill="norm" stroke="1" extrusionOk="0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grpFill/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1" name="object 11" descr=""/>
          <p:cNvGrpSpPr/>
          <p:nvPr/>
        </p:nvGrpSpPr>
        <p:grpSpPr bwMode="auto"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 bwMode="auto"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 fill="norm" stroke="1" extrusionOk="0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3" name="object 13" descr=""/>
            <p:cNvSpPr/>
            <p:nvPr/>
          </p:nvSpPr>
          <p:spPr bwMode="auto"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 fill="norm" stroke="1" extrusionOk="0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grpFill/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4" name="object 14" descr=""/>
          <p:cNvGrpSpPr/>
          <p:nvPr/>
        </p:nvGrpSpPr>
        <p:grpSpPr bwMode="auto"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 bwMode="auto"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 fill="norm" stroke="1" extrusionOk="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6" name="object 16" descr=""/>
            <p:cNvSpPr/>
            <p:nvPr/>
          </p:nvSpPr>
          <p:spPr bwMode="auto"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 fill="norm" stroke="1" extrusionOk="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grpFill/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pic>
        <p:nvPicPr>
          <p:cNvPr id="17" name="imagen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561599" y="1342799"/>
            <a:ext cx="6840000" cy="7599600"/>
          </a:xfrm>
          <a:prstGeom prst="rect">
            <a:avLst/>
          </a:prstGeom>
        </p:spPr>
      </p:pic>
      <p:sp>
        <p:nvSpPr>
          <p:cNvPr id="1703428508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990000" y="1472400"/>
            <a:ext cx="8386316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z="5600" b="1" i="0" u="none" strike="noStrike" cap="none" spc="-594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</a:t>
            </a:r>
            <a:endParaRPr/>
          </a:p>
        </p:txBody>
      </p:sp>
      <p:sp>
        <p:nvSpPr>
          <p:cNvPr id="1942508230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892800" y="2656800"/>
            <a:ext cx="8582672" cy="838559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699" marR="5079">
              <a:lnSpc>
                <a:spcPct val="100000"/>
              </a:lnSpc>
              <a:spcBef>
                <a:spcPts val="119"/>
              </a:spcBef>
              <a:defRPr/>
            </a:pPr>
            <a:r>
              <a:rPr lang="en-US" sz="2750" b="0" i="0" u="none" strike="noStrike" cap="none" spc="104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Text</a:t>
            </a:r>
            <a:endParaRPr sz="2750">
              <a:latin typeface="Calibri"/>
              <a:cs typeface="Calibri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 bwMode="auto"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 descr=""/>
            <p:cNvSpPr/>
            <p:nvPr/>
          </p:nvSpPr>
          <p:spPr bwMode="auto"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grpFill/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" name="object 6" descr=""/>
            <p:cNvSpPr/>
            <p:nvPr/>
          </p:nvSpPr>
          <p:spPr bwMode="auto"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grpFill/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 descr=""/>
            <p:cNvSpPr/>
            <p:nvPr/>
          </p:nvSpPr>
          <p:spPr bwMode="auto"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 fill="norm" stroke="1" extrusionOk="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grpFill/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8" name="object 8" descr=""/>
            <p:cNvSpPr/>
            <p:nvPr/>
          </p:nvSpPr>
          <p:spPr bwMode="auto"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 fill="norm" stroke="1" extrusionOk="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" name="object 9" descr=""/>
            <p:cNvSpPr/>
            <p:nvPr/>
          </p:nvSpPr>
          <p:spPr bwMode="auto"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 fill="norm" stroke="1" extrusionOk="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grpFill/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pic>
        <p:nvPicPr>
          <p:cNvPr id="10" name="object 10" descr=""/>
          <p:cNvPicPr/>
          <p:nvPr/>
        </p:nvPicPr>
        <p:blipFill>
          <a:blip r:embed="rId3"/>
          <a:stretch/>
        </p:blipFill>
        <p:spPr bwMode="auto">
          <a:xfrm>
            <a:off x="15240739" y="7239013"/>
            <a:ext cx="3058451" cy="3059150"/>
          </a:xfrm>
          <a:prstGeom prst="rect">
            <a:avLst/>
          </a:prstGeom>
        </p:spPr>
      </p:pic>
      <p:pic>
        <p:nvPicPr>
          <p:cNvPr id="13" name="imagen" descr=""/>
          <p:cNvPicPr/>
          <p:nvPr/>
        </p:nvPicPr>
        <p:blipFill>
          <a:blip r:embed="rId4"/>
          <a:stretch/>
        </p:blipFill>
        <p:spPr bwMode="auto">
          <a:xfrm rot="0" flipH="0" flipV="0">
            <a:off x="0" y="1090799"/>
            <a:ext cx="6541200" cy="9198000"/>
          </a:xfrm>
          <a:prstGeom prst="rect">
            <a:avLst/>
          </a:prstGeom>
        </p:spPr>
      </p:pic>
      <p:sp>
        <p:nvSpPr>
          <p:cNvPr id="824964315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7128000" y="1400400"/>
            <a:ext cx="8385237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z="5600" b="1" i="0" u="none" strike="noStrike" cap="none" spc="-594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</a:t>
            </a:r>
            <a:endParaRPr/>
          </a:p>
        </p:txBody>
      </p:sp>
      <p:sp>
        <p:nvSpPr>
          <p:cNvPr id="1153013322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7027200" y="2584800"/>
            <a:ext cx="8580872" cy="419459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 sz="2750" b="0" i="0" u="none" strike="noStrike" cap="none" spc="103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2024-08-15T14:31:28Z</dcterms:created>
  <dcterms:modified xsi:type="dcterms:W3CDTF">2024-08-15T21:55:19Z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2024-08-15T00:00:00Z</vt:filetime>
  </property>
  <property fmtid="{D5CDD505-2E9C-101B-9397-08002B2CF9AE}" pid="5" name="Producer">
    <vt:lpwstr>GPL Ghostscript 10.02.0</vt:lpwstr>
  </property>
</Properties>
</file>