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B08D-AC17-4DD0-943B-7795A318A13F}" v="4" dt="2023-04-21T16:06:06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Hyeonseo" userId="4ed0cb2ab0efd38a" providerId="LiveId" clId="{3F8ECE0A-FE6E-481E-90CE-104D5F3E25E3}"/>
    <pc:docChg chg="addSld delSld modMainMaster">
      <pc:chgData name="Yun Hyeonseo" userId="4ed0cb2ab0efd38a" providerId="LiveId" clId="{3F8ECE0A-FE6E-481E-90CE-104D5F3E25E3}" dt="2023-04-22T08:42:42.824" v="14" actId="680"/>
      <pc:docMkLst>
        <pc:docMk/>
      </pc:docMkLst>
      <pc:sldChg chg="new">
        <pc:chgData name="Yun Hyeonseo" userId="4ed0cb2ab0efd38a" providerId="LiveId" clId="{3F8ECE0A-FE6E-481E-90CE-104D5F3E25E3}" dt="2023-04-22T08:42:24.837" v="10" actId="680"/>
        <pc:sldMkLst>
          <pc:docMk/>
          <pc:sldMk cId="468386212" sldId="257"/>
        </pc:sldMkLst>
      </pc:sldChg>
      <pc:sldChg chg="new del">
        <pc:chgData name="Yun Hyeonseo" userId="4ed0cb2ab0efd38a" providerId="LiveId" clId="{3F8ECE0A-FE6E-481E-90CE-104D5F3E25E3}" dt="2023-04-22T08:42:19.925" v="6" actId="47"/>
        <pc:sldMkLst>
          <pc:docMk/>
          <pc:sldMk cId="2422402144" sldId="257"/>
        </pc:sldMkLst>
      </pc:sldChg>
      <pc:sldChg chg="new">
        <pc:chgData name="Yun Hyeonseo" userId="4ed0cb2ab0efd38a" providerId="LiveId" clId="{3F8ECE0A-FE6E-481E-90CE-104D5F3E25E3}" dt="2023-04-22T08:42:30.493" v="11" actId="680"/>
        <pc:sldMkLst>
          <pc:docMk/>
          <pc:sldMk cId="369236321" sldId="258"/>
        </pc:sldMkLst>
      </pc:sldChg>
      <pc:sldChg chg="new del">
        <pc:chgData name="Yun Hyeonseo" userId="4ed0cb2ab0efd38a" providerId="LiveId" clId="{3F8ECE0A-FE6E-481E-90CE-104D5F3E25E3}" dt="2023-04-22T08:42:20.102" v="7" actId="47"/>
        <pc:sldMkLst>
          <pc:docMk/>
          <pc:sldMk cId="1464295963" sldId="258"/>
        </pc:sldMkLst>
      </pc:sldChg>
      <pc:sldChg chg="new del">
        <pc:chgData name="Yun Hyeonseo" userId="4ed0cb2ab0efd38a" providerId="LiveId" clId="{3F8ECE0A-FE6E-481E-90CE-104D5F3E25E3}" dt="2023-04-22T08:42:20.267" v="8" actId="47"/>
        <pc:sldMkLst>
          <pc:docMk/>
          <pc:sldMk cId="1425779926" sldId="259"/>
        </pc:sldMkLst>
      </pc:sldChg>
      <pc:sldChg chg="new">
        <pc:chgData name="Yun Hyeonseo" userId="4ed0cb2ab0efd38a" providerId="LiveId" clId="{3F8ECE0A-FE6E-481E-90CE-104D5F3E25E3}" dt="2023-04-22T08:42:31.648" v="12" actId="680"/>
        <pc:sldMkLst>
          <pc:docMk/>
          <pc:sldMk cId="1864357557" sldId="259"/>
        </pc:sldMkLst>
      </pc:sldChg>
      <pc:sldChg chg="new del">
        <pc:chgData name="Yun Hyeonseo" userId="4ed0cb2ab0efd38a" providerId="LiveId" clId="{3F8ECE0A-FE6E-481E-90CE-104D5F3E25E3}" dt="2023-04-22T08:42:20.704" v="9" actId="47"/>
        <pc:sldMkLst>
          <pc:docMk/>
          <pc:sldMk cId="3533464623" sldId="260"/>
        </pc:sldMkLst>
      </pc:sldChg>
      <pc:sldChg chg="new">
        <pc:chgData name="Yun Hyeonseo" userId="4ed0cb2ab0efd38a" providerId="LiveId" clId="{3F8ECE0A-FE6E-481E-90CE-104D5F3E25E3}" dt="2023-04-22T08:42:34.158" v="13" actId="680"/>
        <pc:sldMkLst>
          <pc:docMk/>
          <pc:sldMk cId="4246543477" sldId="260"/>
        </pc:sldMkLst>
      </pc:sldChg>
      <pc:sldChg chg="new">
        <pc:chgData name="Yun Hyeonseo" userId="4ed0cb2ab0efd38a" providerId="LiveId" clId="{3F8ECE0A-FE6E-481E-90CE-104D5F3E25E3}" dt="2023-04-22T08:42:42.824" v="14" actId="680"/>
        <pc:sldMkLst>
          <pc:docMk/>
          <pc:sldMk cId="3322553248" sldId="261"/>
        </pc:sldMkLst>
      </pc:sldChg>
      <pc:sldMasterChg chg="modSp mod">
        <pc:chgData name="Yun Hyeonseo" userId="4ed0cb2ab0efd38a" providerId="LiveId" clId="{3F8ECE0A-FE6E-481E-90CE-104D5F3E25E3}" dt="2023-04-22T08:41:46.940" v="1" actId="1076"/>
        <pc:sldMasterMkLst>
          <pc:docMk/>
          <pc:sldMasterMk cId="3374733229" sldId="2147483660"/>
        </pc:sldMasterMkLst>
        <pc:spChg chg="mod">
          <ac:chgData name="Yun Hyeonseo" userId="4ed0cb2ab0efd38a" providerId="LiveId" clId="{3F8ECE0A-FE6E-481E-90CE-104D5F3E25E3}" dt="2023-04-22T08:41:43.818" v="0" actId="1076"/>
          <ac:spMkLst>
            <pc:docMk/>
            <pc:sldMasterMk cId="3374733229" sldId="2147483660"/>
            <ac:spMk id="2" creationId="{00000000-0000-0000-0000-000000000000}"/>
          </ac:spMkLst>
        </pc:spChg>
        <pc:spChg chg="mod">
          <ac:chgData name="Yun Hyeonseo" userId="4ed0cb2ab0efd38a" providerId="LiveId" clId="{3F8ECE0A-FE6E-481E-90CE-104D5F3E25E3}" dt="2023-04-22T08:41:46.940" v="1" actId="1076"/>
          <ac:spMkLst>
            <pc:docMk/>
            <pc:sldMasterMk cId="3374733229" sldId="2147483660"/>
            <ac:spMk id="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3782-3576-487E-9FE6-39569C19824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6616-FCC9-42EE-9EC5-DC42AA7F6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6616-FCC9-42EE-9EC5-DC42AA7F63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1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88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1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43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3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8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9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8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19389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449-87BD-8CB7-B3A2-890CFDE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3EBF-C264-1A2D-2951-D1F93091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8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C14C-4ADF-F399-0671-652B906D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C65F-7FBD-AC71-D939-9F52423BE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BF98-A7BE-C907-307F-8F39C9DB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2711-2379-9572-0EBB-8BAE09945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022D-6D6A-583D-2744-2C0DF71C0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40B-18F1-CE65-AD09-C714F7C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8DA69-4725-7EAE-5567-D30EA28AA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72BE-A2A7-38BB-CD0F-9E70CADE5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4FBA6-7A3D-7183-E9DF-F1879BB9B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FA938-0B65-AD35-93F6-77CB9613A0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5532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Yun Hyeonseo</cp:lastModifiedBy>
  <cp:revision>6</cp:revision>
  <dcterms:created xsi:type="dcterms:W3CDTF">2023-04-21T16:04:53Z</dcterms:created>
  <dcterms:modified xsi:type="dcterms:W3CDTF">2023-04-22T08:42:43Z</dcterms:modified>
</cp:coreProperties>
</file>