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75" d="100"/>
          <a:sy n="75" d="100"/>
        </p:scale>
        <p:origin x="159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1200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81000">
              <a:schemeClr val="accent3">
                <a:lumMod val="10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533401"/>
            <a:ext cx="6154713" cy="218152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" y="3289955"/>
            <a:ext cx="6154713" cy="277148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F4FEF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94168"/>
            <a:ext cx="6554867" cy="825631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7667920" cy="2965894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bg2">
                <a:lumMod val="75000"/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33400" y="3651695"/>
            <a:ext cx="7667920" cy="1390072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6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87" y="254128"/>
            <a:ext cx="8077200" cy="71093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667" y="1055802"/>
            <a:ext cx="8080820" cy="5326143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83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7774425" cy="106915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283" y="1892430"/>
            <a:ext cx="7774425" cy="185943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283" y="3935944"/>
            <a:ext cx="7774425" cy="206892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3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gradFill flip="none" rotWithShape="1">
          <a:gsLst>
            <a:gs pos="12000">
              <a:schemeClr val="accent3">
                <a:lumMod val="0"/>
                <a:lumOff val="100000"/>
              </a:schemeClr>
            </a:gs>
            <a:gs pos="27000">
              <a:schemeClr val="accent3">
                <a:lumMod val="0"/>
                <a:lumOff val="100000"/>
                <a:alpha val="63000"/>
              </a:schemeClr>
            </a:gs>
            <a:gs pos="96000">
              <a:schemeClr val="accent3">
                <a:lumMod val="100000"/>
              </a:schemeClr>
            </a:gs>
          </a:gsLst>
          <a:lin ang="5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48315"/>
            <a:ext cx="7771614" cy="886819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399" y="3835134"/>
            <a:ext cx="7771614" cy="21846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4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123883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6284" y="1944827"/>
            <a:ext cx="6859786" cy="205213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284" y="4169553"/>
            <a:ext cx="6859786" cy="236777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accent4">
                    <a:lumMod val="50000"/>
                  </a:schemeClr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5560" y="136005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accent4">
                    <a:lumMod val="50000"/>
                  </a:schemeClr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766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14806"/>
            <a:ext cx="7525658" cy="155786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marL="0" lvl="0"/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ko-KR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21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gradFill>
          <a:gsLst>
            <a:gs pos="12000">
              <a:schemeClr val="accent3">
                <a:lumMod val="0"/>
                <a:lumOff val="100000"/>
              </a:schemeClr>
            </a:gs>
            <a:gs pos="41000">
              <a:schemeClr val="accent3">
                <a:lumMod val="0"/>
                <a:lumOff val="100000"/>
                <a:alpha val="38000"/>
              </a:schemeClr>
            </a:gs>
            <a:gs pos="96000">
              <a:schemeClr val="accent3">
                <a:lumMod val="10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00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7884736" cy="152400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0675"/>
            <a:ext cx="7884736" cy="3980395"/>
          </a:xfrm>
        </p:spPr>
        <p:txBody>
          <a:bodyPr anchor="ctr"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8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12000">
              <a:schemeClr val="accent3">
                <a:lumMod val="0"/>
                <a:lumOff val="100000"/>
              </a:schemeClr>
            </a:gs>
            <a:gs pos="54000">
              <a:schemeClr val="accent3">
                <a:lumMod val="0"/>
                <a:lumOff val="100000"/>
              </a:schemeClr>
            </a:gs>
            <a:gs pos="96000">
              <a:schemeClr val="accent3">
                <a:lumMod val="10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6937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856323"/>
            <a:ext cx="6402467" cy="73528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2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39644"/>
            <a:ext cx="6554867" cy="10801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4253843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399"/>
            <a:ext cx="3948238" cy="4253843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9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 flip="none" rotWithShape="1">
          <a:gsLst>
            <a:gs pos="16000">
              <a:schemeClr val="accent3">
                <a:lumMod val="0"/>
                <a:lumOff val="100000"/>
              </a:schemeClr>
            </a:gs>
            <a:gs pos="40000">
              <a:schemeClr val="accent3">
                <a:lumMod val="0"/>
                <a:lumOff val="100000"/>
                <a:alpha val="51000"/>
              </a:schemeClr>
            </a:gs>
            <a:gs pos="96000">
              <a:schemeClr val="accent3"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09328"/>
            <a:ext cx="6554867" cy="91047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0"/>
            <a:ext cx="3945467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881487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2362" y="566738"/>
            <a:ext cx="395670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881486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30218"/>
            <a:ext cx="6554867" cy="108958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3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8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116291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1802092"/>
            <a:ext cx="3200400" cy="421770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6992" y="5715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1809946"/>
            <a:ext cx="3280974" cy="4251488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1809945"/>
            <a:ext cx="3564223" cy="4251489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7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accent3">
                <a:lumMod val="0"/>
                <a:lumOff val="100000"/>
              </a:schemeClr>
            </a:gs>
            <a:gs pos="45000">
              <a:schemeClr val="accent3">
                <a:lumMod val="0"/>
                <a:lumOff val="100000"/>
                <a:alpha val="63000"/>
              </a:schemeClr>
            </a:gs>
            <a:gs pos="96000">
              <a:schemeClr val="accent3">
                <a:lumMod val="10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7554798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5670"/>
            <a:ext cx="7554798" cy="4065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34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3145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7666"/>
            <a:ext cx="6400800" cy="1752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Hello, world.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549752-CBEC-6786-AF08-A027C23DC70F}"/>
              </a:ext>
            </a:extLst>
          </p:cNvPr>
          <p:cNvCxnSpPr>
            <a:cxnSpLocks/>
          </p:cNvCxnSpPr>
          <p:nvPr/>
        </p:nvCxnSpPr>
        <p:spPr>
          <a:xfrm>
            <a:off x="834620" y="1322120"/>
            <a:ext cx="754226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9379"/>
            <a:ext cx="6402468" cy="23198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explanatory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CCDEC4-5B8E-0869-344B-FED5D9F4241E}"/>
              </a:ext>
            </a:extLst>
          </p:cNvPr>
          <p:cNvCxnSpPr>
            <a:cxnSpLocks/>
          </p:cNvCxnSpPr>
          <p:nvPr/>
        </p:nvCxnSpPr>
        <p:spPr>
          <a:xfrm>
            <a:off x="791662" y="5157691"/>
            <a:ext cx="7703051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8401" y="350449"/>
            <a:ext cx="7554798" cy="876288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content on the left.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content on the right.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AF53EAC-B0FE-3E91-5150-3FB4C2A27D37}"/>
              </a:ext>
            </a:extLst>
          </p:cNvPr>
          <p:cNvCxnSpPr>
            <a:cxnSpLocks/>
          </p:cNvCxnSpPr>
          <p:nvPr/>
        </p:nvCxnSpPr>
        <p:spPr>
          <a:xfrm>
            <a:off x="834620" y="1322120"/>
            <a:ext cx="754226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EF46BC-B4B1-981D-4773-C97448261EC4}"/>
              </a:ext>
            </a:extLst>
          </p:cNvPr>
          <p:cNvCxnSpPr>
            <a:cxnSpLocks/>
          </p:cNvCxnSpPr>
          <p:nvPr/>
        </p:nvCxnSpPr>
        <p:spPr>
          <a:xfrm>
            <a:off x="4536201" y="1798115"/>
            <a:ext cx="0" cy="427129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Custom 1">
      <a:majorFont>
        <a:latin typeface="Arial Black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245</TotalTime>
  <Words>49</Words>
  <Application>Microsoft Office PowerPoint</Application>
  <PresentationFormat>화면 슬라이드 쇼(4:3)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Wingdings 3</vt:lpstr>
      <vt:lpstr>Slice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양수빈</cp:lastModifiedBy>
  <cp:revision>10</cp:revision>
  <dcterms:created xsi:type="dcterms:W3CDTF">2017-06-05T14:10:58Z</dcterms:created>
  <dcterms:modified xsi:type="dcterms:W3CDTF">2023-04-22T08:48:17Z</dcterms:modified>
</cp:coreProperties>
</file>