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04" d="100"/>
          <a:sy n="104" d="100"/>
        </p:scale>
        <p:origin x="1280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AFE45E-F715-B482-A74B-29C50088E284}"/>
              </a:ext>
            </a:extLst>
          </p:cNvPr>
          <p:cNvSpPr/>
          <p:nvPr userDrawn="1"/>
        </p:nvSpPr>
        <p:spPr>
          <a:xfrm>
            <a:off x="0" y="0"/>
            <a:ext cx="9144000" cy="491566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50EF4B7-EF13-DEA4-E807-6DB3E3B18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431450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48E98E5-3DCB-CEDD-69B4-265479064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5027666"/>
            <a:ext cx="6400800" cy="120060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B91FC7-3F78-D792-F176-1DA128CBE59E}"/>
              </a:ext>
            </a:extLst>
          </p:cNvPr>
          <p:cNvCxnSpPr>
            <a:cxnSpLocks/>
          </p:cNvCxnSpPr>
          <p:nvPr userDrawn="1"/>
        </p:nvCxnSpPr>
        <p:spPr>
          <a:xfrm>
            <a:off x="834620" y="1322120"/>
            <a:ext cx="754226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AA8276-D53D-6823-F217-B7072874AF6B}"/>
              </a:ext>
            </a:extLst>
          </p:cNvPr>
          <p:cNvCxnSpPr>
            <a:cxnSpLocks/>
          </p:cNvCxnSpPr>
          <p:nvPr userDrawn="1"/>
        </p:nvCxnSpPr>
        <p:spPr>
          <a:xfrm>
            <a:off x="834620" y="5108515"/>
            <a:ext cx="754226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76F49E-6E53-640E-9AF3-370F35E366A9}"/>
              </a:ext>
            </a:extLst>
          </p:cNvPr>
          <p:cNvCxnSpPr>
            <a:cxnSpLocks/>
          </p:cNvCxnSpPr>
          <p:nvPr userDrawn="1"/>
        </p:nvCxnSpPr>
        <p:spPr>
          <a:xfrm>
            <a:off x="834620" y="1322120"/>
            <a:ext cx="7542266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85454C-60F1-2692-AD0D-BD80B8AA5473}"/>
              </a:ext>
            </a:extLst>
          </p:cNvPr>
          <p:cNvCxnSpPr>
            <a:cxnSpLocks/>
          </p:cNvCxnSpPr>
          <p:nvPr userDrawn="1"/>
        </p:nvCxnSpPr>
        <p:spPr>
          <a:xfrm>
            <a:off x="4572000" y="1600200"/>
            <a:ext cx="0" cy="452596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31450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5027666"/>
            <a:ext cx="6400800" cy="1752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Hello,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explanatory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CCDEC4-5B8E-0869-344B-FED5D9F4241E}"/>
              </a:ext>
            </a:extLst>
          </p:cNvPr>
          <p:cNvCxnSpPr>
            <a:cxnSpLocks/>
          </p:cNvCxnSpPr>
          <p:nvPr/>
        </p:nvCxnSpPr>
        <p:spPr>
          <a:xfrm>
            <a:off x="791662" y="5157691"/>
            <a:ext cx="7703051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content on the left.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 Black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Black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Yun Hyeonseo</cp:lastModifiedBy>
  <cp:revision>7</cp:revision>
  <dcterms:created xsi:type="dcterms:W3CDTF">2017-06-05T14:10:58Z</dcterms:created>
  <dcterms:modified xsi:type="dcterms:W3CDTF">2023-04-21T16:39:11Z</dcterms:modified>
</cp:coreProperties>
</file>