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61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855AF9DD-1EA5-3C45-9650-A5ED60B58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84980" y="1388627"/>
            <a:ext cx="9574491" cy="48236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D8AE43-8848-EE5B-C527-00F1289F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97295" y="111527"/>
            <a:ext cx="2743200" cy="365125"/>
          </a:xfrm>
        </p:spPr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E68E09-5C48-8DCD-8E2C-73DD1B74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95127" y="6381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9E25CB-EA4E-017F-BC79-9E5F04872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6272" y="6381348"/>
            <a:ext cx="2743200" cy="365125"/>
          </a:xfrm>
        </p:spPr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평행 사변형 8">
            <a:extLst>
              <a:ext uri="{FF2B5EF4-FFF2-40B4-BE49-F238E27FC236}">
                <a16:creationId xmlns:a16="http://schemas.microsoft.com/office/drawing/2014/main" id="{18A67D4E-CC32-DE69-3970-48A19BF3D60F}"/>
              </a:ext>
            </a:extLst>
          </p:cNvPr>
          <p:cNvSpPr/>
          <p:nvPr userDrawn="1"/>
        </p:nvSpPr>
        <p:spPr>
          <a:xfrm>
            <a:off x="-1322865" y="0"/>
            <a:ext cx="4783696" cy="68580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02CFE9-19CB-3ACC-8FF5-D539CA973B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84980" y="311662"/>
            <a:ext cx="9574491" cy="976811"/>
          </a:xfrm>
        </p:spPr>
        <p:txBody>
          <a:bodyPr anchor="b">
            <a:normAutofit/>
          </a:bodyPr>
          <a:lstStyle>
            <a:lvl1pPr algn="ctr">
              <a:defRPr sz="4400"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8216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2E08C-BA96-65AE-2942-358691A743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61647" y="584570"/>
            <a:ext cx="9942022" cy="130601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A3774EA-6B41-8859-1A40-D9C4B362302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3233651" y="2053245"/>
            <a:ext cx="8770018" cy="4046614"/>
          </a:xfrm>
        </p:spPr>
        <p:txBody>
          <a:bodyPr vert="eaVert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B22B7B-7ADC-9AEA-6AFF-AE1DA63E9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E39D37-506A-A1F1-C21F-60A7D4551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608CA6-23B4-ACA1-1DB4-969159F7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232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A6B36-DD95-C80A-89F0-C0055D6829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6001" y="347511"/>
            <a:ext cx="9647668" cy="8162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0A030-9F20-A583-50BF-E2484D8658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356001" y="1311190"/>
            <a:ext cx="9647668" cy="5045160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F227EC-033E-DB2E-7E61-F95C0D00C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F97B5-A156-7AA6-AA8F-29364B71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EDE6A2-D024-B04B-3496-11A688D5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9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30732-AC81-4264-E168-55841C225D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86742" y="441267"/>
            <a:ext cx="9783746" cy="838893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8F13248-4A81-719E-138E-38F1CB2465C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86742" y="1346662"/>
            <a:ext cx="9783746" cy="5009688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7D47B2-7FD0-F820-8024-2D9D5B824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B7DF75-A412-DE3A-A383-77A6A7DE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18A79F-3D81-94A6-C282-09498828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7351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83E4C5-FC8C-F053-5762-29F80D7F02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5722" y="416518"/>
            <a:ext cx="10380554" cy="94303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111AF-4FEF-4B94-F733-C1CEAA10D1FE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05723" y="1461407"/>
            <a:ext cx="10380553" cy="4602025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5AB5C-9881-23C7-476A-612FAF024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0B3A2E-F821-D294-19CD-142834EF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23BC17-8DCB-D4E6-62FA-90F5F1741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726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C7E34-1ACD-9D1C-F732-BD90C8BBCA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4438" y="365125"/>
            <a:ext cx="10515600" cy="875941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0282BDA-7326-706E-D6B8-DE458066396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94438" y="1272274"/>
            <a:ext cx="5157787" cy="875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973632-C555-88FB-C035-C4FDC061F25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094438" y="2096186"/>
            <a:ext cx="5157787" cy="4260163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C2D1FF1-BC9D-2B55-D5AC-9AE8A3AB8D30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26850" y="1272274"/>
            <a:ext cx="5183188" cy="875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AF0B06E-A2EF-6742-CA5F-03FBF590069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26850" y="2096187"/>
            <a:ext cx="5183188" cy="4260162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8AF258-F1DD-4769-6E15-8A0877B16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27C156A-1DAF-6BFB-18B4-422FD10B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35DFC85-0183-E4EF-42AC-615919079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ACDF5CB-783E-65FA-34B3-6D7F7C4A763A}"/>
              </a:ext>
            </a:extLst>
          </p:cNvPr>
          <p:cNvSpPr/>
          <p:nvPr userDrawn="1"/>
        </p:nvSpPr>
        <p:spPr>
          <a:xfrm>
            <a:off x="0" y="0"/>
            <a:ext cx="4286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98CE42-2FF6-F47B-3418-0E2F401A6292}"/>
              </a:ext>
            </a:extLst>
          </p:cNvPr>
          <p:cNvSpPr/>
          <p:nvPr userDrawn="1"/>
        </p:nvSpPr>
        <p:spPr>
          <a:xfrm>
            <a:off x="583558" y="0"/>
            <a:ext cx="22729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769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F4024-634D-F9D2-8257-93CFA5B612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8186" y="2146692"/>
            <a:ext cx="10555628" cy="24537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33DB4C-BF08-DCA8-A994-675D3F3E8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63E21-4000-284D-AD26-3E46E267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05360-D608-BCDA-C855-4B5D1AD16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8E49AD85-D208-F664-3415-7EDED0E19822}"/>
              </a:ext>
            </a:extLst>
          </p:cNvPr>
          <p:cNvSpPr/>
          <p:nvPr userDrawn="1"/>
        </p:nvSpPr>
        <p:spPr>
          <a:xfrm>
            <a:off x="505427" y="1793152"/>
            <a:ext cx="11181145" cy="3159889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54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F094E3B-9EC5-70CC-4F3D-10062FC17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712D7C5-C0C5-2A70-A0A1-8F5B67385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00CCDC-BE7A-84CB-821C-994FBF4E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26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33ECF-FC43-7DEA-8A8A-804762EFB8C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519937"/>
            <a:ext cx="6172200" cy="5341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0F6B8E-985D-E08D-DD49-69366BC36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2811176-3EBE-5178-0971-1C94376C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FA18E7-3755-83EC-9785-4D71B71D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D68C59-3103-E919-27D8-9A6E3028EB6D}"/>
              </a:ext>
            </a:extLst>
          </p:cNvPr>
          <p:cNvSpPr/>
          <p:nvPr userDrawn="1"/>
        </p:nvSpPr>
        <p:spPr>
          <a:xfrm>
            <a:off x="0" y="0"/>
            <a:ext cx="4286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42438C-33E7-795D-94B4-D022ED5882A3}"/>
              </a:ext>
            </a:extLst>
          </p:cNvPr>
          <p:cNvSpPr/>
          <p:nvPr userDrawn="1"/>
        </p:nvSpPr>
        <p:spPr>
          <a:xfrm>
            <a:off x="583558" y="0"/>
            <a:ext cx="22729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ABB627-71F7-D951-0EFD-CC48FA0569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5784" y="506212"/>
            <a:ext cx="3932237" cy="13508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5EC56B-9066-D358-C4BC-90935F1A5AB8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965784" y="1979629"/>
            <a:ext cx="3932237" cy="39383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2269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09345-0CF6-0FE7-8E4F-E1D61990A7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42480" y="136525"/>
            <a:ext cx="7216091" cy="598766"/>
          </a:xfrm>
        </p:spPr>
        <p:txBody>
          <a:bodyPr anchor="b"/>
          <a:lstStyle>
            <a:lvl1pPr algn="r">
              <a:defRPr sz="32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843DF08-5C97-C240-5AFE-8EE2E7C1871D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2605375" y="2077183"/>
            <a:ext cx="4114800" cy="38060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Click icon to add picture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F16E70-C0D0-ADC1-A1C1-EBF7034F97F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6843772" y="847899"/>
            <a:ext cx="5159897" cy="50352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D7E122-C403-298A-3414-C03F5475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  <a:t>2023-04-22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DF19F7-F7DC-1D30-A031-6DEE2F52B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F48185-2C3D-1173-57C8-06A0C453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198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ACE4E4-B75E-4961-F3E1-DF26F389CC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58572" y="136525"/>
            <a:ext cx="1045097" cy="383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4FF5D8-1065-4286-8063-40B7F6306A41}" type="datetimeFigureOut">
              <a:rPr lang="ko-KR" altLang="en-US" smtClean="0"/>
              <a:pPr/>
              <a:t>2023-04-22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DFB2C1-0756-B22D-8255-FFBACF56D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437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4C8C03-CA1F-AA5F-6F75-FC6A3D450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30672" y="6227180"/>
            <a:ext cx="577770" cy="494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6F3900F9-3AD2-4B64-9DDE-1BAEE6F0830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8" name="평행 사변형 7">
            <a:extLst>
              <a:ext uri="{FF2B5EF4-FFF2-40B4-BE49-F238E27FC236}">
                <a16:creationId xmlns:a16="http://schemas.microsoft.com/office/drawing/2014/main" id="{46F8F71D-2263-6325-141E-8D54F6FB7F69}"/>
              </a:ext>
            </a:extLst>
          </p:cNvPr>
          <p:cNvSpPr/>
          <p:nvPr userDrawn="1"/>
        </p:nvSpPr>
        <p:spPr>
          <a:xfrm>
            <a:off x="-1230521" y="0"/>
            <a:ext cx="4783696" cy="68580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630D3E-4E8A-BF47-6312-A56F8816D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38599" y="1637963"/>
            <a:ext cx="7569843" cy="458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/>
              <a:t>Click to edit Master subtitle style</a:t>
            </a:r>
          </a:p>
        </p:txBody>
      </p:sp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2C14D6-7C4B-F1B9-1EF7-AFD343C28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598" y="263199"/>
            <a:ext cx="7569843" cy="124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0162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BA6C1A2-A600-7778-FE63-C1CF21AE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63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부제목 6">
            <a:extLst>
              <a:ext uri="{FF2B5EF4-FFF2-40B4-BE49-F238E27FC236}">
                <a16:creationId xmlns:a16="http://schemas.microsoft.com/office/drawing/2014/main" id="{0633E5AD-A2E8-8715-4056-FF4ED52F43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3D9D2F09-B2D6-C18D-198F-758CD8E284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049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7FECCDA0-AAEA-25F7-4D54-C26FDBC0A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06D3EA85-0C07-02AA-C058-A8CA5B4497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1159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1A208A7-D4F3-ED5A-DB2D-49E04B218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A5A3DC-87C8-348F-040B-91C70977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832867-82BE-DB88-0FD2-E215D69DC36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BB8C5CD9-C7C2-69B6-D72D-5F9B479CC7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8DBA901-AD5C-1B17-4DA4-16D0A563FC0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251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2CA382C-4550-BF6E-D5A7-60324079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세로 텍스트 개체 틀 4">
            <a:extLst>
              <a:ext uri="{FF2B5EF4-FFF2-40B4-BE49-F238E27FC236}">
                <a16:creationId xmlns:a16="http://schemas.microsoft.com/office/drawing/2014/main" id="{3435834E-C7E8-F2BE-0038-AB31B7283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055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Gadugi"/>
        <a:cs typeface=""/>
      </a:majorFont>
      <a:minorFont>
        <a:latin typeface="Arial"/>
        <a:ea typeface="Ebri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와이드스크린</PresentationFormat>
  <Paragraphs>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Arial</vt:lpstr>
      <vt:lpstr>Arial Black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양수빈</dc:creator>
  <cp:lastModifiedBy>양수빈</cp:lastModifiedBy>
  <cp:revision>8</cp:revision>
  <dcterms:created xsi:type="dcterms:W3CDTF">2023-04-22T04:57:45Z</dcterms:created>
  <dcterms:modified xsi:type="dcterms:W3CDTF">2023-04-22T08:29:55Z</dcterms:modified>
</cp:coreProperties>
</file>