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media1.svg"/><Relationship Id="rId4" Type="http://schemas.openxmlformats.org/officeDocument/2006/relationships/image" Target="../media/image2.png"/><Relationship Id="rId5" Type="http://schemas.openxmlformats.org/officeDocument/2006/relationships/image" Target="../media/media2.sv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bg>
      <p:bgPr shadeToTitle="0">
        <a:solidFill>
          <a:srgbClr val="1D1D1D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0287749" name="Título 1"/>
          <p:cNvSpPr>
            <a:spLocks noGrp="1"/>
          </p:cNvSpPr>
          <p:nvPr userDrawn="1"/>
        </p:nvSpPr>
        <p:spPr bwMode="auto">
          <a:xfrm>
            <a:off x="10736649" y="6316942"/>
            <a:ext cx="1455350" cy="198919"/>
          </a:xfrm>
          <a:prstGeom prst="rect">
            <a:avLst/>
          </a:prstGeom>
        </p:spPr>
        <p:txBody>
          <a:bodyPr vert="horz" lIns="121919" tIns="60959" rIns="121919" bIns="60959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1000" b="0">
                <a:solidFill>
                  <a:schemeClr val="bg1"/>
                </a:solidFill>
                <a:latin typeface="TSTAR PRO Medium"/>
              </a:rPr>
              <a:t>www.ikerlan.es</a:t>
            </a:r>
            <a:endParaRPr/>
          </a:p>
        </p:txBody>
      </p:sp>
      <p:pic>
        <p:nvPicPr>
          <p:cNvPr id="1677110349" name="Gráfico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518979" y="6125496"/>
            <a:ext cx="951754" cy="417714"/>
          </a:xfrm>
          <a:prstGeom prst="rect">
            <a:avLst/>
          </a:prstGeom>
        </p:spPr>
      </p:pic>
      <p:pic>
        <p:nvPicPr>
          <p:cNvPr id="1162123287" name="Gráfico 5"/>
          <p:cNvPicPr>
            <a:picLocks noChangeAspect="1"/>
          </p:cNvPicPr>
          <p:nvPr userDrawn="1"/>
        </p:nvPicPr>
        <p:blipFill>
          <a:blip r:embed="rId4">
            <a:alphaModFix amt="25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8448706">
            <a:off x="2988369" y="1234768"/>
            <a:ext cx="6215257" cy="3737847"/>
          </a:xfrm>
          <a:prstGeom prst="rect">
            <a:avLst/>
          </a:prstGeom>
        </p:spPr>
      </p:pic>
      <p:grpSp>
        <p:nvGrpSpPr>
          <p:cNvPr id="1239928719" name="Grupo 6"/>
          <p:cNvGrpSpPr/>
          <p:nvPr userDrawn="1"/>
        </p:nvGrpSpPr>
        <p:grpSpPr bwMode="auto">
          <a:xfrm>
            <a:off x="11081561" y="6543211"/>
            <a:ext cx="1113520" cy="39303"/>
            <a:chOff x="11081561" y="610551"/>
            <a:chExt cx="1113520" cy="39303"/>
          </a:xfrm>
        </p:grpSpPr>
        <p:sp>
          <p:nvSpPr>
            <p:cNvPr id="2019635349" name="Forma libre: forma 7"/>
            <p:cNvSpPr/>
            <p:nvPr/>
          </p:nvSpPr>
          <p:spPr bwMode="auto">
            <a:xfrm flipH="1">
              <a:off x="11876810" y="610551"/>
              <a:ext cx="318270" cy="39303"/>
            </a:xfrm>
            <a:custGeom>
              <a:avLst/>
              <a:gdLst>
                <a:gd name="connsiteX0" fmla="*/ 0 w 318271"/>
                <a:gd name="connsiteY0" fmla="*/ 19652 h 39303"/>
                <a:gd name="connsiteX1" fmla="*/ 0 w 318271"/>
                <a:gd name="connsiteY1" fmla="*/ 19652 h 39303"/>
                <a:gd name="connsiteX2" fmla="*/ 15986 w 318271"/>
                <a:gd name="connsiteY2" fmla="*/ 0 h 39303"/>
                <a:gd name="connsiteX3" fmla="*/ 302285 w 318271"/>
                <a:gd name="connsiteY3" fmla="*/ 0 h 39303"/>
                <a:gd name="connsiteX4" fmla="*/ 318271 w 318271"/>
                <a:gd name="connsiteY4" fmla="*/ 19652 h 39303"/>
                <a:gd name="connsiteX5" fmla="*/ 302285 w 318271"/>
                <a:gd name="connsiteY5" fmla="*/ 39304 h 39303"/>
                <a:gd name="connsiteX6" fmla="*/ 15986 w 318271"/>
                <a:gd name="connsiteY6" fmla="*/ 39304 h 39303"/>
                <a:gd name="connsiteX7" fmla="*/ 0 w 318271"/>
                <a:gd name="connsiteY7" fmla="*/ 19652 h 3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271" h="39303" fill="norm" stroke="1" extrusionOk="0">
                  <a:moveTo>
                    <a:pt x="0" y="19652"/>
                  </a:moveTo>
                  <a:lnTo>
                    <a:pt x="0" y="19652"/>
                  </a:lnTo>
                  <a:cubicBezTo>
                    <a:pt x="0" y="8837"/>
                    <a:pt x="7139" y="0"/>
                    <a:pt x="15986" y="0"/>
                  </a:cubicBezTo>
                  <a:lnTo>
                    <a:pt x="302285" y="0"/>
                  </a:lnTo>
                  <a:cubicBezTo>
                    <a:pt x="311133" y="0"/>
                    <a:pt x="318271" y="8775"/>
                    <a:pt x="318271" y="19652"/>
                  </a:cubicBezTo>
                  <a:cubicBezTo>
                    <a:pt x="318271" y="30528"/>
                    <a:pt x="311133" y="39304"/>
                    <a:pt x="302285" y="39304"/>
                  </a:cubicBezTo>
                  <a:lnTo>
                    <a:pt x="15986" y="39304"/>
                  </a:lnTo>
                  <a:cubicBezTo>
                    <a:pt x="7139" y="39304"/>
                    <a:pt x="0" y="30528"/>
                    <a:pt x="0" y="19652"/>
                  </a:cubicBezTo>
                </a:path>
              </a:pathLst>
            </a:custGeom>
            <a:solidFill>
              <a:srgbClr val="25EE32"/>
            </a:solidFill>
            <a:ln w="43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763131192" name="Forma libre: forma 8"/>
            <p:cNvSpPr/>
            <p:nvPr/>
          </p:nvSpPr>
          <p:spPr bwMode="auto">
            <a:xfrm flipH="1">
              <a:off x="11153953" y="610551"/>
              <a:ext cx="543588" cy="39303"/>
            </a:xfrm>
            <a:custGeom>
              <a:avLst/>
              <a:gdLst>
                <a:gd name="connsiteX0" fmla="*/ 0 w 543589"/>
                <a:gd name="connsiteY0" fmla="*/ 19652 h 39303"/>
                <a:gd name="connsiteX1" fmla="*/ 0 w 543589"/>
                <a:gd name="connsiteY1" fmla="*/ 19652 h 39303"/>
                <a:gd name="connsiteX2" fmla="*/ 15986 w 543589"/>
                <a:gd name="connsiteY2" fmla="*/ 0 h 39303"/>
                <a:gd name="connsiteX3" fmla="*/ 527603 w 543589"/>
                <a:gd name="connsiteY3" fmla="*/ 0 h 39303"/>
                <a:gd name="connsiteX4" fmla="*/ 543590 w 543589"/>
                <a:gd name="connsiteY4" fmla="*/ 19652 h 39303"/>
                <a:gd name="connsiteX5" fmla="*/ 527603 w 543589"/>
                <a:gd name="connsiteY5" fmla="*/ 39304 h 39303"/>
                <a:gd name="connsiteX6" fmla="*/ 15986 w 543589"/>
                <a:gd name="connsiteY6" fmla="*/ 39304 h 39303"/>
                <a:gd name="connsiteX7" fmla="*/ 0 w 543589"/>
                <a:gd name="connsiteY7" fmla="*/ 19652 h 3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589" h="39303" fill="norm" stroke="1" extrusionOk="0">
                  <a:moveTo>
                    <a:pt x="0" y="19652"/>
                  </a:moveTo>
                  <a:lnTo>
                    <a:pt x="0" y="19652"/>
                  </a:lnTo>
                  <a:cubicBezTo>
                    <a:pt x="0" y="8837"/>
                    <a:pt x="7139" y="0"/>
                    <a:pt x="15986" y="0"/>
                  </a:cubicBezTo>
                  <a:lnTo>
                    <a:pt x="527603" y="0"/>
                  </a:lnTo>
                  <a:cubicBezTo>
                    <a:pt x="536451" y="0"/>
                    <a:pt x="543590" y="8775"/>
                    <a:pt x="543590" y="19652"/>
                  </a:cubicBezTo>
                  <a:cubicBezTo>
                    <a:pt x="543590" y="30528"/>
                    <a:pt x="536451" y="39304"/>
                    <a:pt x="527603" y="39304"/>
                  </a:cubicBezTo>
                  <a:lnTo>
                    <a:pt x="15986" y="39304"/>
                  </a:lnTo>
                  <a:cubicBezTo>
                    <a:pt x="7139" y="39304"/>
                    <a:pt x="0" y="30528"/>
                    <a:pt x="0" y="19652"/>
                  </a:cubicBezTo>
                </a:path>
              </a:pathLst>
            </a:custGeom>
            <a:solidFill>
              <a:srgbClr val="25EE32"/>
            </a:solidFill>
            <a:ln w="43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785643195" name="Forma libre: forma 9"/>
            <p:cNvSpPr/>
            <p:nvPr/>
          </p:nvSpPr>
          <p:spPr bwMode="auto">
            <a:xfrm flipH="1">
              <a:off x="11805325" y="610551"/>
              <a:ext cx="31671" cy="38931"/>
            </a:xfrm>
            <a:custGeom>
              <a:avLst/>
              <a:gdLst>
                <a:gd name="connsiteX0" fmla="*/ 15836 w 31671"/>
                <a:gd name="connsiteY0" fmla="*/ 38933 h 38932"/>
                <a:gd name="connsiteX1" fmla="*/ 0 w 31671"/>
                <a:gd name="connsiteY1" fmla="*/ 19466 h 38932"/>
                <a:gd name="connsiteX2" fmla="*/ 15836 w 31671"/>
                <a:gd name="connsiteY2" fmla="*/ 0 h 38932"/>
                <a:gd name="connsiteX3" fmla="*/ 31671 w 31671"/>
                <a:gd name="connsiteY3" fmla="*/ 19466 h 38932"/>
                <a:gd name="connsiteX4" fmla="*/ 15836 w 31671"/>
                <a:gd name="connsiteY4" fmla="*/ 38933 h 3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71" h="38932" fill="norm" stroke="1" extrusionOk="0">
                  <a:moveTo>
                    <a:pt x="15836" y="38933"/>
                  </a:moveTo>
                  <a:cubicBezTo>
                    <a:pt x="7088" y="38933"/>
                    <a:pt x="0" y="30219"/>
                    <a:pt x="0" y="19466"/>
                  </a:cubicBezTo>
                  <a:cubicBezTo>
                    <a:pt x="0" y="8714"/>
                    <a:pt x="7139" y="0"/>
                    <a:pt x="15836" y="0"/>
                  </a:cubicBezTo>
                  <a:cubicBezTo>
                    <a:pt x="24533" y="0"/>
                    <a:pt x="31671" y="8714"/>
                    <a:pt x="31671" y="19466"/>
                  </a:cubicBezTo>
                  <a:cubicBezTo>
                    <a:pt x="31671" y="30219"/>
                    <a:pt x="24583" y="38933"/>
                    <a:pt x="15836" y="38933"/>
                  </a:cubicBezTo>
                </a:path>
              </a:pathLst>
            </a:custGeom>
            <a:solidFill>
              <a:srgbClr val="25EE32"/>
            </a:solidFill>
            <a:ln w="43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83209704" name="Forma libre: forma 10"/>
            <p:cNvSpPr/>
            <p:nvPr/>
          </p:nvSpPr>
          <p:spPr bwMode="auto">
            <a:xfrm flipH="1">
              <a:off x="11737458" y="610551"/>
              <a:ext cx="31671" cy="38931"/>
            </a:xfrm>
            <a:custGeom>
              <a:avLst/>
              <a:gdLst>
                <a:gd name="connsiteX0" fmla="*/ 15836 w 31671"/>
                <a:gd name="connsiteY0" fmla="*/ 38933 h 38932"/>
                <a:gd name="connsiteX1" fmla="*/ 0 w 31671"/>
                <a:gd name="connsiteY1" fmla="*/ 19466 h 38932"/>
                <a:gd name="connsiteX2" fmla="*/ 15836 w 31671"/>
                <a:gd name="connsiteY2" fmla="*/ 0 h 38932"/>
                <a:gd name="connsiteX3" fmla="*/ 31671 w 31671"/>
                <a:gd name="connsiteY3" fmla="*/ 19466 h 38932"/>
                <a:gd name="connsiteX4" fmla="*/ 15836 w 31671"/>
                <a:gd name="connsiteY4" fmla="*/ 38933 h 3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71" h="38932" fill="norm" stroke="1" extrusionOk="0">
                  <a:moveTo>
                    <a:pt x="15836" y="38933"/>
                  </a:moveTo>
                  <a:cubicBezTo>
                    <a:pt x="7088" y="38933"/>
                    <a:pt x="0" y="30219"/>
                    <a:pt x="0" y="19466"/>
                  </a:cubicBezTo>
                  <a:cubicBezTo>
                    <a:pt x="0" y="8714"/>
                    <a:pt x="7088" y="0"/>
                    <a:pt x="15836" y="0"/>
                  </a:cubicBezTo>
                  <a:cubicBezTo>
                    <a:pt x="24583" y="0"/>
                    <a:pt x="31671" y="8714"/>
                    <a:pt x="31671" y="19466"/>
                  </a:cubicBezTo>
                  <a:cubicBezTo>
                    <a:pt x="31671" y="30219"/>
                    <a:pt x="24583" y="38933"/>
                    <a:pt x="15836" y="38933"/>
                  </a:cubicBezTo>
                </a:path>
              </a:pathLst>
            </a:custGeom>
            <a:solidFill>
              <a:srgbClr val="25EE32"/>
            </a:solidFill>
            <a:ln w="43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86465578" name="Forma libre: forma 11"/>
            <p:cNvSpPr/>
            <p:nvPr/>
          </p:nvSpPr>
          <p:spPr bwMode="auto">
            <a:xfrm flipH="1">
              <a:off x="11081561" y="610551"/>
              <a:ext cx="31671" cy="38931"/>
            </a:xfrm>
            <a:custGeom>
              <a:avLst/>
              <a:gdLst>
                <a:gd name="connsiteX0" fmla="*/ 15836 w 31671"/>
                <a:gd name="connsiteY0" fmla="*/ 38933 h 38932"/>
                <a:gd name="connsiteX1" fmla="*/ 0 w 31671"/>
                <a:gd name="connsiteY1" fmla="*/ 19466 h 38932"/>
                <a:gd name="connsiteX2" fmla="*/ 15836 w 31671"/>
                <a:gd name="connsiteY2" fmla="*/ 0 h 38932"/>
                <a:gd name="connsiteX3" fmla="*/ 31671 w 31671"/>
                <a:gd name="connsiteY3" fmla="*/ 19466 h 38932"/>
                <a:gd name="connsiteX4" fmla="*/ 15836 w 31671"/>
                <a:gd name="connsiteY4" fmla="*/ 38933 h 3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71" h="38932" fill="norm" stroke="1" extrusionOk="0">
                  <a:moveTo>
                    <a:pt x="15836" y="38933"/>
                  </a:moveTo>
                  <a:cubicBezTo>
                    <a:pt x="7088" y="38933"/>
                    <a:pt x="0" y="30219"/>
                    <a:pt x="0" y="19466"/>
                  </a:cubicBezTo>
                  <a:cubicBezTo>
                    <a:pt x="0" y="8714"/>
                    <a:pt x="7088" y="0"/>
                    <a:pt x="15836" y="0"/>
                  </a:cubicBezTo>
                  <a:cubicBezTo>
                    <a:pt x="24583" y="0"/>
                    <a:pt x="31671" y="8714"/>
                    <a:pt x="31671" y="19466"/>
                  </a:cubicBezTo>
                  <a:cubicBezTo>
                    <a:pt x="31671" y="30219"/>
                    <a:pt x="24583" y="38933"/>
                    <a:pt x="15836" y="38933"/>
                  </a:cubicBezTo>
                </a:path>
              </a:pathLst>
            </a:custGeom>
            <a:solidFill>
              <a:srgbClr val="25EE32"/>
            </a:solidFill>
            <a:ln w="43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549107267" name="title_text"/>
          <p:cNvSpPr>
            <a:spLocks noGrp="1"/>
          </p:cNvSpPr>
          <p:nvPr>
            <p:ph type="title" hasCustomPrompt="1"/>
          </p:nvPr>
        </p:nvSpPr>
        <p:spPr bwMode="auto">
          <a:xfrm rot="0" flipH="0" flipV="0">
            <a:off x="838800" y="2401200"/>
            <a:ext cx="10515600" cy="2056717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000">
                <a:solidFill>
                  <a:schemeClr val="bg1"/>
                </a:solidFill>
                <a:latin typeface="Superior Title Black"/>
              </a:defRPr>
            </a:lvl1pPr>
          </a:lstStyle>
          <a:p>
            <a:pPr algn="ctr">
              <a:lnSpc>
                <a:spcPts val="6999"/>
              </a:lnSpc>
              <a:spcAft>
                <a:spcPts val="1199"/>
              </a:spcAft>
              <a:defRPr/>
            </a:pPr>
            <a:r>
              <a:rPr lang="es-ES" sz="4400">
                <a:solidFill>
                  <a:schemeClr val="bg1"/>
                </a:solidFill>
                <a:latin typeface="Superior Title Black"/>
              </a:rPr>
              <a:t>Lorem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 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ipsum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 dolor 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sit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 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amet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,</a:t>
            </a:r>
            <a:br>
              <a:rPr lang="es-ES" sz="4400">
                <a:solidFill>
                  <a:schemeClr val="bg1"/>
                </a:solidFill>
                <a:latin typeface="Superior Title Black"/>
              </a:rPr>
            </a:br>
            <a:r>
              <a:rPr lang="es-ES" sz="4400">
                <a:solidFill>
                  <a:schemeClr val="bg1"/>
                </a:solidFill>
                <a:latin typeface="Superior Title Black"/>
              </a:rPr>
              <a:t>adipiscing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 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elit</a:t>
            </a:r>
            <a:r>
              <a:rPr lang="es-ES" sz="4400">
                <a:solidFill>
                  <a:srgbClr val="25EE32"/>
                </a:solidFill>
                <a:latin typeface="Superior Title Black"/>
              </a:rPr>
              <a:t>.</a:t>
            </a:r>
            <a:br>
              <a:rPr lang="es-ES" sz="4400">
                <a:solidFill>
                  <a:srgbClr val="25EE32"/>
                </a:solidFill>
                <a:latin typeface="Superior Title Black"/>
              </a:rPr>
            </a:br>
            <a:endParaRPr lang="es-ES" sz="4400">
              <a:solidFill>
                <a:srgbClr val="25EE32"/>
              </a:solidFill>
              <a:latin typeface="Superior Title Bl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1_Separata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9875863" name="Rectángulo 2"/>
          <p:cNvSpPr/>
          <p:nvPr userDrawn="1"/>
        </p:nvSpPr>
        <p:spPr bwMode="auto">
          <a:xfrm>
            <a:off x="0" y="0"/>
            <a:ext cx="5756478" cy="685800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 sz="1350"/>
          </a:p>
        </p:txBody>
      </p:sp>
      <p:pic>
        <p:nvPicPr>
          <p:cNvPr id="416762261" name="Imagen 3" descr="Imagen que contiene Logotipo&#10;&#10;Descripción generada automáticamente"/>
          <p:cNvPicPr>
            <a:picLocks noChangeAspect="1"/>
          </p:cNvPicPr>
          <p:nvPr userDrawn="1"/>
        </p:nvPicPr>
        <p:blipFill>
          <a:blip r:embed="rId2"/>
          <a:srcRect l="0" t="0" r="38689" b="39675"/>
          <a:stretch/>
        </p:blipFill>
        <p:spPr bwMode="auto">
          <a:xfrm>
            <a:off x="150258" y="-746124"/>
            <a:ext cx="5606218" cy="3102825"/>
          </a:xfrm>
          <a:prstGeom prst="rect">
            <a:avLst/>
          </a:prstGeom>
        </p:spPr>
      </p:pic>
      <p:sp>
        <p:nvSpPr>
          <p:cNvPr id="347778598" name="title_text"/>
          <p:cNvSpPr>
            <a:spLocks noGrp="1"/>
          </p:cNvSpPr>
          <p:nvPr>
            <p:ph type="title" hasCustomPrompt="1"/>
          </p:nvPr>
        </p:nvSpPr>
        <p:spPr bwMode="auto">
          <a:xfrm rot="0" flipH="0" flipV="0">
            <a:off x="590399" y="1346400"/>
            <a:ext cx="5165580" cy="166067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pPr algn="l">
              <a:lnSpc>
                <a:spcPts val="6198"/>
              </a:lnSpc>
              <a:defRPr/>
            </a:pPr>
            <a:r>
              <a:rPr lang="es-ES" sz="6000" b="0">
                <a:solidFill>
                  <a:schemeClr val="bg1"/>
                </a:solidFill>
                <a:latin typeface="TSTAR PRO"/>
              </a:rPr>
              <a:t>Lorem</a:t>
            </a:r>
            <a:r>
              <a:rPr lang="es-ES" sz="6000" b="0">
                <a:solidFill>
                  <a:schemeClr val="bg1"/>
                </a:solidFill>
                <a:latin typeface="TSTAR PRO"/>
              </a:rPr>
              <a:t> hit</a:t>
            </a:r>
            <a:br>
              <a:rPr lang="es-ES" sz="6000" b="0">
                <a:solidFill>
                  <a:schemeClr val="bg1"/>
                </a:solidFill>
                <a:latin typeface="TSTAR PRO"/>
              </a:rPr>
            </a:br>
            <a:r>
              <a:rPr lang="es-ES" sz="6000" b="0">
                <a:solidFill>
                  <a:srgbClr val="25EE32"/>
                </a:solidFill>
                <a:latin typeface="TSTAR PRO"/>
              </a:rPr>
              <a:t>ipsum</a:t>
            </a:r>
            <a:r>
              <a:rPr lang="es-ES" sz="6000" b="0">
                <a:solidFill>
                  <a:srgbClr val="2BF026"/>
                </a:solidFill>
                <a:latin typeface="Superior Title Black"/>
              </a:rPr>
              <a:t>.</a:t>
            </a:r>
            <a:endParaRPr lang="es-ES"/>
          </a:p>
        </p:txBody>
      </p:sp>
      <p:sp>
        <p:nvSpPr>
          <p:cNvPr id="1443321717" name="text"/>
          <p:cNvSpPr>
            <a:spLocks noGrp="1"/>
          </p:cNvSpPr>
          <p:nvPr>
            <p:ph type="body" sz="quarter" idx="10" hasCustomPrompt="1"/>
          </p:nvPr>
        </p:nvSpPr>
        <p:spPr bwMode="auto">
          <a:xfrm rot="0" flipH="0" flipV="0">
            <a:off x="583200" y="3128398"/>
            <a:ext cx="5174115" cy="985837"/>
          </a:xfrm>
        </p:spPr>
        <p:txBody>
          <a:bodyPr wrap="square">
            <a:noAutofit/>
          </a:bodyPr>
          <a:lstStyle>
            <a:lvl1pPr marL="269874" indent="-269874">
              <a:lnSpc>
                <a:spcPts val="1999"/>
              </a:lnSpc>
              <a:spcBef>
                <a:spcPts val="0"/>
              </a:spcBef>
              <a:buFont typeface="+mj-lt"/>
              <a:buAutoNum type="arabicPeriod" startAt="2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s-ES"/>
              <a:t>Lorem</a:t>
            </a:r>
            <a:r>
              <a:rPr lang="es-ES"/>
              <a:t> </a:t>
            </a:r>
            <a:r>
              <a:rPr lang="es-ES"/>
              <a:t>ipsum</a:t>
            </a:r>
            <a:r>
              <a:rPr lang="es-ES"/>
              <a:t>.</a:t>
            </a:r>
            <a:endParaRPr/>
          </a:p>
          <a:p>
            <a:pPr lvl="0">
              <a:defRPr/>
            </a:pPr>
            <a:r>
              <a:rPr lang="es-ES"/>
              <a:t>Lorem</a:t>
            </a:r>
            <a:r>
              <a:rPr lang="es-ES"/>
              <a:t> </a:t>
            </a:r>
            <a:r>
              <a:rPr lang="es-ES"/>
              <a:t>ipsum</a:t>
            </a:r>
            <a:r>
              <a:rPr lang="es-ES"/>
              <a:t>.</a:t>
            </a:r>
            <a:endParaRPr/>
          </a:p>
          <a:p>
            <a:pPr lvl="0">
              <a:defRPr/>
            </a:pPr>
            <a:r>
              <a:rPr lang="es-ES"/>
              <a:t>Lorem</a:t>
            </a:r>
            <a:r>
              <a:rPr lang="es-ES"/>
              <a:t> </a:t>
            </a:r>
            <a:r>
              <a:rPr lang="es-ES"/>
              <a:t>ipsum</a:t>
            </a:r>
            <a:endParaRPr lang="es-ES"/>
          </a:p>
          <a:p>
            <a:pPr lvl="0">
              <a:defRPr/>
            </a:pPr>
            <a:endParaRPr lang="es-ES"/>
          </a:p>
        </p:txBody>
      </p:sp>
      <p:sp>
        <p:nvSpPr>
          <p:cNvPr id="1608065578" name="Marcador de texto 9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93641" y="565078"/>
            <a:ext cx="5162837" cy="650874"/>
          </a:xfrm>
        </p:spPr>
        <p:txBody>
          <a:bodyPr wrap="square">
            <a:noAutofit/>
          </a:bodyPr>
          <a:lstStyle>
            <a:lvl1pPr marL="0" indent="0">
              <a:buNone/>
              <a:defRPr sz="375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>
              <a:defRPr/>
            </a:pPr>
            <a:r>
              <a:rPr lang="es-ES"/>
              <a:t>1.</a:t>
            </a:r>
            <a:endParaRPr/>
          </a:p>
        </p:txBody>
      </p:sp>
      <p:pic>
        <p:nvPicPr>
          <p:cNvPr id="584365422" name="Imagen 6" descr="Logotipo&#10;&#10;Descripción generada automáticamente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82271" y="6024843"/>
            <a:ext cx="552507" cy="509446"/>
          </a:xfrm>
          <a:prstGeom prst="rect">
            <a:avLst/>
          </a:prstGeom>
        </p:spPr>
      </p:pic>
      <p:pic>
        <p:nvPicPr>
          <p:cNvPr id="169846147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755978" y="0"/>
            <a:ext cx="643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modified xsi:type="dcterms:W3CDTF">2024-08-29T20:18:21Z</dcterms:modified>
  <cp:category/>
  <cp:contentStatus/>
  <cp:version/>
</cp:coreProperties>
</file>