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8300700" cy="10299700"/>
  <p:notesSz cx="18300700" cy="10299700"/>
  <p:defaultTextStyle>
    <a:defPPr>
      <a:defRPr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8" d="100"/>
          <a:sy n="78" d="100"/>
        </p:scale>
        <p:origin x="-1536" y="-84"/>
      </p:cViewPr>
      <p:guideLst>
        <p:guide pos="2880" orient="horz"/>
        <p:guide pos="2160"/>
      </p:guideLst>
    </p:cSldViewPr>
  </p:slideViewPr>
  <p:gridSpacing cx="78028800" cy="780288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D7C85D3-0B93-4C65-FFD1-62B96B2C7F90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B6A7A70-2A79-6D55-7794-486F90A954F8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C04B78-361D-1779-7024-D326F644891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_text"/>
          <p:cNvSpPr>
            <a:spLocks noGrp="1"/>
          </p:cNvSpPr>
          <p:nvPr>
            <p:ph type="title"/>
          </p:nvPr>
        </p:nvSpPr>
        <p:spPr bwMode="auto">
          <a:xfrm rot="0" flipH="0" flipV="0">
            <a:off x="4957199" y="3110400"/>
            <a:ext cx="8384157" cy="882649"/>
          </a:xfrm>
        </p:spPr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subtitle_text"/>
          <p:cNvSpPr>
            <a:spLocks noGrp="1"/>
          </p:cNvSpPr>
          <p:nvPr>
            <p:ph type="body" idx="1"/>
          </p:nvPr>
        </p:nvSpPr>
        <p:spPr bwMode="auto">
          <a:xfrm rot="0" flipH="0" flipV="0">
            <a:off x="4860000" y="4294800"/>
            <a:ext cx="8579793" cy="2120899"/>
          </a:xfrm>
        </p:spPr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6222237" y="9578720"/>
            <a:ext cx="5856223" cy="514984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915034" y="9578720"/>
            <a:ext cx="4209160" cy="514984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13176504" y="9578720"/>
            <a:ext cx="4209160" cy="514984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/>
              <a:t>#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_text"/>
          <p:cNvSpPr>
            <a:spLocks noGrp="1"/>
          </p:cNvSpPr>
          <p:nvPr>
            <p:ph type="title"/>
          </p:nvPr>
        </p:nvSpPr>
        <p:spPr bwMode="auto">
          <a:xfrm rot="0" flipH="0" flipV="0">
            <a:off x="3430800" y="997200"/>
            <a:ext cx="8384157" cy="882649"/>
          </a:xfrm>
        </p:spPr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755615140" name="text"/>
          <p:cNvSpPr>
            <a:spLocks noGrp="1"/>
          </p:cNvSpPr>
          <p:nvPr>
            <p:ph type="body" idx="1"/>
          </p:nvPr>
        </p:nvSpPr>
        <p:spPr bwMode="auto">
          <a:xfrm rot="0" flipH="0" flipV="0">
            <a:off x="568800" y="2368800"/>
            <a:ext cx="8511006" cy="6797801"/>
          </a:xfrm>
        </p:spPr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endParaRPr/>
          </a:p>
        </p:txBody>
      </p:sp>
      <p:pic>
        <p:nvPicPr>
          <p:cNvPr id="1952604214" name="imagen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9230399" y="2368800"/>
            <a:ext cx="8308800" cy="679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5585521" name="bg object 16"/>
          <p:cNvSpPr/>
          <p:nvPr/>
        </p:nvSpPr>
        <p:spPr bwMode="auto"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fill="norm" stroke="1" extrusionOk="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520075083" name="bg object 16"/>
          <p:cNvSpPr/>
          <p:nvPr/>
        </p:nvSpPr>
        <p:spPr bwMode="auto"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fill="norm" stroke="1" extrusionOk="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pic>
        <p:nvPicPr>
          <p:cNvPr id="978425657" name="bg object 17"/>
          <p:cNvPicPr/>
          <p:nvPr/>
        </p:nvPicPr>
        <p:blipFill>
          <a:blip r:embed="rId2"/>
          <a:stretch/>
        </p:blipFill>
        <p:spPr bwMode="auto">
          <a:xfrm>
            <a:off x="-5037" y="-9358"/>
            <a:ext cx="3058409" cy="1533510"/>
          </a:xfrm>
          <a:prstGeom prst="rect">
            <a:avLst/>
          </a:prstGeom>
        </p:spPr>
      </p:pic>
      <p:sp>
        <p:nvSpPr>
          <p:cNvPr id="1258030379" name="bg object 18"/>
          <p:cNvSpPr/>
          <p:nvPr/>
        </p:nvSpPr>
        <p:spPr bwMode="auto">
          <a:xfrm>
            <a:off x="17322417" y="0"/>
            <a:ext cx="965835" cy="916304"/>
          </a:xfrm>
          <a:custGeom>
            <a:avLst/>
            <a:gdLst/>
            <a:ahLst/>
            <a:cxnLst/>
            <a:rect l="l" t="t" r="r" b="b"/>
            <a:pathLst>
              <a:path w="965834" h="916305" fill="norm" stroke="1" extrusionOk="0">
                <a:moveTo>
                  <a:pt x="506900" y="0"/>
                </a:moveTo>
                <a:lnTo>
                  <a:pt x="488345" y="0"/>
                </a:lnTo>
                <a:lnTo>
                  <a:pt x="487646" y="4151"/>
                </a:lnTo>
                <a:lnTo>
                  <a:pt x="475680" y="47486"/>
                </a:lnTo>
                <a:lnTo>
                  <a:pt x="459456" y="89850"/>
                </a:lnTo>
                <a:lnTo>
                  <a:pt x="439280" y="130944"/>
                </a:lnTo>
                <a:lnTo>
                  <a:pt x="415457" y="170467"/>
                </a:lnTo>
                <a:lnTo>
                  <a:pt x="388292" y="208123"/>
                </a:lnTo>
                <a:lnTo>
                  <a:pt x="358091" y="243610"/>
                </a:lnTo>
                <a:lnTo>
                  <a:pt x="325158" y="276632"/>
                </a:lnTo>
                <a:lnTo>
                  <a:pt x="289800" y="306888"/>
                </a:lnTo>
                <a:lnTo>
                  <a:pt x="252320" y="334079"/>
                </a:lnTo>
                <a:lnTo>
                  <a:pt x="213025" y="357908"/>
                </a:lnTo>
                <a:lnTo>
                  <a:pt x="172220" y="378075"/>
                </a:lnTo>
                <a:lnTo>
                  <a:pt x="130209" y="394280"/>
                </a:lnTo>
                <a:lnTo>
                  <a:pt x="87299" y="406225"/>
                </a:lnTo>
                <a:lnTo>
                  <a:pt x="43794" y="413612"/>
                </a:lnTo>
                <a:lnTo>
                  <a:pt x="0" y="416140"/>
                </a:lnTo>
                <a:lnTo>
                  <a:pt x="43794" y="418669"/>
                </a:lnTo>
                <a:lnTo>
                  <a:pt x="87299" y="426055"/>
                </a:lnTo>
                <a:lnTo>
                  <a:pt x="130209" y="437998"/>
                </a:lnTo>
                <a:lnTo>
                  <a:pt x="172220" y="454199"/>
                </a:lnTo>
                <a:lnTo>
                  <a:pt x="213025" y="474357"/>
                </a:lnTo>
                <a:lnTo>
                  <a:pt x="252320" y="498173"/>
                </a:lnTo>
                <a:lnTo>
                  <a:pt x="289800" y="525347"/>
                </a:lnTo>
                <a:lnTo>
                  <a:pt x="325158" y="555579"/>
                </a:lnTo>
                <a:lnTo>
                  <a:pt x="358091" y="588570"/>
                </a:lnTo>
                <a:lnTo>
                  <a:pt x="388292" y="624019"/>
                </a:lnTo>
                <a:lnTo>
                  <a:pt x="415457" y="661626"/>
                </a:lnTo>
                <a:lnTo>
                  <a:pt x="439280" y="701093"/>
                </a:lnTo>
                <a:lnTo>
                  <a:pt x="459456" y="742118"/>
                </a:lnTo>
                <a:lnTo>
                  <a:pt x="475680" y="784402"/>
                </a:lnTo>
                <a:lnTo>
                  <a:pt x="487646" y="827645"/>
                </a:lnTo>
                <a:lnTo>
                  <a:pt x="495050" y="871547"/>
                </a:lnTo>
                <a:lnTo>
                  <a:pt x="497585" y="915809"/>
                </a:lnTo>
                <a:lnTo>
                  <a:pt x="500142" y="871547"/>
                </a:lnTo>
                <a:lnTo>
                  <a:pt x="507604" y="827645"/>
                </a:lnTo>
                <a:lnTo>
                  <a:pt x="519662" y="784402"/>
                </a:lnTo>
                <a:lnTo>
                  <a:pt x="536008" y="742118"/>
                </a:lnTo>
                <a:lnTo>
                  <a:pt x="556331" y="701093"/>
                </a:lnTo>
                <a:lnTo>
                  <a:pt x="580323" y="661626"/>
                </a:lnTo>
                <a:lnTo>
                  <a:pt x="607673" y="624019"/>
                </a:lnTo>
                <a:lnTo>
                  <a:pt x="638073" y="588570"/>
                </a:lnTo>
                <a:lnTo>
                  <a:pt x="671212" y="555579"/>
                </a:lnTo>
                <a:lnTo>
                  <a:pt x="706783" y="525347"/>
                </a:lnTo>
                <a:lnTo>
                  <a:pt x="744474" y="498173"/>
                </a:lnTo>
                <a:lnTo>
                  <a:pt x="783977" y="474357"/>
                </a:lnTo>
                <a:lnTo>
                  <a:pt x="824982" y="454199"/>
                </a:lnTo>
                <a:lnTo>
                  <a:pt x="867181" y="437998"/>
                </a:lnTo>
                <a:lnTo>
                  <a:pt x="910262" y="426055"/>
                </a:lnTo>
                <a:lnTo>
                  <a:pt x="953918" y="418669"/>
                </a:lnTo>
                <a:lnTo>
                  <a:pt x="965602" y="417996"/>
                </a:lnTo>
                <a:lnTo>
                  <a:pt x="965602" y="414284"/>
                </a:lnTo>
                <a:lnTo>
                  <a:pt x="910262" y="406225"/>
                </a:lnTo>
                <a:lnTo>
                  <a:pt x="867181" y="394280"/>
                </a:lnTo>
                <a:lnTo>
                  <a:pt x="824982" y="378075"/>
                </a:lnTo>
                <a:lnTo>
                  <a:pt x="783977" y="357908"/>
                </a:lnTo>
                <a:lnTo>
                  <a:pt x="744474" y="334079"/>
                </a:lnTo>
                <a:lnTo>
                  <a:pt x="706783" y="306888"/>
                </a:lnTo>
                <a:lnTo>
                  <a:pt x="671212" y="276632"/>
                </a:lnTo>
                <a:lnTo>
                  <a:pt x="638073" y="243610"/>
                </a:lnTo>
                <a:lnTo>
                  <a:pt x="607673" y="208123"/>
                </a:lnTo>
                <a:lnTo>
                  <a:pt x="580323" y="170467"/>
                </a:lnTo>
                <a:lnTo>
                  <a:pt x="556331" y="130944"/>
                </a:lnTo>
                <a:lnTo>
                  <a:pt x="536008" y="89850"/>
                </a:lnTo>
                <a:lnTo>
                  <a:pt x="519662" y="47486"/>
                </a:lnTo>
                <a:lnTo>
                  <a:pt x="507604" y="4151"/>
                </a:lnTo>
                <a:lnTo>
                  <a:pt x="506900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798576797" name="bg object 19"/>
          <p:cNvSpPr/>
          <p:nvPr/>
        </p:nvSpPr>
        <p:spPr bwMode="auto">
          <a:xfrm>
            <a:off x="17322493" y="0"/>
            <a:ext cx="965835" cy="916304"/>
          </a:xfrm>
          <a:custGeom>
            <a:avLst/>
            <a:gdLst/>
            <a:ahLst/>
            <a:cxnLst/>
            <a:rect l="l" t="t" r="r" b="b"/>
            <a:pathLst>
              <a:path w="965834" h="916305" fill="norm" stroke="1" extrusionOk="0">
                <a:moveTo>
                  <a:pt x="506756" y="0"/>
                </a:moveTo>
                <a:lnTo>
                  <a:pt x="519533" y="47536"/>
                </a:lnTo>
                <a:lnTo>
                  <a:pt x="535885" y="89901"/>
                </a:lnTo>
                <a:lnTo>
                  <a:pt x="556217" y="130995"/>
                </a:lnTo>
                <a:lnTo>
                  <a:pt x="580217" y="170519"/>
                </a:lnTo>
                <a:lnTo>
                  <a:pt x="607578" y="208175"/>
                </a:lnTo>
                <a:lnTo>
                  <a:pt x="637988" y="243663"/>
                </a:lnTo>
                <a:lnTo>
                  <a:pt x="671138" y="276686"/>
                </a:lnTo>
                <a:lnTo>
                  <a:pt x="706718" y="306942"/>
                </a:lnTo>
                <a:lnTo>
                  <a:pt x="744419" y="334135"/>
                </a:lnTo>
                <a:lnTo>
                  <a:pt x="783931" y="357964"/>
                </a:lnTo>
                <a:lnTo>
                  <a:pt x="824944" y="378130"/>
                </a:lnTo>
                <a:lnTo>
                  <a:pt x="867149" y="394336"/>
                </a:lnTo>
                <a:lnTo>
                  <a:pt x="910235" y="406282"/>
                </a:lnTo>
                <a:lnTo>
                  <a:pt x="953893" y="413668"/>
                </a:lnTo>
                <a:lnTo>
                  <a:pt x="965528" y="414338"/>
                </a:lnTo>
              </a:path>
              <a:path w="965834" h="916305" fill="norm" stroke="1" extrusionOk="0">
                <a:moveTo>
                  <a:pt x="965528" y="418056"/>
                </a:moveTo>
                <a:lnTo>
                  <a:pt x="910235" y="426111"/>
                </a:lnTo>
                <a:lnTo>
                  <a:pt x="867149" y="438054"/>
                </a:lnTo>
                <a:lnTo>
                  <a:pt x="824944" y="454254"/>
                </a:lnTo>
                <a:lnTo>
                  <a:pt x="783931" y="474412"/>
                </a:lnTo>
                <a:lnTo>
                  <a:pt x="744419" y="498227"/>
                </a:lnTo>
                <a:lnTo>
                  <a:pt x="706718" y="525401"/>
                </a:lnTo>
                <a:lnTo>
                  <a:pt x="671138" y="555632"/>
                </a:lnTo>
                <a:lnTo>
                  <a:pt x="637988" y="588621"/>
                </a:lnTo>
                <a:lnTo>
                  <a:pt x="607578" y="624069"/>
                </a:lnTo>
                <a:lnTo>
                  <a:pt x="580217" y="661676"/>
                </a:lnTo>
                <a:lnTo>
                  <a:pt x="556217" y="701140"/>
                </a:lnTo>
                <a:lnTo>
                  <a:pt x="535885" y="742164"/>
                </a:lnTo>
                <a:lnTo>
                  <a:pt x="519533" y="784447"/>
                </a:lnTo>
                <a:lnTo>
                  <a:pt x="507469" y="827689"/>
                </a:lnTo>
                <a:lnTo>
                  <a:pt x="500003" y="871590"/>
                </a:lnTo>
                <a:lnTo>
                  <a:pt x="497446" y="915851"/>
                </a:lnTo>
                <a:lnTo>
                  <a:pt x="494912" y="871590"/>
                </a:lnTo>
                <a:lnTo>
                  <a:pt x="487512" y="827689"/>
                </a:lnTo>
                <a:lnTo>
                  <a:pt x="475551" y="784447"/>
                </a:lnTo>
                <a:lnTo>
                  <a:pt x="459335" y="742164"/>
                </a:lnTo>
                <a:lnTo>
                  <a:pt x="439169" y="701140"/>
                </a:lnTo>
                <a:lnTo>
                  <a:pt x="415356" y="661676"/>
                </a:lnTo>
                <a:lnTo>
                  <a:pt x="388202" y="624069"/>
                </a:lnTo>
                <a:lnTo>
                  <a:pt x="358013" y="588621"/>
                </a:lnTo>
                <a:lnTo>
                  <a:pt x="325092" y="555632"/>
                </a:lnTo>
                <a:lnTo>
                  <a:pt x="289746" y="525401"/>
                </a:lnTo>
                <a:lnTo>
                  <a:pt x="252278" y="498227"/>
                </a:lnTo>
                <a:lnTo>
                  <a:pt x="212993" y="474412"/>
                </a:lnTo>
                <a:lnTo>
                  <a:pt x="172198" y="454254"/>
                </a:lnTo>
                <a:lnTo>
                  <a:pt x="130196" y="438054"/>
                </a:lnTo>
                <a:lnTo>
                  <a:pt x="87292" y="426111"/>
                </a:lnTo>
                <a:lnTo>
                  <a:pt x="43792" y="418726"/>
                </a:lnTo>
                <a:lnTo>
                  <a:pt x="0" y="416197"/>
                </a:lnTo>
                <a:lnTo>
                  <a:pt x="43792" y="413668"/>
                </a:lnTo>
                <a:lnTo>
                  <a:pt x="87292" y="406282"/>
                </a:lnTo>
                <a:lnTo>
                  <a:pt x="130196" y="394336"/>
                </a:lnTo>
                <a:lnTo>
                  <a:pt x="172198" y="378130"/>
                </a:lnTo>
                <a:lnTo>
                  <a:pt x="212993" y="357964"/>
                </a:lnTo>
                <a:lnTo>
                  <a:pt x="252278" y="334135"/>
                </a:lnTo>
                <a:lnTo>
                  <a:pt x="289746" y="306942"/>
                </a:lnTo>
                <a:lnTo>
                  <a:pt x="325092" y="276686"/>
                </a:lnTo>
                <a:lnTo>
                  <a:pt x="358013" y="243663"/>
                </a:lnTo>
                <a:lnTo>
                  <a:pt x="388202" y="208175"/>
                </a:lnTo>
                <a:lnTo>
                  <a:pt x="415356" y="170519"/>
                </a:lnTo>
                <a:lnTo>
                  <a:pt x="439169" y="130995"/>
                </a:lnTo>
                <a:lnTo>
                  <a:pt x="459335" y="89901"/>
                </a:lnTo>
                <a:lnTo>
                  <a:pt x="475551" y="47536"/>
                </a:lnTo>
                <a:lnTo>
                  <a:pt x="487512" y="4199"/>
                </a:lnTo>
                <a:lnTo>
                  <a:pt x="488218" y="0"/>
                </a:lnTo>
              </a:path>
            </a:pathLst>
          </a:custGeom>
          <a:ln w="18718">
            <a:solidFill>
              <a:srgbClr val="36D636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67986004" name="bg object 20"/>
          <p:cNvSpPr/>
          <p:nvPr/>
        </p:nvSpPr>
        <p:spPr bwMode="auto">
          <a:xfrm>
            <a:off x="17322417" y="840930"/>
            <a:ext cx="965835" cy="1000125"/>
          </a:xfrm>
          <a:custGeom>
            <a:avLst/>
            <a:gdLst/>
            <a:ahLst/>
            <a:cxnLst/>
            <a:rect l="l" t="t" r="r" b="b"/>
            <a:pathLst>
              <a:path w="965834" h="1000125" fill="norm" stroke="1" extrusionOk="0">
                <a:moveTo>
                  <a:pt x="497585" y="0"/>
                </a:moveTo>
                <a:lnTo>
                  <a:pt x="495050" y="44382"/>
                </a:lnTo>
                <a:lnTo>
                  <a:pt x="487646" y="88390"/>
                </a:lnTo>
                <a:lnTo>
                  <a:pt x="475680" y="131726"/>
                </a:lnTo>
                <a:lnTo>
                  <a:pt x="459456" y="174089"/>
                </a:lnTo>
                <a:lnTo>
                  <a:pt x="439280" y="215183"/>
                </a:lnTo>
                <a:lnTo>
                  <a:pt x="415457" y="254706"/>
                </a:lnTo>
                <a:lnTo>
                  <a:pt x="388292" y="292362"/>
                </a:lnTo>
                <a:lnTo>
                  <a:pt x="358091" y="327849"/>
                </a:lnTo>
                <a:lnTo>
                  <a:pt x="325158" y="360871"/>
                </a:lnTo>
                <a:lnTo>
                  <a:pt x="289800" y="391127"/>
                </a:lnTo>
                <a:lnTo>
                  <a:pt x="252320" y="418319"/>
                </a:lnTo>
                <a:lnTo>
                  <a:pt x="213025" y="442147"/>
                </a:lnTo>
                <a:lnTo>
                  <a:pt x="172220" y="462314"/>
                </a:lnTo>
                <a:lnTo>
                  <a:pt x="130209" y="478519"/>
                </a:lnTo>
                <a:lnTo>
                  <a:pt x="87299" y="490464"/>
                </a:lnTo>
                <a:lnTo>
                  <a:pt x="43794" y="497851"/>
                </a:lnTo>
                <a:lnTo>
                  <a:pt x="0" y="500379"/>
                </a:lnTo>
                <a:lnTo>
                  <a:pt x="43794" y="502908"/>
                </a:lnTo>
                <a:lnTo>
                  <a:pt x="87299" y="510294"/>
                </a:lnTo>
                <a:lnTo>
                  <a:pt x="130209" y="522237"/>
                </a:lnTo>
                <a:lnTo>
                  <a:pt x="172220" y="538438"/>
                </a:lnTo>
                <a:lnTo>
                  <a:pt x="213025" y="558596"/>
                </a:lnTo>
                <a:lnTo>
                  <a:pt x="252320" y="582412"/>
                </a:lnTo>
                <a:lnTo>
                  <a:pt x="289800" y="609586"/>
                </a:lnTo>
                <a:lnTo>
                  <a:pt x="325158" y="639819"/>
                </a:lnTo>
                <a:lnTo>
                  <a:pt x="358091" y="672809"/>
                </a:lnTo>
                <a:lnTo>
                  <a:pt x="388292" y="708258"/>
                </a:lnTo>
                <a:lnTo>
                  <a:pt x="415457" y="745865"/>
                </a:lnTo>
                <a:lnTo>
                  <a:pt x="439280" y="785332"/>
                </a:lnTo>
                <a:lnTo>
                  <a:pt x="459456" y="826357"/>
                </a:lnTo>
                <a:lnTo>
                  <a:pt x="475680" y="868641"/>
                </a:lnTo>
                <a:lnTo>
                  <a:pt x="487646" y="911884"/>
                </a:lnTo>
                <a:lnTo>
                  <a:pt x="495050" y="955786"/>
                </a:lnTo>
                <a:lnTo>
                  <a:pt x="497585" y="1000048"/>
                </a:lnTo>
                <a:lnTo>
                  <a:pt x="500142" y="955786"/>
                </a:lnTo>
                <a:lnTo>
                  <a:pt x="507604" y="911884"/>
                </a:lnTo>
                <a:lnTo>
                  <a:pt x="519662" y="868641"/>
                </a:lnTo>
                <a:lnTo>
                  <a:pt x="536008" y="826357"/>
                </a:lnTo>
                <a:lnTo>
                  <a:pt x="556331" y="785332"/>
                </a:lnTo>
                <a:lnTo>
                  <a:pt x="580323" y="745865"/>
                </a:lnTo>
                <a:lnTo>
                  <a:pt x="607673" y="708258"/>
                </a:lnTo>
                <a:lnTo>
                  <a:pt x="638073" y="672809"/>
                </a:lnTo>
                <a:lnTo>
                  <a:pt x="671212" y="639819"/>
                </a:lnTo>
                <a:lnTo>
                  <a:pt x="706783" y="609586"/>
                </a:lnTo>
                <a:lnTo>
                  <a:pt x="744474" y="582412"/>
                </a:lnTo>
                <a:lnTo>
                  <a:pt x="783977" y="558596"/>
                </a:lnTo>
                <a:lnTo>
                  <a:pt x="824982" y="538438"/>
                </a:lnTo>
                <a:lnTo>
                  <a:pt x="867181" y="522237"/>
                </a:lnTo>
                <a:lnTo>
                  <a:pt x="910262" y="510294"/>
                </a:lnTo>
                <a:lnTo>
                  <a:pt x="953918" y="502908"/>
                </a:lnTo>
                <a:lnTo>
                  <a:pt x="965602" y="502235"/>
                </a:lnTo>
                <a:lnTo>
                  <a:pt x="965602" y="498524"/>
                </a:lnTo>
                <a:lnTo>
                  <a:pt x="910262" y="490464"/>
                </a:lnTo>
                <a:lnTo>
                  <a:pt x="867181" y="478519"/>
                </a:lnTo>
                <a:lnTo>
                  <a:pt x="824982" y="462314"/>
                </a:lnTo>
                <a:lnTo>
                  <a:pt x="783977" y="442147"/>
                </a:lnTo>
                <a:lnTo>
                  <a:pt x="744474" y="418319"/>
                </a:lnTo>
                <a:lnTo>
                  <a:pt x="706783" y="391127"/>
                </a:lnTo>
                <a:lnTo>
                  <a:pt x="671212" y="360871"/>
                </a:lnTo>
                <a:lnTo>
                  <a:pt x="638073" y="327849"/>
                </a:lnTo>
                <a:lnTo>
                  <a:pt x="607673" y="292362"/>
                </a:lnTo>
                <a:lnTo>
                  <a:pt x="580323" y="254706"/>
                </a:lnTo>
                <a:lnTo>
                  <a:pt x="556331" y="215183"/>
                </a:lnTo>
                <a:lnTo>
                  <a:pt x="536008" y="174089"/>
                </a:lnTo>
                <a:lnTo>
                  <a:pt x="519662" y="131726"/>
                </a:lnTo>
                <a:lnTo>
                  <a:pt x="507604" y="88390"/>
                </a:lnTo>
                <a:lnTo>
                  <a:pt x="500142" y="44382"/>
                </a:lnTo>
                <a:lnTo>
                  <a:pt x="497585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599183120" name="bg object 21"/>
          <p:cNvSpPr/>
          <p:nvPr/>
        </p:nvSpPr>
        <p:spPr bwMode="auto">
          <a:xfrm>
            <a:off x="17322493" y="840981"/>
            <a:ext cx="965835" cy="1000125"/>
          </a:xfrm>
          <a:custGeom>
            <a:avLst/>
            <a:gdLst/>
            <a:ahLst/>
            <a:cxnLst/>
            <a:rect l="l" t="t" r="r" b="b"/>
            <a:pathLst>
              <a:path w="965834" h="1000125" fill="norm" stroke="1" extrusionOk="0">
                <a:moveTo>
                  <a:pt x="965528" y="502236"/>
                </a:moveTo>
                <a:lnTo>
                  <a:pt x="910235" y="510291"/>
                </a:lnTo>
                <a:lnTo>
                  <a:pt x="867149" y="522234"/>
                </a:lnTo>
                <a:lnTo>
                  <a:pt x="824944" y="538434"/>
                </a:lnTo>
                <a:lnTo>
                  <a:pt x="783931" y="558592"/>
                </a:lnTo>
                <a:lnTo>
                  <a:pt x="744419" y="582408"/>
                </a:lnTo>
                <a:lnTo>
                  <a:pt x="706718" y="609581"/>
                </a:lnTo>
                <a:lnTo>
                  <a:pt x="671138" y="639813"/>
                </a:lnTo>
                <a:lnTo>
                  <a:pt x="637988" y="672803"/>
                </a:lnTo>
                <a:lnTo>
                  <a:pt x="607578" y="708252"/>
                </a:lnTo>
                <a:lnTo>
                  <a:pt x="580217" y="745859"/>
                </a:lnTo>
                <a:lnTo>
                  <a:pt x="556217" y="785325"/>
                </a:lnTo>
                <a:lnTo>
                  <a:pt x="535885" y="826350"/>
                </a:lnTo>
                <a:lnTo>
                  <a:pt x="519533" y="868634"/>
                </a:lnTo>
                <a:lnTo>
                  <a:pt x="507469" y="911877"/>
                </a:lnTo>
                <a:lnTo>
                  <a:pt x="500003" y="955780"/>
                </a:lnTo>
                <a:lnTo>
                  <a:pt x="497446" y="1000043"/>
                </a:lnTo>
                <a:lnTo>
                  <a:pt x="494912" y="955780"/>
                </a:lnTo>
                <a:lnTo>
                  <a:pt x="487512" y="911877"/>
                </a:lnTo>
                <a:lnTo>
                  <a:pt x="475551" y="868634"/>
                </a:lnTo>
                <a:lnTo>
                  <a:pt x="459335" y="826350"/>
                </a:lnTo>
                <a:lnTo>
                  <a:pt x="439169" y="785325"/>
                </a:lnTo>
                <a:lnTo>
                  <a:pt x="415356" y="745859"/>
                </a:lnTo>
                <a:lnTo>
                  <a:pt x="388202" y="708252"/>
                </a:lnTo>
                <a:lnTo>
                  <a:pt x="358013" y="672803"/>
                </a:lnTo>
                <a:lnTo>
                  <a:pt x="325092" y="639813"/>
                </a:lnTo>
                <a:lnTo>
                  <a:pt x="289746" y="609581"/>
                </a:lnTo>
                <a:lnTo>
                  <a:pt x="252278" y="582408"/>
                </a:lnTo>
                <a:lnTo>
                  <a:pt x="212993" y="558592"/>
                </a:lnTo>
                <a:lnTo>
                  <a:pt x="172198" y="538434"/>
                </a:lnTo>
                <a:lnTo>
                  <a:pt x="130196" y="522234"/>
                </a:lnTo>
                <a:lnTo>
                  <a:pt x="87292" y="510291"/>
                </a:lnTo>
                <a:lnTo>
                  <a:pt x="43792" y="502905"/>
                </a:lnTo>
                <a:lnTo>
                  <a:pt x="0" y="500377"/>
                </a:lnTo>
                <a:lnTo>
                  <a:pt x="43792" y="497848"/>
                </a:lnTo>
                <a:lnTo>
                  <a:pt x="87292" y="490462"/>
                </a:lnTo>
                <a:lnTo>
                  <a:pt x="130196" y="478516"/>
                </a:lnTo>
                <a:lnTo>
                  <a:pt x="172198" y="462310"/>
                </a:lnTo>
                <a:lnTo>
                  <a:pt x="212993" y="442144"/>
                </a:lnTo>
                <a:lnTo>
                  <a:pt x="252278" y="418315"/>
                </a:lnTo>
                <a:lnTo>
                  <a:pt x="289746" y="391123"/>
                </a:lnTo>
                <a:lnTo>
                  <a:pt x="325092" y="360867"/>
                </a:lnTo>
                <a:lnTo>
                  <a:pt x="358013" y="327845"/>
                </a:lnTo>
                <a:lnTo>
                  <a:pt x="388202" y="292357"/>
                </a:lnTo>
                <a:lnTo>
                  <a:pt x="415356" y="254702"/>
                </a:lnTo>
                <a:lnTo>
                  <a:pt x="439169" y="215179"/>
                </a:lnTo>
                <a:lnTo>
                  <a:pt x="459335" y="174086"/>
                </a:lnTo>
                <a:lnTo>
                  <a:pt x="475551" y="131723"/>
                </a:lnTo>
                <a:lnTo>
                  <a:pt x="487512" y="88388"/>
                </a:lnTo>
                <a:lnTo>
                  <a:pt x="494912" y="44380"/>
                </a:lnTo>
                <a:lnTo>
                  <a:pt x="497446" y="0"/>
                </a:lnTo>
                <a:lnTo>
                  <a:pt x="500003" y="44380"/>
                </a:lnTo>
                <a:lnTo>
                  <a:pt x="507469" y="88388"/>
                </a:lnTo>
                <a:lnTo>
                  <a:pt x="519533" y="131723"/>
                </a:lnTo>
                <a:lnTo>
                  <a:pt x="535885" y="174086"/>
                </a:lnTo>
                <a:lnTo>
                  <a:pt x="556217" y="215179"/>
                </a:lnTo>
                <a:lnTo>
                  <a:pt x="580217" y="254702"/>
                </a:lnTo>
                <a:lnTo>
                  <a:pt x="607578" y="292357"/>
                </a:lnTo>
                <a:lnTo>
                  <a:pt x="637988" y="327845"/>
                </a:lnTo>
                <a:lnTo>
                  <a:pt x="671138" y="360867"/>
                </a:lnTo>
                <a:lnTo>
                  <a:pt x="706718" y="391123"/>
                </a:lnTo>
                <a:lnTo>
                  <a:pt x="744419" y="418315"/>
                </a:lnTo>
                <a:lnTo>
                  <a:pt x="783931" y="442144"/>
                </a:lnTo>
                <a:lnTo>
                  <a:pt x="824944" y="462310"/>
                </a:lnTo>
                <a:lnTo>
                  <a:pt x="867149" y="478516"/>
                </a:lnTo>
                <a:lnTo>
                  <a:pt x="910235" y="490462"/>
                </a:lnTo>
                <a:lnTo>
                  <a:pt x="953893" y="497848"/>
                </a:lnTo>
                <a:lnTo>
                  <a:pt x="965528" y="498518"/>
                </a:lnTo>
              </a:path>
            </a:pathLst>
          </a:custGeom>
          <a:ln w="18718">
            <a:solidFill>
              <a:srgbClr val="36D636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029340441" name="bg object 22"/>
          <p:cNvSpPr/>
          <p:nvPr/>
        </p:nvSpPr>
        <p:spPr bwMode="auto">
          <a:xfrm>
            <a:off x="17297221" y="0"/>
            <a:ext cx="991234" cy="1841499"/>
          </a:xfrm>
          <a:custGeom>
            <a:avLst/>
            <a:gdLst/>
            <a:ahLst/>
            <a:cxnLst/>
            <a:rect l="l" t="t" r="r" b="b"/>
            <a:pathLst>
              <a:path w="991234" h="1841500" fill="norm" stroke="1" extrusionOk="0">
                <a:moveTo>
                  <a:pt x="990800" y="1841026"/>
                </a:moveTo>
                <a:lnTo>
                  <a:pt x="0" y="1841026"/>
                </a:lnTo>
                <a:lnTo>
                  <a:pt x="0" y="0"/>
                </a:lnTo>
              </a:path>
            </a:pathLst>
          </a:custGeom>
          <a:ln w="38157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98618688" name="bg object 23"/>
          <p:cNvSpPr/>
          <p:nvPr/>
        </p:nvSpPr>
        <p:spPr bwMode="auto">
          <a:xfrm>
            <a:off x="17601057" y="2326969"/>
            <a:ext cx="440689" cy="440689"/>
          </a:xfrm>
          <a:custGeom>
            <a:avLst/>
            <a:gdLst/>
            <a:ahLst/>
            <a:cxnLst/>
            <a:rect l="l" t="t" r="r" b="b"/>
            <a:pathLst>
              <a:path w="440690" h="440689" fill="norm" stroke="1" extrusionOk="0">
                <a:moveTo>
                  <a:pt x="231902" y="0"/>
                </a:moveTo>
                <a:lnTo>
                  <a:pt x="208788" y="0"/>
                </a:lnTo>
                <a:lnTo>
                  <a:pt x="185801" y="2870"/>
                </a:lnTo>
                <a:lnTo>
                  <a:pt x="141097" y="14389"/>
                </a:lnTo>
                <a:lnTo>
                  <a:pt x="110236" y="29514"/>
                </a:lnTo>
                <a:lnTo>
                  <a:pt x="100076" y="35267"/>
                </a:lnTo>
                <a:lnTo>
                  <a:pt x="64770" y="64795"/>
                </a:lnTo>
                <a:lnTo>
                  <a:pt x="35306" y="100076"/>
                </a:lnTo>
                <a:lnTo>
                  <a:pt x="29591" y="110147"/>
                </a:lnTo>
                <a:lnTo>
                  <a:pt x="23749" y="120230"/>
                </a:lnTo>
                <a:lnTo>
                  <a:pt x="7239" y="163423"/>
                </a:lnTo>
                <a:lnTo>
                  <a:pt x="1524" y="197269"/>
                </a:lnTo>
                <a:lnTo>
                  <a:pt x="0" y="208788"/>
                </a:lnTo>
                <a:lnTo>
                  <a:pt x="0" y="220306"/>
                </a:lnTo>
                <a:lnTo>
                  <a:pt x="0" y="231825"/>
                </a:lnTo>
                <a:lnTo>
                  <a:pt x="1524" y="243344"/>
                </a:lnTo>
                <a:lnTo>
                  <a:pt x="10795" y="287985"/>
                </a:lnTo>
                <a:lnTo>
                  <a:pt x="29591" y="330466"/>
                </a:lnTo>
                <a:lnTo>
                  <a:pt x="56896" y="367182"/>
                </a:lnTo>
                <a:lnTo>
                  <a:pt x="82169" y="390944"/>
                </a:lnTo>
                <a:lnTo>
                  <a:pt x="90805" y="398145"/>
                </a:lnTo>
                <a:lnTo>
                  <a:pt x="131064" y="421182"/>
                </a:lnTo>
                <a:lnTo>
                  <a:pt x="175006" y="434860"/>
                </a:lnTo>
                <a:lnTo>
                  <a:pt x="185801" y="437019"/>
                </a:lnTo>
                <a:lnTo>
                  <a:pt x="208788" y="439902"/>
                </a:lnTo>
                <a:lnTo>
                  <a:pt x="220345" y="439902"/>
                </a:lnTo>
                <a:lnTo>
                  <a:pt x="220345" y="440626"/>
                </a:lnTo>
                <a:lnTo>
                  <a:pt x="231902" y="440626"/>
                </a:lnTo>
                <a:lnTo>
                  <a:pt x="243332" y="439178"/>
                </a:lnTo>
                <a:lnTo>
                  <a:pt x="254889" y="437743"/>
                </a:lnTo>
                <a:lnTo>
                  <a:pt x="309626" y="421182"/>
                </a:lnTo>
                <a:lnTo>
                  <a:pt x="349250" y="398145"/>
                </a:lnTo>
                <a:lnTo>
                  <a:pt x="383794" y="367182"/>
                </a:lnTo>
                <a:lnTo>
                  <a:pt x="390906" y="358546"/>
                </a:lnTo>
                <a:lnTo>
                  <a:pt x="398145" y="349910"/>
                </a:lnTo>
                <a:lnTo>
                  <a:pt x="421259" y="309587"/>
                </a:lnTo>
                <a:lnTo>
                  <a:pt x="434848" y="265671"/>
                </a:lnTo>
                <a:lnTo>
                  <a:pt x="437007" y="254863"/>
                </a:lnTo>
                <a:lnTo>
                  <a:pt x="438531" y="243344"/>
                </a:lnTo>
                <a:lnTo>
                  <a:pt x="439928" y="231825"/>
                </a:lnTo>
                <a:lnTo>
                  <a:pt x="439928" y="220306"/>
                </a:lnTo>
                <a:lnTo>
                  <a:pt x="440690" y="220306"/>
                </a:lnTo>
                <a:lnTo>
                  <a:pt x="440690" y="208788"/>
                </a:lnTo>
                <a:lnTo>
                  <a:pt x="439166" y="197269"/>
                </a:lnTo>
                <a:lnTo>
                  <a:pt x="437769" y="185750"/>
                </a:lnTo>
                <a:lnTo>
                  <a:pt x="426212" y="141109"/>
                </a:lnTo>
                <a:lnTo>
                  <a:pt x="411099" y="110147"/>
                </a:lnTo>
                <a:lnTo>
                  <a:pt x="405384" y="100076"/>
                </a:lnTo>
                <a:lnTo>
                  <a:pt x="398907" y="90716"/>
                </a:lnTo>
                <a:lnTo>
                  <a:pt x="391668" y="81343"/>
                </a:lnTo>
                <a:lnTo>
                  <a:pt x="383794" y="72707"/>
                </a:lnTo>
                <a:lnTo>
                  <a:pt x="375793" y="64795"/>
                </a:lnTo>
                <a:lnTo>
                  <a:pt x="367919" y="56870"/>
                </a:lnTo>
                <a:lnTo>
                  <a:pt x="359283" y="48958"/>
                </a:lnTo>
                <a:lnTo>
                  <a:pt x="349885" y="41757"/>
                </a:lnTo>
                <a:lnTo>
                  <a:pt x="340614" y="35267"/>
                </a:lnTo>
                <a:lnTo>
                  <a:pt x="330454" y="29514"/>
                </a:lnTo>
                <a:lnTo>
                  <a:pt x="320421" y="23749"/>
                </a:lnTo>
                <a:lnTo>
                  <a:pt x="277241" y="7188"/>
                </a:lnTo>
                <a:lnTo>
                  <a:pt x="254889" y="2870"/>
                </a:lnTo>
                <a:lnTo>
                  <a:pt x="231902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863104672" name="bg object 24"/>
          <p:cNvSpPr/>
          <p:nvPr/>
        </p:nvSpPr>
        <p:spPr bwMode="auto">
          <a:xfrm>
            <a:off x="17601123" y="2326999"/>
            <a:ext cx="440689" cy="440689"/>
          </a:xfrm>
          <a:custGeom>
            <a:avLst/>
            <a:gdLst/>
            <a:ahLst/>
            <a:cxnLst/>
            <a:rect l="l" t="t" r="r" b="b"/>
            <a:pathLst>
              <a:path w="440690" h="440689" fill="norm" stroke="1" extrusionOk="0">
                <a:moveTo>
                  <a:pt x="0" y="220311"/>
                </a:moveTo>
                <a:lnTo>
                  <a:pt x="0" y="208792"/>
                </a:lnTo>
                <a:lnTo>
                  <a:pt x="1396" y="197273"/>
                </a:lnTo>
                <a:lnTo>
                  <a:pt x="2793" y="185753"/>
                </a:lnTo>
                <a:lnTo>
                  <a:pt x="14350" y="141112"/>
                </a:lnTo>
                <a:lnTo>
                  <a:pt x="35305" y="100077"/>
                </a:lnTo>
                <a:lnTo>
                  <a:pt x="64768" y="64796"/>
                </a:lnTo>
                <a:lnTo>
                  <a:pt x="100073" y="35281"/>
                </a:lnTo>
                <a:lnTo>
                  <a:pt x="141093" y="14402"/>
                </a:lnTo>
                <a:lnTo>
                  <a:pt x="185669" y="2882"/>
                </a:lnTo>
                <a:lnTo>
                  <a:pt x="197226" y="1447"/>
                </a:lnTo>
                <a:lnTo>
                  <a:pt x="208782" y="0"/>
                </a:lnTo>
                <a:lnTo>
                  <a:pt x="220212" y="0"/>
                </a:lnTo>
                <a:lnTo>
                  <a:pt x="231769" y="0"/>
                </a:lnTo>
                <a:lnTo>
                  <a:pt x="243325" y="1447"/>
                </a:lnTo>
                <a:lnTo>
                  <a:pt x="288663" y="10807"/>
                </a:lnTo>
                <a:lnTo>
                  <a:pt x="330445" y="29515"/>
                </a:lnTo>
                <a:lnTo>
                  <a:pt x="367909" y="56884"/>
                </a:lnTo>
                <a:lnTo>
                  <a:pt x="398770" y="90717"/>
                </a:lnTo>
                <a:lnTo>
                  <a:pt x="421883" y="131041"/>
                </a:lnTo>
                <a:lnTo>
                  <a:pt x="435472" y="174234"/>
                </a:lnTo>
                <a:lnTo>
                  <a:pt x="440551" y="208792"/>
                </a:lnTo>
                <a:lnTo>
                  <a:pt x="440551" y="220311"/>
                </a:lnTo>
                <a:lnTo>
                  <a:pt x="439789" y="220311"/>
                </a:lnTo>
                <a:lnTo>
                  <a:pt x="439789" y="231830"/>
                </a:lnTo>
                <a:lnTo>
                  <a:pt x="438393" y="243362"/>
                </a:lnTo>
                <a:lnTo>
                  <a:pt x="436996" y="254881"/>
                </a:lnTo>
                <a:lnTo>
                  <a:pt x="434837" y="265676"/>
                </a:lnTo>
                <a:lnTo>
                  <a:pt x="432678" y="277195"/>
                </a:lnTo>
                <a:lnTo>
                  <a:pt x="428995" y="287990"/>
                </a:lnTo>
                <a:lnTo>
                  <a:pt x="425439" y="298786"/>
                </a:lnTo>
                <a:lnTo>
                  <a:pt x="421121" y="309594"/>
                </a:lnTo>
                <a:lnTo>
                  <a:pt x="398135" y="349917"/>
                </a:lnTo>
                <a:lnTo>
                  <a:pt x="390896" y="358553"/>
                </a:lnTo>
                <a:lnTo>
                  <a:pt x="383657" y="367189"/>
                </a:lnTo>
                <a:lnTo>
                  <a:pt x="349114" y="398140"/>
                </a:lnTo>
                <a:lnTo>
                  <a:pt x="339716" y="404630"/>
                </a:lnTo>
                <a:lnTo>
                  <a:pt x="330445" y="411107"/>
                </a:lnTo>
                <a:lnTo>
                  <a:pt x="287901" y="429827"/>
                </a:lnTo>
                <a:lnTo>
                  <a:pt x="243325" y="439187"/>
                </a:lnTo>
                <a:lnTo>
                  <a:pt x="231769" y="440622"/>
                </a:lnTo>
                <a:lnTo>
                  <a:pt x="220212" y="440622"/>
                </a:lnTo>
                <a:lnTo>
                  <a:pt x="220212" y="439911"/>
                </a:lnTo>
                <a:lnTo>
                  <a:pt x="208782" y="439911"/>
                </a:lnTo>
                <a:lnTo>
                  <a:pt x="197226" y="438463"/>
                </a:lnTo>
                <a:lnTo>
                  <a:pt x="185669" y="437028"/>
                </a:lnTo>
                <a:lnTo>
                  <a:pt x="174874" y="434869"/>
                </a:lnTo>
                <a:lnTo>
                  <a:pt x="163444" y="432710"/>
                </a:lnTo>
                <a:lnTo>
                  <a:pt x="152650" y="429103"/>
                </a:lnTo>
                <a:lnTo>
                  <a:pt x="141855" y="425509"/>
                </a:lnTo>
                <a:lnTo>
                  <a:pt x="100708" y="404630"/>
                </a:lnTo>
                <a:lnTo>
                  <a:pt x="64768" y="375825"/>
                </a:lnTo>
                <a:lnTo>
                  <a:pt x="35940" y="339833"/>
                </a:lnTo>
                <a:lnTo>
                  <a:pt x="15112" y="298786"/>
                </a:lnTo>
                <a:lnTo>
                  <a:pt x="10794" y="287990"/>
                </a:lnTo>
                <a:lnTo>
                  <a:pt x="1396" y="243362"/>
                </a:lnTo>
                <a:lnTo>
                  <a:pt x="0" y="231830"/>
                </a:lnTo>
                <a:lnTo>
                  <a:pt x="0" y="220311"/>
                </a:lnTo>
                <a:close/>
              </a:path>
            </a:pathLst>
          </a:custGeom>
          <a:ln w="18718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75526834" name="bg object 25"/>
          <p:cNvSpPr/>
          <p:nvPr/>
        </p:nvSpPr>
        <p:spPr bwMode="auto">
          <a:xfrm>
            <a:off x="14952216" y="8116556"/>
            <a:ext cx="3336289" cy="2171064"/>
          </a:xfrm>
          <a:custGeom>
            <a:avLst/>
            <a:gdLst/>
            <a:ahLst/>
            <a:cxnLst/>
            <a:rect l="l" t="t" r="r" b="b"/>
            <a:pathLst>
              <a:path w="3336290" h="2171065" fill="norm" stroke="1" extrusionOk="0">
                <a:moveTo>
                  <a:pt x="1136903" y="1106587"/>
                </a:moveTo>
                <a:lnTo>
                  <a:pt x="553719" y="1106587"/>
                </a:lnTo>
                <a:lnTo>
                  <a:pt x="0" y="1660961"/>
                </a:lnTo>
                <a:lnTo>
                  <a:pt x="0" y="2170440"/>
                </a:lnTo>
                <a:lnTo>
                  <a:pt x="29590" y="2170440"/>
                </a:lnTo>
                <a:lnTo>
                  <a:pt x="29590" y="1689760"/>
                </a:lnTo>
                <a:lnTo>
                  <a:pt x="2245613" y="1689760"/>
                </a:lnTo>
                <a:lnTo>
                  <a:pt x="2274043" y="1660961"/>
                </a:lnTo>
                <a:lnTo>
                  <a:pt x="42544" y="1660961"/>
                </a:lnTo>
                <a:lnTo>
                  <a:pt x="553719" y="1148349"/>
                </a:lnTo>
                <a:lnTo>
                  <a:pt x="583945" y="1148349"/>
                </a:lnTo>
                <a:lnTo>
                  <a:pt x="583945" y="1136829"/>
                </a:lnTo>
                <a:lnTo>
                  <a:pt x="1136903" y="1136829"/>
                </a:lnTo>
                <a:lnTo>
                  <a:pt x="1136903" y="1106587"/>
                </a:lnTo>
                <a:close/>
              </a:path>
              <a:path w="3336290" h="2171065" fill="norm" stroke="1" extrusionOk="0">
                <a:moveTo>
                  <a:pt x="583945" y="1689760"/>
                </a:moveTo>
                <a:lnTo>
                  <a:pt x="553719" y="1689760"/>
                </a:lnTo>
                <a:lnTo>
                  <a:pt x="553719" y="2170440"/>
                </a:lnTo>
                <a:lnTo>
                  <a:pt x="583945" y="2170440"/>
                </a:lnTo>
                <a:lnTo>
                  <a:pt x="583945" y="1689760"/>
                </a:lnTo>
                <a:close/>
              </a:path>
              <a:path w="3336290" h="2171065" fill="norm" stroke="1" extrusionOk="0">
                <a:moveTo>
                  <a:pt x="1136903" y="1689760"/>
                </a:moveTo>
                <a:lnTo>
                  <a:pt x="1106677" y="1689760"/>
                </a:lnTo>
                <a:lnTo>
                  <a:pt x="1106677" y="2170440"/>
                </a:lnTo>
                <a:lnTo>
                  <a:pt x="1136903" y="2170440"/>
                </a:lnTo>
                <a:lnTo>
                  <a:pt x="1136903" y="1689760"/>
                </a:lnTo>
                <a:close/>
              </a:path>
              <a:path w="3336290" h="2171065" fill="norm" stroke="1" extrusionOk="0">
                <a:moveTo>
                  <a:pt x="1691258" y="1689760"/>
                </a:moveTo>
                <a:lnTo>
                  <a:pt x="1661032" y="1689760"/>
                </a:lnTo>
                <a:lnTo>
                  <a:pt x="1661032" y="2170440"/>
                </a:lnTo>
                <a:lnTo>
                  <a:pt x="1691258" y="2170440"/>
                </a:lnTo>
                <a:lnTo>
                  <a:pt x="1691258" y="1689760"/>
                </a:lnTo>
                <a:close/>
              </a:path>
              <a:path w="3336290" h="2171065" fill="norm" stroke="1" extrusionOk="0">
                <a:moveTo>
                  <a:pt x="583945" y="1148349"/>
                </a:moveTo>
                <a:lnTo>
                  <a:pt x="553719" y="1148349"/>
                </a:lnTo>
                <a:lnTo>
                  <a:pt x="553719" y="1660961"/>
                </a:lnTo>
                <a:lnTo>
                  <a:pt x="583945" y="1660961"/>
                </a:lnTo>
                <a:lnTo>
                  <a:pt x="583945" y="1148349"/>
                </a:lnTo>
                <a:close/>
              </a:path>
              <a:path w="3336290" h="2171065" fill="norm" stroke="1" extrusionOk="0">
                <a:moveTo>
                  <a:pt x="1136903" y="1136829"/>
                </a:moveTo>
                <a:lnTo>
                  <a:pt x="1106677" y="1136829"/>
                </a:lnTo>
                <a:lnTo>
                  <a:pt x="1106677" y="1660961"/>
                </a:lnTo>
                <a:lnTo>
                  <a:pt x="1136903" y="1660961"/>
                </a:lnTo>
                <a:lnTo>
                  <a:pt x="1136903" y="1136829"/>
                </a:lnTo>
                <a:close/>
              </a:path>
              <a:path w="3336290" h="2171065" fill="norm" stroke="1" extrusionOk="0">
                <a:moveTo>
                  <a:pt x="2797174" y="582460"/>
                </a:moveTo>
                <a:lnTo>
                  <a:pt x="2768345" y="582460"/>
                </a:lnTo>
                <a:lnTo>
                  <a:pt x="2768345" y="1106587"/>
                </a:lnTo>
                <a:lnTo>
                  <a:pt x="1661032" y="1106587"/>
                </a:lnTo>
                <a:lnTo>
                  <a:pt x="1661032" y="1660961"/>
                </a:lnTo>
                <a:lnTo>
                  <a:pt x="1691258" y="1660961"/>
                </a:lnTo>
                <a:lnTo>
                  <a:pt x="1691258" y="1136829"/>
                </a:lnTo>
                <a:lnTo>
                  <a:pt x="2797174" y="1136829"/>
                </a:lnTo>
                <a:lnTo>
                  <a:pt x="2797174" y="1131069"/>
                </a:lnTo>
                <a:lnTo>
                  <a:pt x="2840021" y="1087869"/>
                </a:lnTo>
                <a:lnTo>
                  <a:pt x="2797174" y="1087869"/>
                </a:lnTo>
                <a:lnTo>
                  <a:pt x="2797174" y="582460"/>
                </a:lnTo>
                <a:close/>
              </a:path>
              <a:path w="3336290" h="2171065" fill="norm" stroke="1" extrusionOk="0">
                <a:moveTo>
                  <a:pt x="2245613" y="1136829"/>
                </a:moveTo>
                <a:lnTo>
                  <a:pt x="2215387" y="1136829"/>
                </a:lnTo>
                <a:lnTo>
                  <a:pt x="2215387" y="1660961"/>
                </a:lnTo>
                <a:lnTo>
                  <a:pt x="2274043" y="1660961"/>
                </a:lnTo>
                <a:lnTo>
                  <a:pt x="2288259" y="1646561"/>
                </a:lnTo>
                <a:lnTo>
                  <a:pt x="2245613" y="1646561"/>
                </a:lnTo>
                <a:lnTo>
                  <a:pt x="2245613" y="1136829"/>
                </a:lnTo>
                <a:close/>
              </a:path>
              <a:path w="3336290" h="2171065" fill="norm" stroke="1" extrusionOk="0">
                <a:moveTo>
                  <a:pt x="2791459" y="1136829"/>
                </a:moveTo>
                <a:lnTo>
                  <a:pt x="2749676" y="1136829"/>
                </a:lnTo>
                <a:lnTo>
                  <a:pt x="2245613" y="1646561"/>
                </a:lnTo>
                <a:lnTo>
                  <a:pt x="2288259" y="1646561"/>
                </a:lnTo>
                <a:lnTo>
                  <a:pt x="2791459" y="1136829"/>
                </a:lnTo>
                <a:close/>
              </a:path>
              <a:path w="3336290" h="2171065" fill="norm" stroke="1" extrusionOk="0">
                <a:moveTo>
                  <a:pt x="3335756" y="602615"/>
                </a:moveTo>
                <a:lnTo>
                  <a:pt x="3321303" y="602615"/>
                </a:lnTo>
                <a:lnTo>
                  <a:pt x="3321303" y="1136829"/>
                </a:lnTo>
                <a:lnTo>
                  <a:pt x="3335756" y="1136829"/>
                </a:lnTo>
                <a:lnTo>
                  <a:pt x="3335756" y="602615"/>
                </a:lnTo>
                <a:close/>
              </a:path>
              <a:path w="3336290" h="2171065" fill="norm" stroke="1" extrusionOk="0">
                <a:moveTo>
                  <a:pt x="3335756" y="29527"/>
                </a:moveTo>
                <a:lnTo>
                  <a:pt x="3321303" y="29527"/>
                </a:lnTo>
                <a:lnTo>
                  <a:pt x="3321303" y="552221"/>
                </a:lnTo>
                <a:lnTo>
                  <a:pt x="2215387" y="552221"/>
                </a:lnTo>
                <a:lnTo>
                  <a:pt x="2215387" y="1106587"/>
                </a:lnTo>
                <a:lnTo>
                  <a:pt x="2245613" y="1106587"/>
                </a:lnTo>
                <a:lnTo>
                  <a:pt x="2245613" y="582460"/>
                </a:lnTo>
                <a:lnTo>
                  <a:pt x="3335756" y="582460"/>
                </a:lnTo>
                <a:lnTo>
                  <a:pt x="3335756" y="29527"/>
                </a:lnTo>
                <a:close/>
              </a:path>
              <a:path w="3336290" h="2171065" fill="norm" stroke="1" extrusionOk="0">
                <a:moveTo>
                  <a:pt x="3335756" y="582460"/>
                </a:moveTo>
                <a:lnTo>
                  <a:pt x="3298316" y="582460"/>
                </a:lnTo>
                <a:lnTo>
                  <a:pt x="2797174" y="1087869"/>
                </a:lnTo>
                <a:lnTo>
                  <a:pt x="2840021" y="1087869"/>
                </a:lnTo>
                <a:lnTo>
                  <a:pt x="3321303" y="602615"/>
                </a:lnTo>
                <a:lnTo>
                  <a:pt x="3335756" y="602615"/>
                </a:lnTo>
                <a:lnTo>
                  <a:pt x="3335756" y="582460"/>
                </a:lnTo>
                <a:close/>
              </a:path>
              <a:path w="3336290" h="2171065" fill="norm" stroke="1" extrusionOk="0">
                <a:moveTo>
                  <a:pt x="3335756" y="0"/>
                </a:moveTo>
                <a:lnTo>
                  <a:pt x="2768345" y="0"/>
                </a:lnTo>
                <a:lnTo>
                  <a:pt x="2768345" y="552221"/>
                </a:lnTo>
                <a:lnTo>
                  <a:pt x="2797174" y="552221"/>
                </a:lnTo>
                <a:lnTo>
                  <a:pt x="2797174" y="29527"/>
                </a:lnTo>
                <a:lnTo>
                  <a:pt x="3335756" y="29527"/>
                </a:lnTo>
                <a:lnTo>
                  <a:pt x="3335756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236296968" name="bg object 26"/>
          <p:cNvSpPr/>
          <p:nvPr/>
        </p:nvSpPr>
        <p:spPr bwMode="auto">
          <a:xfrm>
            <a:off x="15656432" y="9899190"/>
            <a:ext cx="304164" cy="304164"/>
          </a:xfrm>
          <a:custGeom>
            <a:avLst/>
            <a:gdLst/>
            <a:ahLst/>
            <a:cxnLst/>
            <a:rect l="l" t="t" r="r" b="b"/>
            <a:pathLst>
              <a:path w="304165" h="304165" fill="norm" stroke="1" extrusionOk="0">
                <a:moveTo>
                  <a:pt x="159766" y="0"/>
                </a:moveTo>
                <a:lnTo>
                  <a:pt x="144018" y="0"/>
                </a:lnTo>
                <a:lnTo>
                  <a:pt x="136017" y="718"/>
                </a:lnTo>
                <a:lnTo>
                  <a:pt x="97155" y="10081"/>
                </a:lnTo>
                <a:lnTo>
                  <a:pt x="62611" y="28798"/>
                </a:lnTo>
                <a:lnTo>
                  <a:pt x="33782" y="56158"/>
                </a:lnTo>
                <a:lnTo>
                  <a:pt x="12954" y="89996"/>
                </a:lnTo>
                <a:lnTo>
                  <a:pt x="2159" y="128155"/>
                </a:lnTo>
                <a:lnTo>
                  <a:pt x="635" y="136074"/>
                </a:lnTo>
                <a:lnTo>
                  <a:pt x="0" y="143996"/>
                </a:lnTo>
                <a:lnTo>
                  <a:pt x="0" y="151913"/>
                </a:lnTo>
                <a:lnTo>
                  <a:pt x="0" y="159832"/>
                </a:lnTo>
                <a:lnTo>
                  <a:pt x="635" y="167754"/>
                </a:lnTo>
                <a:lnTo>
                  <a:pt x="2159" y="175671"/>
                </a:lnTo>
                <a:lnTo>
                  <a:pt x="3556" y="183595"/>
                </a:lnTo>
                <a:lnTo>
                  <a:pt x="4953" y="190793"/>
                </a:lnTo>
                <a:lnTo>
                  <a:pt x="7874" y="198710"/>
                </a:lnTo>
                <a:lnTo>
                  <a:pt x="10033" y="205913"/>
                </a:lnTo>
                <a:lnTo>
                  <a:pt x="13589" y="213112"/>
                </a:lnTo>
                <a:lnTo>
                  <a:pt x="16510" y="220310"/>
                </a:lnTo>
                <a:lnTo>
                  <a:pt x="20828" y="227509"/>
                </a:lnTo>
                <a:lnTo>
                  <a:pt x="44577" y="259189"/>
                </a:lnTo>
                <a:lnTo>
                  <a:pt x="56896" y="269269"/>
                </a:lnTo>
                <a:lnTo>
                  <a:pt x="62611" y="274310"/>
                </a:lnTo>
                <a:lnTo>
                  <a:pt x="97917" y="293027"/>
                </a:lnTo>
                <a:lnTo>
                  <a:pt x="105029" y="295905"/>
                </a:lnTo>
                <a:lnTo>
                  <a:pt x="113030" y="298068"/>
                </a:lnTo>
                <a:lnTo>
                  <a:pt x="120142" y="299506"/>
                </a:lnTo>
                <a:lnTo>
                  <a:pt x="128143" y="300945"/>
                </a:lnTo>
                <a:lnTo>
                  <a:pt x="136017" y="302389"/>
                </a:lnTo>
                <a:lnTo>
                  <a:pt x="144018" y="303108"/>
                </a:lnTo>
                <a:lnTo>
                  <a:pt x="151892" y="303108"/>
                </a:lnTo>
                <a:lnTo>
                  <a:pt x="151892" y="303827"/>
                </a:lnTo>
                <a:lnTo>
                  <a:pt x="159766" y="303827"/>
                </a:lnTo>
                <a:lnTo>
                  <a:pt x="167767" y="303108"/>
                </a:lnTo>
                <a:lnTo>
                  <a:pt x="183515" y="300226"/>
                </a:lnTo>
                <a:lnTo>
                  <a:pt x="190754" y="298787"/>
                </a:lnTo>
                <a:lnTo>
                  <a:pt x="198628" y="295905"/>
                </a:lnTo>
                <a:lnTo>
                  <a:pt x="205867" y="293747"/>
                </a:lnTo>
                <a:lnTo>
                  <a:pt x="213106" y="290145"/>
                </a:lnTo>
                <a:lnTo>
                  <a:pt x="220218" y="287268"/>
                </a:lnTo>
                <a:lnTo>
                  <a:pt x="227457" y="282947"/>
                </a:lnTo>
                <a:lnTo>
                  <a:pt x="233934" y="279350"/>
                </a:lnTo>
                <a:lnTo>
                  <a:pt x="241173" y="274310"/>
                </a:lnTo>
                <a:lnTo>
                  <a:pt x="246888" y="269989"/>
                </a:lnTo>
                <a:lnTo>
                  <a:pt x="253365" y="264229"/>
                </a:lnTo>
                <a:lnTo>
                  <a:pt x="259207" y="259189"/>
                </a:lnTo>
                <a:lnTo>
                  <a:pt x="264160" y="253429"/>
                </a:lnTo>
                <a:lnTo>
                  <a:pt x="269240" y="246950"/>
                </a:lnTo>
                <a:lnTo>
                  <a:pt x="274320" y="241190"/>
                </a:lnTo>
                <a:lnTo>
                  <a:pt x="292989" y="205913"/>
                </a:lnTo>
                <a:lnTo>
                  <a:pt x="295910" y="198710"/>
                </a:lnTo>
                <a:lnTo>
                  <a:pt x="298069" y="190793"/>
                </a:lnTo>
                <a:lnTo>
                  <a:pt x="299466" y="183595"/>
                </a:lnTo>
                <a:lnTo>
                  <a:pt x="300863" y="175671"/>
                </a:lnTo>
                <a:lnTo>
                  <a:pt x="302387" y="167754"/>
                </a:lnTo>
                <a:lnTo>
                  <a:pt x="303022" y="159832"/>
                </a:lnTo>
                <a:lnTo>
                  <a:pt x="303022" y="151913"/>
                </a:lnTo>
                <a:lnTo>
                  <a:pt x="303784" y="151913"/>
                </a:lnTo>
                <a:lnTo>
                  <a:pt x="303784" y="143996"/>
                </a:lnTo>
                <a:lnTo>
                  <a:pt x="303022" y="136074"/>
                </a:lnTo>
                <a:lnTo>
                  <a:pt x="293751" y="97194"/>
                </a:lnTo>
                <a:lnTo>
                  <a:pt x="274955" y="62636"/>
                </a:lnTo>
                <a:lnTo>
                  <a:pt x="247650" y="33839"/>
                </a:lnTo>
                <a:lnTo>
                  <a:pt x="213741" y="12962"/>
                </a:lnTo>
                <a:lnTo>
                  <a:pt x="183515" y="3601"/>
                </a:lnTo>
                <a:lnTo>
                  <a:pt x="167767" y="718"/>
                </a:lnTo>
                <a:lnTo>
                  <a:pt x="159766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905943679" name="bg object 27"/>
          <p:cNvSpPr/>
          <p:nvPr/>
        </p:nvSpPr>
        <p:spPr bwMode="auto">
          <a:xfrm>
            <a:off x="15656491" y="9899190"/>
            <a:ext cx="304164" cy="304164"/>
          </a:xfrm>
          <a:custGeom>
            <a:avLst/>
            <a:gdLst/>
            <a:ahLst/>
            <a:cxnLst/>
            <a:rect l="l" t="t" r="r" b="b"/>
            <a:pathLst>
              <a:path w="304165" h="304165" fill="norm" stroke="1" extrusionOk="0">
                <a:moveTo>
                  <a:pt x="0" y="151913"/>
                </a:moveTo>
                <a:lnTo>
                  <a:pt x="0" y="143996"/>
                </a:lnTo>
                <a:lnTo>
                  <a:pt x="635" y="136073"/>
                </a:lnTo>
                <a:lnTo>
                  <a:pt x="2159" y="128156"/>
                </a:lnTo>
                <a:lnTo>
                  <a:pt x="3556" y="120232"/>
                </a:lnTo>
                <a:lnTo>
                  <a:pt x="16510" y="82797"/>
                </a:lnTo>
                <a:lnTo>
                  <a:pt x="20066" y="75599"/>
                </a:lnTo>
                <a:lnTo>
                  <a:pt x="44577" y="44638"/>
                </a:lnTo>
                <a:lnTo>
                  <a:pt x="76328" y="20160"/>
                </a:lnTo>
                <a:lnTo>
                  <a:pt x="112270" y="5040"/>
                </a:lnTo>
                <a:lnTo>
                  <a:pt x="128145" y="2162"/>
                </a:lnTo>
                <a:lnTo>
                  <a:pt x="136019" y="718"/>
                </a:lnTo>
                <a:lnTo>
                  <a:pt x="143893" y="0"/>
                </a:lnTo>
                <a:lnTo>
                  <a:pt x="151895" y="0"/>
                </a:lnTo>
                <a:lnTo>
                  <a:pt x="159769" y="0"/>
                </a:lnTo>
                <a:lnTo>
                  <a:pt x="167770" y="718"/>
                </a:lnTo>
                <a:lnTo>
                  <a:pt x="175644" y="2162"/>
                </a:lnTo>
                <a:lnTo>
                  <a:pt x="183518" y="3601"/>
                </a:lnTo>
                <a:lnTo>
                  <a:pt x="220984" y="16559"/>
                </a:lnTo>
                <a:lnTo>
                  <a:pt x="234700" y="24482"/>
                </a:lnTo>
                <a:lnTo>
                  <a:pt x="241177" y="28798"/>
                </a:lnTo>
                <a:lnTo>
                  <a:pt x="270007" y="56157"/>
                </a:lnTo>
                <a:lnTo>
                  <a:pt x="290835" y="89995"/>
                </a:lnTo>
                <a:lnTo>
                  <a:pt x="301631" y="128156"/>
                </a:lnTo>
                <a:lnTo>
                  <a:pt x="303028" y="136073"/>
                </a:lnTo>
                <a:lnTo>
                  <a:pt x="303790" y="143996"/>
                </a:lnTo>
                <a:lnTo>
                  <a:pt x="303790" y="151913"/>
                </a:lnTo>
                <a:lnTo>
                  <a:pt x="303028" y="151913"/>
                </a:lnTo>
                <a:lnTo>
                  <a:pt x="303028" y="159831"/>
                </a:lnTo>
                <a:lnTo>
                  <a:pt x="302393" y="167753"/>
                </a:lnTo>
                <a:lnTo>
                  <a:pt x="300869" y="175671"/>
                </a:lnTo>
                <a:lnTo>
                  <a:pt x="299471" y="183594"/>
                </a:lnTo>
                <a:lnTo>
                  <a:pt x="298074" y="190792"/>
                </a:lnTo>
                <a:lnTo>
                  <a:pt x="295915" y="198709"/>
                </a:lnTo>
                <a:lnTo>
                  <a:pt x="292994" y="205913"/>
                </a:lnTo>
                <a:lnTo>
                  <a:pt x="290073" y="213831"/>
                </a:lnTo>
                <a:lnTo>
                  <a:pt x="269245" y="246949"/>
                </a:lnTo>
                <a:lnTo>
                  <a:pt x="264165" y="253429"/>
                </a:lnTo>
                <a:lnTo>
                  <a:pt x="259212" y="259188"/>
                </a:lnTo>
                <a:lnTo>
                  <a:pt x="253370" y="264229"/>
                </a:lnTo>
                <a:lnTo>
                  <a:pt x="246892" y="269988"/>
                </a:lnTo>
                <a:lnTo>
                  <a:pt x="241177" y="274309"/>
                </a:lnTo>
                <a:lnTo>
                  <a:pt x="233938" y="279350"/>
                </a:lnTo>
                <a:lnTo>
                  <a:pt x="227461" y="282946"/>
                </a:lnTo>
                <a:lnTo>
                  <a:pt x="220222" y="287267"/>
                </a:lnTo>
                <a:lnTo>
                  <a:pt x="213110" y="290145"/>
                </a:lnTo>
                <a:lnTo>
                  <a:pt x="205871" y="293746"/>
                </a:lnTo>
                <a:lnTo>
                  <a:pt x="198631" y="295904"/>
                </a:lnTo>
                <a:lnTo>
                  <a:pt x="190757" y="298787"/>
                </a:lnTo>
                <a:lnTo>
                  <a:pt x="183518" y="300225"/>
                </a:lnTo>
                <a:lnTo>
                  <a:pt x="175644" y="301664"/>
                </a:lnTo>
                <a:lnTo>
                  <a:pt x="167770" y="303108"/>
                </a:lnTo>
                <a:lnTo>
                  <a:pt x="159769" y="303827"/>
                </a:lnTo>
                <a:lnTo>
                  <a:pt x="151895" y="303827"/>
                </a:lnTo>
                <a:lnTo>
                  <a:pt x="151895" y="303108"/>
                </a:lnTo>
                <a:lnTo>
                  <a:pt x="143893" y="303108"/>
                </a:lnTo>
                <a:lnTo>
                  <a:pt x="136019" y="302388"/>
                </a:lnTo>
                <a:lnTo>
                  <a:pt x="128145" y="300945"/>
                </a:lnTo>
                <a:lnTo>
                  <a:pt x="120144" y="299506"/>
                </a:lnTo>
                <a:lnTo>
                  <a:pt x="113032" y="298067"/>
                </a:lnTo>
                <a:lnTo>
                  <a:pt x="105031" y="295904"/>
                </a:lnTo>
                <a:lnTo>
                  <a:pt x="97918" y="293027"/>
                </a:lnTo>
                <a:lnTo>
                  <a:pt x="89917" y="290145"/>
                </a:lnTo>
                <a:lnTo>
                  <a:pt x="56770" y="269269"/>
                </a:lnTo>
                <a:lnTo>
                  <a:pt x="50293" y="264229"/>
                </a:lnTo>
                <a:lnTo>
                  <a:pt x="24384" y="233992"/>
                </a:lnTo>
                <a:lnTo>
                  <a:pt x="20828" y="227507"/>
                </a:lnTo>
                <a:lnTo>
                  <a:pt x="16510" y="220309"/>
                </a:lnTo>
                <a:lnTo>
                  <a:pt x="13589" y="213111"/>
                </a:lnTo>
                <a:lnTo>
                  <a:pt x="10033" y="205913"/>
                </a:lnTo>
                <a:lnTo>
                  <a:pt x="7874" y="198709"/>
                </a:lnTo>
                <a:lnTo>
                  <a:pt x="4953" y="190792"/>
                </a:lnTo>
                <a:lnTo>
                  <a:pt x="3556" y="183594"/>
                </a:lnTo>
                <a:lnTo>
                  <a:pt x="2159" y="175671"/>
                </a:lnTo>
                <a:lnTo>
                  <a:pt x="635" y="167753"/>
                </a:lnTo>
                <a:lnTo>
                  <a:pt x="0" y="159831"/>
                </a:lnTo>
                <a:lnTo>
                  <a:pt x="0" y="151913"/>
                </a:lnTo>
                <a:close/>
              </a:path>
            </a:pathLst>
          </a:custGeom>
          <a:ln w="18719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75123006" name="bg object 28"/>
          <p:cNvSpPr/>
          <p:nvPr/>
        </p:nvSpPr>
        <p:spPr bwMode="auto">
          <a:xfrm>
            <a:off x="0" y="9769797"/>
            <a:ext cx="576579" cy="517524"/>
          </a:xfrm>
          <a:custGeom>
            <a:avLst/>
            <a:gdLst/>
            <a:ahLst/>
            <a:cxnLst/>
            <a:rect l="l" t="t" r="r" b="b"/>
            <a:pathLst>
              <a:path w="576580" h="517525" fill="norm" stroke="1" extrusionOk="0">
                <a:moveTo>
                  <a:pt x="0" y="0"/>
                </a:moveTo>
                <a:lnTo>
                  <a:pt x="0" y="517199"/>
                </a:lnTo>
                <a:lnTo>
                  <a:pt x="576456" y="517199"/>
                </a:lnTo>
                <a:lnTo>
                  <a:pt x="567352" y="463557"/>
                </a:lnTo>
                <a:lnTo>
                  <a:pt x="551512" y="404517"/>
                </a:lnTo>
                <a:lnTo>
                  <a:pt x="529912" y="346920"/>
                </a:lnTo>
                <a:lnTo>
                  <a:pt x="501834" y="292921"/>
                </a:lnTo>
                <a:lnTo>
                  <a:pt x="468713" y="241078"/>
                </a:lnTo>
                <a:lnTo>
                  <a:pt x="429835" y="193557"/>
                </a:lnTo>
                <a:lnTo>
                  <a:pt x="386636" y="150358"/>
                </a:lnTo>
                <a:lnTo>
                  <a:pt x="339115" y="111480"/>
                </a:lnTo>
                <a:lnTo>
                  <a:pt x="287997" y="78359"/>
                </a:lnTo>
                <a:lnTo>
                  <a:pt x="233278" y="50281"/>
                </a:lnTo>
                <a:lnTo>
                  <a:pt x="175676" y="28681"/>
                </a:lnTo>
                <a:lnTo>
                  <a:pt x="116636" y="12841"/>
                </a:lnTo>
                <a:lnTo>
                  <a:pt x="56157" y="2760"/>
                </a:lnTo>
                <a:lnTo>
                  <a:pt x="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09103357" name="bg object 29"/>
          <p:cNvSpPr/>
          <p:nvPr/>
        </p:nvSpPr>
        <p:spPr bwMode="auto">
          <a:xfrm>
            <a:off x="0" y="9769797"/>
            <a:ext cx="576579" cy="517524"/>
          </a:xfrm>
          <a:custGeom>
            <a:avLst/>
            <a:gdLst/>
            <a:ahLst/>
            <a:cxnLst/>
            <a:rect l="l" t="t" r="r" b="b"/>
            <a:pathLst>
              <a:path w="576580" h="517525" fill="norm" stroke="1" extrusionOk="0">
                <a:moveTo>
                  <a:pt x="0" y="0"/>
                </a:moveTo>
                <a:lnTo>
                  <a:pt x="56157" y="2760"/>
                </a:lnTo>
                <a:lnTo>
                  <a:pt x="116636" y="12841"/>
                </a:lnTo>
                <a:lnTo>
                  <a:pt x="175676" y="28681"/>
                </a:lnTo>
                <a:lnTo>
                  <a:pt x="233278" y="50281"/>
                </a:lnTo>
                <a:lnTo>
                  <a:pt x="287997" y="78359"/>
                </a:lnTo>
                <a:lnTo>
                  <a:pt x="339115" y="111480"/>
                </a:lnTo>
                <a:lnTo>
                  <a:pt x="386636" y="150358"/>
                </a:lnTo>
                <a:lnTo>
                  <a:pt x="429835" y="193557"/>
                </a:lnTo>
                <a:lnTo>
                  <a:pt x="468713" y="241078"/>
                </a:lnTo>
                <a:lnTo>
                  <a:pt x="501834" y="292921"/>
                </a:lnTo>
                <a:lnTo>
                  <a:pt x="529912" y="346920"/>
                </a:lnTo>
                <a:lnTo>
                  <a:pt x="551512" y="404517"/>
                </a:lnTo>
                <a:lnTo>
                  <a:pt x="567352" y="463557"/>
                </a:lnTo>
                <a:lnTo>
                  <a:pt x="573112" y="493799"/>
                </a:lnTo>
                <a:lnTo>
                  <a:pt x="576456" y="517199"/>
                </a:lnTo>
              </a:path>
            </a:pathLst>
          </a:custGeom>
          <a:ln w="18719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628584625" name="title_text"/>
          <p:cNvSpPr>
            <a:spLocks noGrp="1"/>
          </p:cNvSpPr>
          <p:nvPr>
            <p:ph type="title"/>
          </p:nvPr>
        </p:nvSpPr>
        <p:spPr bwMode="auto">
          <a:xfrm rot="0" flipH="0" flipV="0">
            <a:off x="3430800" y="997200"/>
            <a:ext cx="8384517" cy="853799"/>
          </a:xfrm>
        </p:spPr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555978678" name="text"/>
          <p:cNvSpPr>
            <a:spLocks noGrp="1"/>
          </p:cNvSpPr>
          <p:nvPr>
            <p:ph type="body" idx="1"/>
          </p:nvPr>
        </p:nvSpPr>
        <p:spPr bwMode="auto">
          <a:xfrm rot="0" flipH="0" flipV="0">
            <a:off x="9529200" y="2325599"/>
            <a:ext cx="8511005" cy="6797801"/>
          </a:xfrm>
        </p:spPr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endParaRPr/>
          </a:p>
        </p:txBody>
      </p:sp>
      <p:pic>
        <p:nvPicPr>
          <p:cNvPr id="1123987496" name="imagen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57890" y="2326969"/>
            <a:ext cx="8308822" cy="687511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 bwMode="auto"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fill="norm" stroke="1" extrusionOk="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024541251" name="bg object 16"/>
          <p:cNvSpPr/>
          <p:nvPr/>
        </p:nvSpPr>
        <p:spPr bwMode="auto"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fill="norm" stroke="1" extrusionOk="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pic>
        <p:nvPicPr>
          <p:cNvPr id="702761809" name="bg object 17"/>
          <p:cNvPicPr/>
          <p:nvPr/>
        </p:nvPicPr>
        <p:blipFill>
          <a:blip r:embed="rId5"/>
          <a:stretch/>
        </p:blipFill>
        <p:spPr bwMode="auto">
          <a:xfrm>
            <a:off x="-5037" y="-9358"/>
            <a:ext cx="3058409" cy="1533510"/>
          </a:xfrm>
          <a:prstGeom prst="rect">
            <a:avLst/>
          </a:prstGeom>
        </p:spPr>
      </p:pic>
      <p:sp>
        <p:nvSpPr>
          <p:cNvPr id="1609938794" name="bg object 18"/>
          <p:cNvSpPr/>
          <p:nvPr/>
        </p:nvSpPr>
        <p:spPr bwMode="auto">
          <a:xfrm>
            <a:off x="17322417" y="0"/>
            <a:ext cx="965835" cy="916304"/>
          </a:xfrm>
          <a:custGeom>
            <a:avLst/>
            <a:gdLst/>
            <a:ahLst/>
            <a:cxnLst/>
            <a:rect l="l" t="t" r="r" b="b"/>
            <a:pathLst>
              <a:path w="965834" h="916305" fill="norm" stroke="1" extrusionOk="0">
                <a:moveTo>
                  <a:pt x="506900" y="0"/>
                </a:moveTo>
                <a:lnTo>
                  <a:pt x="488345" y="0"/>
                </a:lnTo>
                <a:lnTo>
                  <a:pt x="487646" y="4151"/>
                </a:lnTo>
                <a:lnTo>
                  <a:pt x="475680" y="47486"/>
                </a:lnTo>
                <a:lnTo>
                  <a:pt x="459456" y="89850"/>
                </a:lnTo>
                <a:lnTo>
                  <a:pt x="439280" y="130944"/>
                </a:lnTo>
                <a:lnTo>
                  <a:pt x="415457" y="170467"/>
                </a:lnTo>
                <a:lnTo>
                  <a:pt x="388292" y="208123"/>
                </a:lnTo>
                <a:lnTo>
                  <a:pt x="358091" y="243610"/>
                </a:lnTo>
                <a:lnTo>
                  <a:pt x="325158" y="276632"/>
                </a:lnTo>
                <a:lnTo>
                  <a:pt x="289800" y="306888"/>
                </a:lnTo>
                <a:lnTo>
                  <a:pt x="252320" y="334079"/>
                </a:lnTo>
                <a:lnTo>
                  <a:pt x="213025" y="357908"/>
                </a:lnTo>
                <a:lnTo>
                  <a:pt x="172220" y="378075"/>
                </a:lnTo>
                <a:lnTo>
                  <a:pt x="130209" y="394280"/>
                </a:lnTo>
                <a:lnTo>
                  <a:pt x="87299" y="406225"/>
                </a:lnTo>
                <a:lnTo>
                  <a:pt x="43794" y="413612"/>
                </a:lnTo>
                <a:lnTo>
                  <a:pt x="0" y="416140"/>
                </a:lnTo>
                <a:lnTo>
                  <a:pt x="43794" y="418669"/>
                </a:lnTo>
                <a:lnTo>
                  <a:pt x="87299" y="426055"/>
                </a:lnTo>
                <a:lnTo>
                  <a:pt x="130209" y="437998"/>
                </a:lnTo>
                <a:lnTo>
                  <a:pt x="172220" y="454199"/>
                </a:lnTo>
                <a:lnTo>
                  <a:pt x="213025" y="474357"/>
                </a:lnTo>
                <a:lnTo>
                  <a:pt x="252320" y="498173"/>
                </a:lnTo>
                <a:lnTo>
                  <a:pt x="289800" y="525347"/>
                </a:lnTo>
                <a:lnTo>
                  <a:pt x="325158" y="555579"/>
                </a:lnTo>
                <a:lnTo>
                  <a:pt x="358091" y="588570"/>
                </a:lnTo>
                <a:lnTo>
                  <a:pt x="388292" y="624019"/>
                </a:lnTo>
                <a:lnTo>
                  <a:pt x="415457" y="661626"/>
                </a:lnTo>
                <a:lnTo>
                  <a:pt x="439280" y="701093"/>
                </a:lnTo>
                <a:lnTo>
                  <a:pt x="459456" y="742118"/>
                </a:lnTo>
                <a:lnTo>
                  <a:pt x="475680" y="784402"/>
                </a:lnTo>
                <a:lnTo>
                  <a:pt x="487646" y="827645"/>
                </a:lnTo>
                <a:lnTo>
                  <a:pt x="495050" y="871547"/>
                </a:lnTo>
                <a:lnTo>
                  <a:pt x="497585" y="915809"/>
                </a:lnTo>
                <a:lnTo>
                  <a:pt x="500142" y="871547"/>
                </a:lnTo>
                <a:lnTo>
                  <a:pt x="507604" y="827645"/>
                </a:lnTo>
                <a:lnTo>
                  <a:pt x="519662" y="784402"/>
                </a:lnTo>
                <a:lnTo>
                  <a:pt x="536008" y="742118"/>
                </a:lnTo>
                <a:lnTo>
                  <a:pt x="556331" y="701093"/>
                </a:lnTo>
                <a:lnTo>
                  <a:pt x="580323" y="661626"/>
                </a:lnTo>
                <a:lnTo>
                  <a:pt x="607673" y="624019"/>
                </a:lnTo>
                <a:lnTo>
                  <a:pt x="638073" y="588570"/>
                </a:lnTo>
                <a:lnTo>
                  <a:pt x="671212" y="555579"/>
                </a:lnTo>
                <a:lnTo>
                  <a:pt x="706783" y="525347"/>
                </a:lnTo>
                <a:lnTo>
                  <a:pt x="744474" y="498173"/>
                </a:lnTo>
                <a:lnTo>
                  <a:pt x="783977" y="474357"/>
                </a:lnTo>
                <a:lnTo>
                  <a:pt x="824982" y="454199"/>
                </a:lnTo>
                <a:lnTo>
                  <a:pt x="867181" y="437998"/>
                </a:lnTo>
                <a:lnTo>
                  <a:pt x="910262" y="426055"/>
                </a:lnTo>
                <a:lnTo>
                  <a:pt x="953918" y="418669"/>
                </a:lnTo>
                <a:lnTo>
                  <a:pt x="965602" y="417996"/>
                </a:lnTo>
                <a:lnTo>
                  <a:pt x="965602" y="414284"/>
                </a:lnTo>
                <a:lnTo>
                  <a:pt x="910262" y="406225"/>
                </a:lnTo>
                <a:lnTo>
                  <a:pt x="867181" y="394280"/>
                </a:lnTo>
                <a:lnTo>
                  <a:pt x="824982" y="378075"/>
                </a:lnTo>
                <a:lnTo>
                  <a:pt x="783977" y="357908"/>
                </a:lnTo>
                <a:lnTo>
                  <a:pt x="744474" y="334079"/>
                </a:lnTo>
                <a:lnTo>
                  <a:pt x="706783" y="306888"/>
                </a:lnTo>
                <a:lnTo>
                  <a:pt x="671212" y="276632"/>
                </a:lnTo>
                <a:lnTo>
                  <a:pt x="638073" y="243610"/>
                </a:lnTo>
                <a:lnTo>
                  <a:pt x="607673" y="208123"/>
                </a:lnTo>
                <a:lnTo>
                  <a:pt x="580323" y="170467"/>
                </a:lnTo>
                <a:lnTo>
                  <a:pt x="556331" y="130944"/>
                </a:lnTo>
                <a:lnTo>
                  <a:pt x="536008" y="89850"/>
                </a:lnTo>
                <a:lnTo>
                  <a:pt x="519662" y="47486"/>
                </a:lnTo>
                <a:lnTo>
                  <a:pt x="507604" y="4151"/>
                </a:lnTo>
                <a:lnTo>
                  <a:pt x="506900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66992240" name="bg object 19"/>
          <p:cNvSpPr/>
          <p:nvPr/>
        </p:nvSpPr>
        <p:spPr bwMode="auto">
          <a:xfrm>
            <a:off x="17322493" y="0"/>
            <a:ext cx="965835" cy="916304"/>
          </a:xfrm>
          <a:custGeom>
            <a:avLst/>
            <a:gdLst/>
            <a:ahLst/>
            <a:cxnLst/>
            <a:rect l="l" t="t" r="r" b="b"/>
            <a:pathLst>
              <a:path w="965834" h="916305" fill="norm" stroke="1" extrusionOk="0">
                <a:moveTo>
                  <a:pt x="506756" y="0"/>
                </a:moveTo>
                <a:lnTo>
                  <a:pt x="519533" y="47536"/>
                </a:lnTo>
                <a:lnTo>
                  <a:pt x="535885" y="89901"/>
                </a:lnTo>
                <a:lnTo>
                  <a:pt x="556217" y="130995"/>
                </a:lnTo>
                <a:lnTo>
                  <a:pt x="580217" y="170519"/>
                </a:lnTo>
                <a:lnTo>
                  <a:pt x="607578" y="208175"/>
                </a:lnTo>
                <a:lnTo>
                  <a:pt x="637988" y="243663"/>
                </a:lnTo>
                <a:lnTo>
                  <a:pt x="671138" y="276686"/>
                </a:lnTo>
                <a:lnTo>
                  <a:pt x="706718" y="306942"/>
                </a:lnTo>
                <a:lnTo>
                  <a:pt x="744419" y="334135"/>
                </a:lnTo>
                <a:lnTo>
                  <a:pt x="783931" y="357964"/>
                </a:lnTo>
                <a:lnTo>
                  <a:pt x="824944" y="378130"/>
                </a:lnTo>
                <a:lnTo>
                  <a:pt x="867149" y="394336"/>
                </a:lnTo>
                <a:lnTo>
                  <a:pt x="910235" y="406282"/>
                </a:lnTo>
                <a:lnTo>
                  <a:pt x="953893" y="413668"/>
                </a:lnTo>
                <a:lnTo>
                  <a:pt x="965528" y="414338"/>
                </a:lnTo>
              </a:path>
              <a:path w="965834" h="916305" fill="norm" stroke="1" extrusionOk="0">
                <a:moveTo>
                  <a:pt x="965528" y="418056"/>
                </a:moveTo>
                <a:lnTo>
                  <a:pt x="910235" y="426111"/>
                </a:lnTo>
                <a:lnTo>
                  <a:pt x="867149" y="438054"/>
                </a:lnTo>
                <a:lnTo>
                  <a:pt x="824944" y="454254"/>
                </a:lnTo>
                <a:lnTo>
                  <a:pt x="783931" y="474412"/>
                </a:lnTo>
                <a:lnTo>
                  <a:pt x="744419" y="498227"/>
                </a:lnTo>
                <a:lnTo>
                  <a:pt x="706718" y="525401"/>
                </a:lnTo>
                <a:lnTo>
                  <a:pt x="671138" y="555632"/>
                </a:lnTo>
                <a:lnTo>
                  <a:pt x="637988" y="588621"/>
                </a:lnTo>
                <a:lnTo>
                  <a:pt x="607578" y="624069"/>
                </a:lnTo>
                <a:lnTo>
                  <a:pt x="580217" y="661676"/>
                </a:lnTo>
                <a:lnTo>
                  <a:pt x="556217" y="701140"/>
                </a:lnTo>
                <a:lnTo>
                  <a:pt x="535885" y="742164"/>
                </a:lnTo>
                <a:lnTo>
                  <a:pt x="519533" y="784447"/>
                </a:lnTo>
                <a:lnTo>
                  <a:pt x="507469" y="827689"/>
                </a:lnTo>
                <a:lnTo>
                  <a:pt x="500003" y="871590"/>
                </a:lnTo>
                <a:lnTo>
                  <a:pt x="497446" y="915851"/>
                </a:lnTo>
                <a:lnTo>
                  <a:pt x="494912" y="871590"/>
                </a:lnTo>
                <a:lnTo>
                  <a:pt x="487512" y="827689"/>
                </a:lnTo>
                <a:lnTo>
                  <a:pt x="475551" y="784447"/>
                </a:lnTo>
                <a:lnTo>
                  <a:pt x="459335" y="742164"/>
                </a:lnTo>
                <a:lnTo>
                  <a:pt x="439169" y="701140"/>
                </a:lnTo>
                <a:lnTo>
                  <a:pt x="415356" y="661676"/>
                </a:lnTo>
                <a:lnTo>
                  <a:pt x="388202" y="624069"/>
                </a:lnTo>
                <a:lnTo>
                  <a:pt x="358013" y="588621"/>
                </a:lnTo>
                <a:lnTo>
                  <a:pt x="325092" y="555632"/>
                </a:lnTo>
                <a:lnTo>
                  <a:pt x="289746" y="525401"/>
                </a:lnTo>
                <a:lnTo>
                  <a:pt x="252278" y="498227"/>
                </a:lnTo>
                <a:lnTo>
                  <a:pt x="212993" y="474412"/>
                </a:lnTo>
                <a:lnTo>
                  <a:pt x="172198" y="454254"/>
                </a:lnTo>
                <a:lnTo>
                  <a:pt x="130196" y="438054"/>
                </a:lnTo>
                <a:lnTo>
                  <a:pt x="87292" y="426111"/>
                </a:lnTo>
                <a:lnTo>
                  <a:pt x="43792" y="418726"/>
                </a:lnTo>
                <a:lnTo>
                  <a:pt x="0" y="416197"/>
                </a:lnTo>
                <a:lnTo>
                  <a:pt x="43792" y="413668"/>
                </a:lnTo>
                <a:lnTo>
                  <a:pt x="87292" y="406282"/>
                </a:lnTo>
                <a:lnTo>
                  <a:pt x="130196" y="394336"/>
                </a:lnTo>
                <a:lnTo>
                  <a:pt x="172198" y="378130"/>
                </a:lnTo>
                <a:lnTo>
                  <a:pt x="212993" y="357964"/>
                </a:lnTo>
                <a:lnTo>
                  <a:pt x="252278" y="334135"/>
                </a:lnTo>
                <a:lnTo>
                  <a:pt x="289746" y="306942"/>
                </a:lnTo>
                <a:lnTo>
                  <a:pt x="325092" y="276686"/>
                </a:lnTo>
                <a:lnTo>
                  <a:pt x="358013" y="243663"/>
                </a:lnTo>
                <a:lnTo>
                  <a:pt x="388202" y="208175"/>
                </a:lnTo>
                <a:lnTo>
                  <a:pt x="415356" y="170519"/>
                </a:lnTo>
                <a:lnTo>
                  <a:pt x="439169" y="130995"/>
                </a:lnTo>
                <a:lnTo>
                  <a:pt x="459335" y="89901"/>
                </a:lnTo>
                <a:lnTo>
                  <a:pt x="475551" y="47536"/>
                </a:lnTo>
                <a:lnTo>
                  <a:pt x="487512" y="4199"/>
                </a:lnTo>
                <a:lnTo>
                  <a:pt x="488218" y="0"/>
                </a:lnTo>
              </a:path>
            </a:pathLst>
          </a:custGeom>
          <a:ln w="18718">
            <a:solidFill>
              <a:srgbClr val="36D636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047891181" name="bg object 20"/>
          <p:cNvSpPr/>
          <p:nvPr/>
        </p:nvSpPr>
        <p:spPr bwMode="auto">
          <a:xfrm>
            <a:off x="17322417" y="840930"/>
            <a:ext cx="965835" cy="1000125"/>
          </a:xfrm>
          <a:custGeom>
            <a:avLst/>
            <a:gdLst/>
            <a:ahLst/>
            <a:cxnLst/>
            <a:rect l="l" t="t" r="r" b="b"/>
            <a:pathLst>
              <a:path w="965834" h="1000125" fill="norm" stroke="1" extrusionOk="0">
                <a:moveTo>
                  <a:pt x="497585" y="0"/>
                </a:moveTo>
                <a:lnTo>
                  <a:pt x="495050" y="44382"/>
                </a:lnTo>
                <a:lnTo>
                  <a:pt x="487646" y="88390"/>
                </a:lnTo>
                <a:lnTo>
                  <a:pt x="475680" y="131726"/>
                </a:lnTo>
                <a:lnTo>
                  <a:pt x="459456" y="174089"/>
                </a:lnTo>
                <a:lnTo>
                  <a:pt x="439280" y="215183"/>
                </a:lnTo>
                <a:lnTo>
                  <a:pt x="415457" y="254706"/>
                </a:lnTo>
                <a:lnTo>
                  <a:pt x="388292" y="292362"/>
                </a:lnTo>
                <a:lnTo>
                  <a:pt x="358091" y="327849"/>
                </a:lnTo>
                <a:lnTo>
                  <a:pt x="325158" y="360871"/>
                </a:lnTo>
                <a:lnTo>
                  <a:pt x="289800" y="391127"/>
                </a:lnTo>
                <a:lnTo>
                  <a:pt x="252320" y="418319"/>
                </a:lnTo>
                <a:lnTo>
                  <a:pt x="213025" y="442147"/>
                </a:lnTo>
                <a:lnTo>
                  <a:pt x="172220" y="462314"/>
                </a:lnTo>
                <a:lnTo>
                  <a:pt x="130209" y="478519"/>
                </a:lnTo>
                <a:lnTo>
                  <a:pt x="87299" y="490464"/>
                </a:lnTo>
                <a:lnTo>
                  <a:pt x="43794" y="497851"/>
                </a:lnTo>
                <a:lnTo>
                  <a:pt x="0" y="500379"/>
                </a:lnTo>
                <a:lnTo>
                  <a:pt x="43794" y="502908"/>
                </a:lnTo>
                <a:lnTo>
                  <a:pt x="87299" y="510294"/>
                </a:lnTo>
                <a:lnTo>
                  <a:pt x="130209" y="522237"/>
                </a:lnTo>
                <a:lnTo>
                  <a:pt x="172220" y="538438"/>
                </a:lnTo>
                <a:lnTo>
                  <a:pt x="213025" y="558596"/>
                </a:lnTo>
                <a:lnTo>
                  <a:pt x="252320" y="582412"/>
                </a:lnTo>
                <a:lnTo>
                  <a:pt x="289800" y="609586"/>
                </a:lnTo>
                <a:lnTo>
                  <a:pt x="325158" y="639819"/>
                </a:lnTo>
                <a:lnTo>
                  <a:pt x="358091" y="672809"/>
                </a:lnTo>
                <a:lnTo>
                  <a:pt x="388292" y="708258"/>
                </a:lnTo>
                <a:lnTo>
                  <a:pt x="415457" y="745865"/>
                </a:lnTo>
                <a:lnTo>
                  <a:pt x="439280" y="785332"/>
                </a:lnTo>
                <a:lnTo>
                  <a:pt x="459456" y="826357"/>
                </a:lnTo>
                <a:lnTo>
                  <a:pt x="475680" y="868641"/>
                </a:lnTo>
                <a:lnTo>
                  <a:pt x="487646" y="911884"/>
                </a:lnTo>
                <a:lnTo>
                  <a:pt x="495050" y="955786"/>
                </a:lnTo>
                <a:lnTo>
                  <a:pt x="497585" y="1000048"/>
                </a:lnTo>
                <a:lnTo>
                  <a:pt x="500142" y="955786"/>
                </a:lnTo>
                <a:lnTo>
                  <a:pt x="507604" y="911884"/>
                </a:lnTo>
                <a:lnTo>
                  <a:pt x="519662" y="868641"/>
                </a:lnTo>
                <a:lnTo>
                  <a:pt x="536008" y="826357"/>
                </a:lnTo>
                <a:lnTo>
                  <a:pt x="556331" y="785332"/>
                </a:lnTo>
                <a:lnTo>
                  <a:pt x="580323" y="745865"/>
                </a:lnTo>
                <a:lnTo>
                  <a:pt x="607673" y="708258"/>
                </a:lnTo>
                <a:lnTo>
                  <a:pt x="638073" y="672809"/>
                </a:lnTo>
                <a:lnTo>
                  <a:pt x="671212" y="639819"/>
                </a:lnTo>
                <a:lnTo>
                  <a:pt x="706783" y="609586"/>
                </a:lnTo>
                <a:lnTo>
                  <a:pt x="744474" y="582412"/>
                </a:lnTo>
                <a:lnTo>
                  <a:pt x="783977" y="558596"/>
                </a:lnTo>
                <a:lnTo>
                  <a:pt x="824982" y="538438"/>
                </a:lnTo>
                <a:lnTo>
                  <a:pt x="867181" y="522237"/>
                </a:lnTo>
                <a:lnTo>
                  <a:pt x="910262" y="510294"/>
                </a:lnTo>
                <a:lnTo>
                  <a:pt x="953918" y="502908"/>
                </a:lnTo>
                <a:lnTo>
                  <a:pt x="965602" y="502235"/>
                </a:lnTo>
                <a:lnTo>
                  <a:pt x="965602" y="498524"/>
                </a:lnTo>
                <a:lnTo>
                  <a:pt x="910262" y="490464"/>
                </a:lnTo>
                <a:lnTo>
                  <a:pt x="867181" y="478519"/>
                </a:lnTo>
                <a:lnTo>
                  <a:pt x="824982" y="462314"/>
                </a:lnTo>
                <a:lnTo>
                  <a:pt x="783977" y="442147"/>
                </a:lnTo>
                <a:lnTo>
                  <a:pt x="744474" y="418319"/>
                </a:lnTo>
                <a:lnTo>
                  <a:pt x="706783" y="391127"/>
                </a:lnTo>
                <a:lnTo>
                  <a:pt x="671212" y="360871"/>
                </a:lnTo>
                <a:lnTo>
                  <a:pt x="638073" y="327849"/>
                </a:lnTo>
                <a:lnTo>
                  <a:pt x="607673" y="292362"/>
                </a:lnTo>
                <a:lnTo>
                  <a:pt x="580323" y="254706"/>
                </a:lnTo>
                <a:lnTo>
                  <a:pt x="556331" y="215183"/>
                </a:lnTo>
                <a:lnTo>
                  <a:pt x="536008" y="174089"/>
                </a:lnTo>
                <a:lnTo>
                  <a:pt x="519662" y="131726"/>
                </a:lnTo>
                <a:lnTo>
                  <a:pt x="507604" y="88390"/>
                </a:lnTo>
                <a:lnTo>
                  <a:pt x="500142" y="44382"/>
                </a:lnTo>
                <a:lnTo>
                  <a:pt x="497585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111592467" name="bg object 21"/>
          <p:cNvSpPr/>
          <p:nvPr/>
        </p:nvSpPr>
        <p:spPr bwMode="auto">
          <a:xfrm>
            <a:off x="17322493" y="840981"/>
            <a:ext cx="965835" cy="1000125"/>
          </a:xfrm>
          <a:custGeom>
            <a:avLst/>
            <a:gdLst/>
            <a:ahLst/>
            <a:cxnLst/>
            <a:rect l="l" t="t" r="r" b="b"/>
            <a:pathLst>
              <a:path w="965834" h="1000125" fill="norm" stroke="1" extrusionOk="0">
                <a:moveTo>
                  <a:pt x="965528" y="502236"/>
                </a:moveTo>
                <a:lnTo>
                  <a:pt x="910235" y="510291"/>
                </a:lnTo>
                <a:lnTo>
                  <a:pt x="867149" y="522234"/>
                </a:lnTo>
                <a:lnTo>
                  <a:pt x="824944" y="538434"/>
                </a:lnTo>
                <a:lnTo>
                  <a:pt x="783931" y="558592"/>
                </a:lnTo>
                <a:lnTo>
                  <a:pt x="744419" y="582408"/>
                </a:lnTo>
                <a:lnTo>
                  <a:pt x="706718" y="609581"/>
                </a:lnTo>
                <a:lnTo>
                  <a:pt x="671138" y="639813"/>
                </a:lnTo>
                <a:lnTo>
                  <a:pt x="637988" y="672803"/>
                </a:lnTo>
                <a:lnTo>
                  <a:pt x="607578" y="708252"/>
                </a:lnTo>
                <a:lnTo>
                  <a:pt x="580217" y="745859"/>
                </a:lnTo>
                <a:lnTo>
                  <a:pt x="556217" y="785325"/>
                </a:lnTo>
                <a:lnTo>
                  <a:pt x="535885" y="826350"/>
                </a:lnTo>
                <a:lnTo>
                  <a:pt x="519533" y="868634"/>
                </a:lnTo>
                <a:lnTo>
                  <a:pt x="507469" y="911877"/>
                </a:lnTo>
                <a:lnTo>
                  <a:pt x="500003" y="955780"/>
                </a:lnTo>
                <a:lnTo>
                  <a:pt x="497446" y="1000043"/>
                </a:lnTo>
                <a:lnTo>
                  <a:pt x="494912" y="955780"/>
                </a:lnTo>
                <a:lnTo>
                  <a:pt x="487512" y="911877"/>
                </a:lnTo>
                <a:lnTo>
                  <a:pt x="475551" y="868634"/>
                </a:lnTo>
                <a:lnTo>
                  <a:pt x="459335" y="826350"/>
                </a:lnTo>
                <a:lnTo>
                  <a:pt x="439169" y="785325"/>
                </a:lnTo>
                <a:lnTo>
                  <a:pt x="415356" y="745859"/>
                </a:lnTo>
                <a:lnTo>
                  <a:pt x="388202" y="708252"/>
                </a:lnTo>
                <a:lnTo>
                  <a:pt x="358013" y="672803"/>
                </a:lnTo>
                <a:lnTo>
                  <a:pt x="325092" y="639813"/>
                </a:lnTo>
                <a:lnTo>
                  <a:pt x="289746" y="609581"/>
                </a:lnTo>
                <a:lnTo>
                  <a:pt x="252278" y="582408"/>
                </a:lnTo>
                <a:lnTo>
                  <a:pt x="212993" y="558592"/>
                </a:lnTo>
                <a:lnTo>
                  <a:pt x="172198" y="538434"/>
                </a:lnTo>
                <a:lnTo>
                  <a:pt x="130196" y="522234"/>
                </a:lnTo>
                <a:lnTo>
                  <a:pt x="87292" y="510291"/>
                </a:lnTo>
                <a:lnTo>
                  <a:pt x="43792" y="502905"/>
                </a:lnTo>
                <a:lnTo>
                  <a:pt x="0" y="500377"/>
                </a:lnTo>
                <a:lnTo>
                  <a:pt x="43792" y="497848"/>
                </a:lnTo>
                <a:lnTo>
                  <a:pt x="87292" y="490462"/>
                </a:lnTo>
                <a:lnTo>
                  <a:pt x="130196" y="478516"/>
                </a:lnTo>
                <a:lnTo>
                  <a:pt x="172198" y="462310"/>
                </a:lnTo>
                <a:lnTo>
                  <a:pt x="212993" y="442144"/>
                </a:lnTo>
                <a:lnTo>
                  <a:pt x="252278" y="418315"/>
                </a:lnTo>
                <a:lnTo>
                  <a:pt x="289746" y="391123"/>
                </a:lnTo>
                <a:lnTo>
                  <a:pt x="325092" y="360867"/>
                </a:lnTo>
                <a:lnTo>
                  <a:pt x="358013" y="327845"/>
                </a:lnTo>
                <a:lnTo>
                  <a:pt x="388202" y="292357"/>
                </a:lnTo>
                <a:lnTo>
                  <a:pt x="415356" y="254702"/>
                </a:lnTo>
                <a:lnTo>
                  <a:pt x="439169" y="215179"/>
                </a:lnTo>
                <a:lnTo>
                  <a:pt x="459335" y="174086"/>
                </a:lnTo>
                <a:lnTo>
                  <a:pt x="475551" y="131723"/>
                </a:lnTo>
                <a:lnTo>
                  <a:pt x="487512" y="88388"/>
                </a:lnTo>
                <a:lnTo>
                  <a:pt x="494912" y="44380"/>
                </a:lnTo>
                <a:lnTo>
                  <a:pt x="497446" y="0"/>
                </a:lnTo>
                <a:lnTo>
                  <a:pt x="500003" y="44380"/>
                </a:lnTo>
                <a:lnTo>
                  <a:pt x="507469" y="88388"/>
                </a:lnTo>
                <a:lnTo>
                  <a:pt x="519533" y="131723"/>
                </a:lnTo>
                <a:lnTo>
                  <a:pt x="535885" y="174086"/>
                </a:lnTo>
                <a:lnTo>
                  <a:pt x="556217" y="215179"/>
                </a:lnTo>
                <a:lnTo>
                  <a:pt x="580217" y="254702"/>
                </a:lnTo>
                <a:lnTo>
                  <a:pt x="607578" y="292357"/>
                </a:lnTo>
                <a:lnTo>
                  <a:pt x="637988" y="327845"/>
                </a:lnTo>
                <a:lnTo>
                  <a:pt x="671138" y="360867"/>
                </a:lnTo>
                <a:lnTo>
                  <a:pt x="706718" y="391123"/>
                </a:lnTo>
                <a:lnTo>
                  <a:pt x="744419" y="418315"/>
                </a:lnTo>
                <a:lnTo>
                  <a:pt x="783931" y="442144"/>
                </a:lnTo>
                <a:lnTo>
                  <a:pt x="824944" y="462310"/>
                </a:lnTo>
                <a:lnTo>
                  <a:pt x="867149" y="478516"/>
                </a:lnTo>
                <a:lnTo>
                  <a:pt x="910235" y="490462"/>
                </a:lnTo>
                <a:lnTo>
                  <a:pt x="953893" y="497848"/>
                </a:lnTo>
                <a:lnTo>
                  <a:pt x="965528" y="498518"/>
                </a:lnTo>
              </a:path>
            </a:pathLst>
          </a:custGeom>
          <a:ln w="18718">
            <a:solidFill>
              <a:srgbClr val="36D636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65318906" name="bg object 22"/>
          <p:cNvSpPr/>
          <p:nvPr/>
        </p:nvSpPr>
        <p:spPr bwMode="auto">
          <a:xfrm>
            <a:off x="17297221" y="0"/>
            <a:ext cx="991234" cy="1841499"/>
          </a:xfrm>
          <a:custGeom>
            <a:avLst/>
            <a:gdLst/>
            <a:ahLst/>
            <a:cxnLst/>
            <a:rect l="l" t="t" r="r" b="b"/>
            <a:pathLst>
              <a:path w="991234" h="1841500" fill="norm" stroke="1" extrusionOk="0">
                <a:moveTo>
                  <a:pt x="990800" y="1841026"/>
                </a:moveTo>
                <a:lnTo>
                  <a:pt x="0" y="1841026"/>
                </a:lnTo>
                <a:lnTo>
                  <a:pt x="0" y="0"/>
                </a:lnTo>
              </a:path>
            </a:pathLst>
          </a:custGeom>
          <a:ln w="38157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957014209" name="bg object 23"/>
          <p:cNvSpPr/>
          <p:nvPr/>
        </p:nvSpPr>
        <p:spPr bwMode="auto">
          <a:xfrm>
            <a:off x="17601057" y="2326969"/>
            <a:ext cx="440689" cy="440689"/>
          </a:xfrm>
          <a:custGeom>
            <a:avLst/>
            <a:gdLst/>
            <a:ahLst/>
            <a:cxnLst/>
            <a:rect l="l" t="t" r="r" b="b"/>
            <a:pathLst>
              <a:path w="440690" h="440689" fill="norm" stroke="1" extrusionOk="0">
                <a:moveTo>
                  <a:pt x="231902" y="0"/>
                </a:moveTo>
                <a:lnTo>
                  <a:pt x="208788" y="0"/>
                </a:lnTo>
                <a:lnTo>
                  <a:pt x="185801" y="2870"/>
                </a:lnTo>
                <a:lnTo>
                  <a:pt x="141097" y="14389"/>
                </a:lnTo>
                <a:lnTo>
                  <a:pt x="110236" y="29514"/>
                </a:lnTo>
                <a:lnTo>
                  <a:pt x="100076" y="35267"/>
                </a:lnTo>
                <a:lnTo>
                  <a:pt x="64770" y="64795"/>
                </a:lnTo>
                <a:lnTo>
                  <a:pt x="35306" y="100076"/>
                </a:lnTo>
                <a:lnTo>
                  <a:pt x="29591" y="110147"/>
                </a:lnTo>
                <a:lnTo>
                  <a:pt x="23749" y="120230"/>
                </a:lnTo>
                <a:lnTo>
                  <a:pt x="7239" y="163423"/>
                </a:lnTo>
                <a:lnTo>
                  <a:pt x="1524" y="197269"/>
                </a:lnTo>
                <a:lnTo>
                  <a:pt x="0" y="208788"/>
                </a:lnTo>
                <a:lnTo>
                  <a:pt x="0" y="220306"/>
                </a:lnTo>
                <a:lnTo>
                  <a:pt x="0" y="231825"/>
                </a:lnTo>
                <a:lnTo>
                  <a:pt x="1524" y="243344"/>
                </a:lnTo>
                <a:lnTo>
                  <a:pt x="10795" y="287985"/>
                </a:lnTo>
                <a:lnTo>
                  <a:pt x="29591" y="330466"/>
                </a:lnTo>
                <a:lnTo>
                  <a:pt x="56896" y="367182"/>
                </a:lnTo>
                <a:lnTo>
                  <a:pt x="82169" y="390944"/>
                </a:lnTo>
                <a:lnTo>
                  <a:pt x="90805" y="398145"/>
                </a:lnTo>
                <a:lnTo>
                  <a:pt x="131064" y="421182"/>
                </a:lnTo>
                <a:lnTo>
                  <a:pt x="175006" y="434860"/>
                </a:lnTo>
                <a:lnTo>
                  <a:pt x="185801" y="437019"/>
                </a:lnTo>
                <a:lnTo>
                  <a:pt x="208788" y="439902"/>
                </a:lnTo>
                <a:lnTo>
                  <a:pt x="220345" y="439902"/>
                </a:lnTo>
                <a:lnTo>
                  <a:pt x="220345" y="440626"/>
                </a:lnTo>
                <a:lnTo>
                  <a:pt x="231902" y="440626"/>
                </a:lnTo>
                <a:lnTo>
                  <a:pt x="243332" y="439178"/>
                </a:lnTo>
                <a:lnTo>
                  <a:pt x="254889" y="437743"/>
                </a:lnTo>
                <a:lnTo>
                  <a:pt x="309626" y="421182"/>
                </a:lnTo>
                <a:lnTo>
                  <a:pt x="349250" y="398145"/>
                </a:lnTo>
                <a:lnTo>
                  <a:pt x="383794" y="367182"/>
                </a:lnTo>
                <a:lnTo>
                  <a:pt x="390906" y="358546"/>
                </a:lnTo>
                <a:lnTo>
                  <a:pt x="398145" y="349910"/>
                </a:lnTo>
                <a:lnTo>
                  <a:pt x="421259" y="309587"/>
                </a:lnTo>
                <a:lnTo>
                  <a:pt x="434848" y="265671"/>
                </a:lnTo>
                <a:lnTo>
                  <a:pt x="437007" y="254863"/>
                </a:lnTo>
                <a:lnTo>
                  <a:pt x="438531" y="243344"/>
                </a:lnTo>
                <a:lnTo>
                  <a:pt x="439928" y="231825"/>
                </a:lnTo>
                <a:lnTo>
                  <a:pt x="439928" y="220306"/>
                </a:lnTo>
                <a:lnTo>
                  <a:pt x="440690" y="220306"/>
                </a:lnTo>
                <a:lnTo>
                  <a:pt x="440690" y="208788"/>
                </a:lnTo>
                <a:lnTo>
                  <a:pt x="439166" y="197269"/>
                </a:lnTo>
                <a:lnTo>
                  <a:pt x="437769" y="185750"/>
                </a:lnTo>
                <a:lnTo>
                  <a:pt x="426212" y="141109"/>
                </a:lnTo>
                <a:lnTo>
                  <a:pt x="411099" y="110147"/>
                </a:lnTo>
                <a:lnTo>
                  <a:pt x="405384" y="100076"/>
                </a:lnTo>
                <a:lnTo>
                  <a:pt x="398907" y="90716"/>
                </a:lnTo>
                <a:lnTo>
                  <a:pt x="391668" y="81343"/>
                </a:lnTo>
                <a:lnTo>
                  <a:pt x="383794" y="72707"/>
                </a:lnTo>
                <a:lnTo>
                  <a:pt x="375793" y="64795"/>
                </a:lnTo>
                <a:lnTo>
                  <a:pt x="367919" y="56870"/>
                </a:lnTo>
                <a:lnTo>
                  <a:pt x="359283" y="48958"/>
                </a:lnTo>
                <a:lnTo>
                  <a:pt x="349885" y="41757"/>
                </a:lnTo>
                <a:lnTo>
                  <a:pt x="340614" y="35267"/>
                </a:lnTo>
                <a:lnTo>
                  <a:pt x="330454" y="29514"/>
                </a:lnTo>
                <a:lnTo>
                  <a:pt x="320421" y="23749"/>
                </a:lnTo>
                <a:lnTo>
                  <a:pt x="277241" y="7188"/>
                </a:lnTo>
                <a:lnTo>
                  <a:pt x="254889" y="2870"/>
                </a:lnTo>
                <a:lnTo>
                  <a:pt x="231902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495679061" name="bg object 24"/>
          <p:cNvSpPr/>
          <p:nvPr/>
        </p:nvSpPr>
        <p:spPr bwMode="auto">
          <a:xfrm>
            <a:off x="17601123" y="2326999"/>
            <a:ext cx="440689" cy="440689"/>
          </a:xfrm>
          <a:custGeom>
            <a:avLst/>
            <a:gdLst/>
            <a:ahLst/>
            <a:cxnLst/>
            <a:rect l="l" t="t" r="r" b="b"/>
            <a:pathLst>
              <a:path w="440690" h="440689" fill="norm" stroke="1" extrusionOk="0">
                <a:moveTo>
                  <a:pt x="0" y="220311"/>
                </a:moveTo>
                <a:lnTo>
                  <a:pt x="0" y="208792"/>
                </a:lnTo>
                <a:lnTo>
                  <a:pt x="1396" y="197273"/>
                </a:lnTo>
                <a:lnTo>
                  <a:pt x="2793" y="185753"/>
                </a:lnTo>
                <a:lnTo>
                  <a:pt x="14350" y="141112"/>
                </a:lnTo>
                <a:lnTo>
                  <a:pt x="35305" y="100077"/>
                </a:lnTo>
                <a:lnTo>
                  <a:pt x="64768" y="64796"/>
                </a:lnTo>
                <a:lnTo>
                  <a:pt x="100073" y="35281"/>
                </a:lnTo>
                <a:lnTo>
                  <a:pt x="141093" y="14402"/>
                </a:lnTo>
                <a:lnTo>
                  <a:pt x="185669" y="2882"/>
                </a:lnTo>
                <a:lnTo>
                  <a:pt x="197226" y="1447"/>
                </a:lnTo>
                <a:lnTo>
                  <a:pt x="208782" y="0"/>
                </a:lnTo>
                <a:lnTo>
                  <a:pt x="220212" y="0"/>
                </a:lnTo>
                <a:lnTo>
                  <a:pt x="231769" y="0"/>
                </a:lnTo>
                <a:lnTo>
                  <a:pt x="243325" y="1447"/>
                </a:lnTo>
                <a:lnTo>
                  <a:pt x="288663" y="10807"/>
                </a:lnTo>
                <a:lnTo>
                  <a:pt x="330445" y="29515"/>
                </a:lnTo>
                <a:lnTo>
                  <a:pt x="367909" y="56884"/>
                </a:lnTo>
                <a:lnTo>
                  <a:pt x="398770" y="90717"/>
                </a:lnTo>
                <a:lnTo>
                  <a:pt x="421883" y="131041"/>
                </a:lnTo>
                <a:lnTo>
                  <a:pt x="435472" y="174234"/>
                </a:lnTo>
                <a:lnTo>
                  <a:pt x="440551" y="208792"/>
                </a:lnTo>
                <a:lnTo>
                  <a:pt x="440551" y="220311"/>
                </a:lnTo>
                <a:lnTo>
                  <a:pt x="439789" y="220311"/>
                </a:lnTo>
                <a:lnTo>
                  <a:pt x="439789" y="231830"/>
                </a:lnTo>
                <a:lnTo>
                  <a:pt x="438393" y="243362"/>
                </a:lnTo>
                <a:lnTo>
                  <a:pt x="436996" y="254881"/>
                </a:lnTo>
                <a:lnTo>
                  <a:pt x="434837" y="265676"/>
                </a:lnTo>
                <a:lnTo>
                  <a:pt x="432678" y="277195"/>
                </a:lnTo>
                <a:lnTo>
                  <a:pt x="428995" y="287990"/>
                </a:lnTo>
                <a:lnTo>
                  <a:pt x="425439" y="298786"/>
                </a:lnTo>
                <a:lnTo>
                  <a:pt x="421121" y="309594"/>
                </a:lnTo>
                <a:lnTo>
                  <a:pt x="398135" y="349917"/>
                </a:lnTo>
                <a:lnTo>
                  <a:pt x="390896" y="358553"/>
                </a:lnTo>
                <a:lnTo>
                  <a:pt x="383657" y="367189"/>
                </a:lnTo>
                <a:lnTo>
                  <a:pt x="349114" y="398140"/>
                </a:lnTo>
                <a:lnTo>
                  <a:pt x="339716" y="404630"/>
                </a:lnTo>
                <a:lnTo>
                  <a:pt x="330445" y="411107"/>
                </a:lnTo>
                <a:lnTo>
                  <a:pt x="287901" y="429827"/>
                </a:lnTo>
                <a:lnTo>
                  <a:pt x="243325" y="439187"/>
                </a:lnTo>
                <a:lnTo>
                  <a:pt x="231769" y="440622"/>
                </a:lnTo>
                <a:lnTo>
                  <a:pt x="220212" y="440622"/>
                </a:lnTo>
                <a:lnTo>
                  <a:pt x="220212" y="439911"/>
                </a:lnTo>
                <a:lnTo>
                  <a:pt x="208782" y="439911"/>
                </a:lnTo>
                <a:lnTo>
                  <a:pt x="197226" y="438463"/>
                </a:lnTo>
                <a:lnTo>
                  <a:pt x="185669" y="437028"/>
                </a:lnTo>
                <a:lnTo>
                  <a:pt x="174874" y="434869"/>
                </a:lnTo>
                <a:lnTo>
                  <a:pt x="163444" y="432710"/>
                </a:lnTo>
                <a:lnTo>
                  <a:pt x="152650" y="429103"/>
                </a:lnTo>
                <a:lnTo>
                  <a:pt x="141855" y="425509"/>
                </a:lnTo>
                <a:lnTo>
                  <a:pt x="100708" y="404630"/>
                </a:lnTo>
                <a:lnTo>
                  <a:pt x="64768" y="375825"/>
                </a:lnTo>
                <a:lnTo>
                  <a:pt x="35940" y="339833"/>
                </a:lnTo>
                <a:lnTo>
                  <a:pt x="15112" y="298786"/>
                </a:lnTo>
                <a:lnTo>
                  <a:pt x="10794" y="287990"/>
                </a:lnTo>
                <a:lnTo>
                  <a:pt x="1396" y="243362"/>
                </a:lnTo>
                <a:lnTo>
                  <a:pt x="0" y="231830"/>
                </a:lnTo>
                <a:lnTo>
                  <a:pt x="0" y="220311"/>
                </a:lnTo>
                <a:close/>
              </a:path>
            </a:pathLst>
          </a:custGeom>
          <a:ln w="18718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430010337" name="bg object 25"/>
          <p:cNvSpPr/>
          <p:nvPr/>
        </p:nvSpPr>
        <p:spPr bwMode="auto">
          <a:xfrm>
            <a:off x="14952216" y="8116556"/>
            <a:ext cx="3336289" cy="2171064"/>
          </a:xfrm>
          <a:custGeom>
            <a:avLst/>
            <a:gdLst/>
            <a:ahLst/>
            <a:cxnLst/>
            <a:rect l="l" t="t" r="r" b="b"/>
            <a:pathLst>
              <a:path w="3336290" h="2171065" fill="norm" stroke="1" extrusionOk="0">
                <a:moveTo>
                  <a:pt x="1136903" y="1106587"/>
                </a:moveTo>
                <a:lnTo>
                  <a:pt x="553719" y="1106587"/>
                </a:lnTo>
                <a:lnTo>
                  <a:pt x="0" y="1660961"/>
                </a:lnTo>
                <a:lnTo>
                  <a:pt x="0" y="2170440"/>
                </a:lnTo>
                <a:lnTo>
                  <a:pt x="29590" y="2170440"/>
                </a:lnTo>
                <a:lnTo>
                  <a:pt x="29590" y="1689760"/>
                </a:lnTo>
                <a:lnTo>
                  <a:pt x="2245613" y="1689760"/>
                </a:lnTo>
                <a:lnTo>
                  <a:pt x="2274043" y="1660961"/>
                </a:lnTo>
                <a:lnTo>
                  <a:pt x="42544" y="1660961"/>
                </a:lnTo>
                <a:lnTo>
                  <a:pt x="553719" y="1148349"/>
                </a:lnTo>
                <a:lnTo>
                  <a:pt x="583945" y="1148349"/>
                </a:lnTo>
                <a:lnTo>
                  <a:pt x="583945" y="1136829"/>
                </a:lnTo>
                <a:lnTo>
                  <a:pt x="1136903" y="1136829"/>
                </a:lnTo>
                <a:lnTo>
                  <a:pt x="1136903" y="1106587"/>
                </a:lnTo>
                <a:close/>
              </a:path>
              <a:path w="3336290" h="2171065" fill="norm" stroke="1" extrusionOk="0">
                <a:moveTo>
                  <a:pt x="583945" y="1689760"/>
                </a:moveTo>
                <a:lnTo>
                  <a:pt x="553719" y="1689760"/>
                </a:lnTo>
                <a:lnTo>
                  <a:pt x="553719" y="2170440"/>
                </a:lnTo>
                <a:lnTo>
                  <a:pt x="583945" y="2170440"/>
                </a:lnTo>
                <a:lnTo>
                  <a:pt x="583945" y="1689760"/>
                </a:lnTo>
                <a:close/>
              </a:path>
              <a:path w="3336290" h="2171065" fill="norm" stroke="1" extrusionOk="0">
                <a:moveTo>
                  <a:pt x="1136903" y="1689760"/>
                </a:moveTo>
                <a:lnTo>
                  <a:pt x="1106677" y="1689760"/>
                </a:lnTo>
                <a:lnTo>
                  <a:pt x="1106677" y="2170440"/>
                </a:lnTo>
                <a:lnTo>
                  <a:pt x="1136903" y="2170440"/>
                </a:lnTo>
                <a:lnTo>
                  <a:pt x="1136903" y="1689760"/>
                </a:lnTo>
                <a:close/>
              </a:path>
              <a:path w="3336290" h="2171065" fill="norm" stroke="1" extrusionOk="0">
                <a:moveTo>
                  <a:pt x="1691258" y="1689760"/>
                </a:moveTo>
                <a:lnTo>
                  <a:pt x="1661032" y="1689760"/>
                </a:lnTo>
                <a:lnTo>
                  <a:pt x="1661032" y="2170440"/>
                </a:lnTo>
                <a:lnTo>
                  <a:pt x="1691258" y="2170440"/>
                </a:lnTo>
                <a:lnTo>
                  <a:pt x="1691258" y="1689760"/>
                </a:lnTo>
                <a:close/>
              </a:path>
              <a:path w="3336290" h="2171065" fill="norm" stroke="1" extrusionOk="0">
                <a:moveTo>
                  <a:pt x="583945" y="1148349"/>
                </a:moveTo>
                <a:lnTo>
                  <a:pt x="553719" y="1148349"/>
                </a:lnTo>
                <a:lnTo>
                  <a:pt x="553719" y="1660961"/>
                </a:lnTo>
                <a:lnTo>
                  <a:pt x="583945" y="1660961"/>
                </a:lnTo>
                <a:lnTo>
                  <a:pt x="583945" y="1148349"/>
                </a:lnTo>
                <a:close/>
              </a:path>
              <a:path w="3336290" h="2171065" fill="norm" stroke="1" extrusionOk="0">
                <a:moveTo>
                  <a:pt x="1136903" y="1136829"/>
                </a:moveTo>
                <a:lnTo>
                  <a:pt x="1106677" y="1136829"/>
                </a:lnTo>
                <a:lnTo>
                  <a:pt x="1106677" y="1660961"/>
                </a:lnTo>
                <a:lnTo>
                  <a:pt x="1136903" y="1660961"/>
                </a:lnTo>
                <a:lnTo>
                  <a:pt x="1136903" y="1136829"/>
                </a:lnTo>
                <a:close/>
              </a:path>
              <a:path w="3336290" h="2171065" fill="norm" stroke="1" extrusionOk="0">
                <a:moveTo>
                  <a:pt x="2797174" y="582460"/>
                </a:moveTo>
                <a:lnTo>
                  <a:pt x="2768345" y="582460"/>
                </a:lnTo>
                <a:lnTo>
                  <a:pt x="2768345" y="1106587"/>
                </a:lnTo>
                <a:lnTo>
                  <a:pt x="1661032" y="1106587"/>
                </a:lnTo>
                <a:lnTo>
                  <a:pt x="1661032" y="1660961"/>
                </a:lnTo>
                <a:lnTo>
                  <a:pt x="1691258" y="1660961"/>
                </a:lnTo>
                <a:lnTo>
                  <a:pt x="1691258" y="1136829"/>
                </a:lnTo>
                <a:lnTo>
                  <a:pt x="2797174" y="1136829"/>
                </a:lnTo>
                <a:lnTo>
                  <a:pt x="2797174" y="1131069"/>
                </a:lnTo>
                <a:lnTo>
                  <a:pt x="2840021" y="1087869"/>
                </a:lnTo>
                <a:lnTo>
                  <a:pt x="2797174" y="1087869"/>
                </a:lnTo>
                <a:lnTo>
                  <a:pt x="2797174" y="582460"/>
                </a:lnTo>
                <a:close/>
              </a:path>
              <a:path w="3336290" h="2171065" fill="norm" stroke="1" extrusionOk="0">
                <a:moveTo>
                  <a:pt x="2245613" y="1136829"/>
                </a:moveTo>
                <a:lnTo>
                  <a:pt x="2215387" y="1136829"/>
                </a:lnTo>
                <a:lnTo>
                  <a:pt x="2215387" y="1660961"/>
                </a:lnTo>
                <a:lnTo>
                  <a:pt x="2274043" y="1660961"/>
                </a:lnTo>
                <a:lnTo>
                  <a:pt x="2288259" y="1646561"/>
                </a:lnTo>
                <a:lnTo>
                  <a:pt x="2245613" y="1646561"/>
                </a:lnTo>
                <a:lnTo>
                  <a:pt x="2245613" y="1136829"/>
                </a:lnTo>
                <a:close/>
              </a:path>
              <a:path w="3336290" h="2171065" fill="norm" stroke="1" extrusionOk="0">
                <a:moveTo>
                  <a:pt x="2791459" y="1136829"/>
                </a:moveTo>
                <a:lnTo>
                  <a:pt x="2749676" y="1136829"/>
                </a:lnTo>
                <a:lnTo>
                  <a:pt x="2245613" y="1646561"/>
                </a:lnTo>
                <a:lnTo>
                  <a:pt x="2288259" y="1646561"/>
                </a:lnTo>
                <a:lnTo>
                  <a:pt x="2791459" y="1136829"/>
                </a:lnTo>
                <a:close/>
              </a:path>
              <a:path w="3336290" h="2171065" fill="norm" stroke="1" extrusionOk="0">
                <a:moveTo>
                  <a:pt x="3335756" y="602615"/>
                </a:moveTo>
                <a:lnTo>
                  <a:pt x="3321303" y="602615"/>
                </a:lnTo>
                <a:lnTo>
                  <a:pt x="3321303" y="1136829"/>
                </a:lnTo>
                <a:lnTo>
                  <a:pt x="3335756" y="1136829"/>
                </a:lnTo>
                <a:lnTo>
                  <a:pt x="3335756" y="602615"/>
                </a:lnTo>
                <a:close/>
              </a:path>
              <a:path w="3336290" h="2171065" fill="norm" stroke="1" extrusionOk="0">
                <a:moveTo>
                  <a:pt x="3335756" y="29527"/>
                </a:moveTo>
                <a:lnTo>
                  <a:pt x="3321303" y="29527"/>
                </a:lnTo>
                <a:lnTo>
                  <a:pt x="3321303" y="552221"/>
                </a:lnTo>
                <a:lnTo>
                  <a:pt x="2215387" y="552221"/>
                </a:lnTo>
                <a:lnTo>
                  <a:pt x="2215387" y="1106587"/>
                </a:lnTo>
                <a:lnTo>
                  <a:pt x="2245613" y="1106587"/>
                </a:lnTo>
                <a:lnTo>
                  <a:pt x="2245613" y="582460"/>
                </a:lnTo>
                <a:lnTo>
                  <a:pt x="3335756" y="582460"/>
                </a:lnTo>
                <a:lnTo>
                  <a:pt x="3335756" y="29527"/>
                </a:lnTo>
                <a:close/>
              </a:path>
              <a:path w="3336290" h="2171065" fill="norm" stroke="1" extrusionOk="0">
                <a:moveTo>
                  <a:pt x="3335756" y="582460"/>
                </a:moveTo>
                <a:lnTo>
                  <a:pt x="3298316" y="582460"/>
                </a:lnTo>
                <a:lnTo>
                  <a:pt x="2797174" y="1087869"/>
                </a:lnTo>
                <a:lnTo>
                  <a:pt x="2840021" y="1087869"/>
                </a:lnTo>
                <a:lnTo>
                  <a:pt x="3321303" y="602615"/>
                </a:lnTo>
                <a:lnTo>
                  <a:pt x="3335756" y="602615"/>
                </a:lnTo>
                <a:lnTo>
                  <a:pt x="3335756" y="582460"/>
                </a:lnTo>
                <a:close/>
              </a:path>
              <a:path w="3336290" h="2171065" fill="norm" stroke="1" extrusionOk="0">
                <a:moveTo>
                  <a:pt x="3335756" y="0"/>
                </a:moveTo>
                <a:lnTo>
                  <a:pt x="2768345" y="0"/>
                </a:lnTo>
                <a:lnTo>
                  <a:pt x="2768345" y="552221"/>
                </a:lnTo>
                <a:lnTo>
                  <a:pt x="2797174" y="552221"/>
                </a:lnTo>
                <a:lnTo>
                  <a:pt x="2797174" y="29527"/>
                </a:lnTo>
                <a:lnTo>
                  <a:pt x="3335756" y="29527"/>
                </a:lnTo>
                <a:lnTo>
                  <a:pt x="3335756" y="0"/>
                </a:lnTo>
                <a:close/>
              </a:path>
            </a:pathLst>
          </a:custGeom>
          <a:solidFill>
            <a:srgbClr val="36D636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798391342" name="bg object 26"/>
          <p:cNvSpPr/>
          <p:nvPr/>
        </p:nvSpPr>
        <p:spPr bwMode="auto">
          <a:xfrm>
            <a:off x="15656432" y="9899190"/>
            <a:ext cx="304164" cy="304164"/>
          </a:xfrm>
          <a:custGeom>
            <a:avLst/>
            <a:gdLst/>
            <a:ahLst/>
            <a:cxnLst/>
            <a:rect l="l" t="t" r="r" b="b"/>
            <a:pathLst>
              <a:path w="304165" h="304165" fill="norm" stroke="1" extrusionOk="0">
                <a:moveTo>
                  <a:pt x="159766" y="0"/>
                </a:moveTo>
                <a:lnTo>
                  <a:pt x="144018" y="0"/>
                </a:lnTo>
                <a:lnTo>
                  <a:pt x="136017" y="718"/>
                </a:lnTo>
                <a:lnTo>
                  <a:pt x="97155" y="10081"/>
                </a:lnTo>
                <a:lnTo>
                  <a:pt x="62611" y="28798"/>
                </a:lnTo>
                <a:lnTo>
                  <a:pt x="33782" y="56158"/>
                </a:lnTo>
                <a:lnTo>
                  <a:pt x="12954" y="89996"/>
                </a:lnTo>
                <a:lnTo>
                  <a:pt x="2159" y="128155"/>
                </a:lnTo>
                <a:lnTo>
                  <a:pt x="635" y="136074"/>
                </a:lnTo>
                <a:lnTo>
                  <a:pt x="0" y="143996"/>
                </a:lnTo>
                <a:lnTo>
                  <a:pt x="0" y="151913"/>
                </a:lnTo>
                <a:lnTo>
                  <a:pt x="0" y="159832"/>
                </a:lnTo>
                <a:lnTo>
                  <a:pt x="635" y="167754"/>
                </a:lnTo>
                <a:lnTo>
                  <a:pt x="2159" y="175671"/>
                </a:lnTo>
                <a:lnTo>
                  <a:pt x="3556" y="183595"/>
                </a:lnTo>
                <a:lnTo>
                  <a:pt x="4953" y="190793"/>
                </a:lnTo>
                <a:lnTo>
                  <a:pt x="7874" y="198710"/>
                </a:lnTo>
                <a:lnTo>
                  <a:pt x="10033" y="205913"/>
                </a:lnTo>
                <a:lnTo>
                  <a:pt x="13589" y="213112"/>
                </a:lnTo>
                <a:lnTo>
                  <a:pt x="16510" y="220310"/>
                </a:lnTo>
                <a:lnTo>
                  <a:pt x="20828" y="227509"/>
                </a:lnTo>
                <a:lnTo>
                  <a:pt x="44577" y="259189"/>
                </a:lnTo>
                <a:lnTo>
                  <a:pt x="56896" y="269269"/>
                </a:lnTo>
                <a:lnTo>
                  <a:pt x="62611" y="274310"/>
                </a:lnTo>
                <a:lnTo>
                  <a:pt x="97917" y="293027"/>
                </a:lnTo>
                <a:lnTo>
                  <a:pt x="105029" y="295905"/>
                </a:lnTo>
                <a:lnTo>
                  <a:pt x="113030" y="298068"/>
                </a:lnTo>
                <a:lnTo>
                  <a:pt x="120142" y="299506"/>
                </a:lnTo>
                <a:lnTo>
                  <a:pt x="128143" y="300945"/>
                </a:lnTo>
                <a:lnTo>
                  <a:pt x="136017" y="302389"/>
                </a:lnTo>
                <a:lnTo>
                  <a:pt x="144018" y="303108"/>
                </a:lnTo>
                <a:lnTo>
                  <a:pt x="151892" y="303108"/>
                </a:lnTo>
                <a:lnTo>
                  <a:pt x="151892" y="303827"/>
                </a:lnTo>
                <a:lnTo>
                  <a:pt x="159766" y="303827"/>
                </a:lnTo>
                <a:lnTo>
                  <a:pt x="167767" y="303108"/>
                </a:lnTo>
                <a:lnTo>
                  <a:pt x="183515" y="300226"/>
                </a:lnTo>
                <a:lnTo>
                  <a:pt x="190754" y="298787"/>
                </a:lnTo>
                <a:lnTo>
                  <a:pt x="198628" y="295905"/>
                </a:lnTo>
                <a:lnTo>
                  <a:pt x="205867" y="293747"/>
                </a:lnTo>
                <a:lnTo>
                  <a:pt x="213106" y="290145"/>
                </a:lnTo>
                <a:lnTo>
                  <a:pt x="220218" y="287268"/>
                </a:lnTo>
                <a:lnTo>
                  <a:pt x="227457" y="282947"/>
                </a:lnTo>
                <a:lnTo>
                  <a:pt x="233934" y="279350"/>
                </a:lnTo>
                <a:lnTo>
                  <a:pt x="241173" y="274310"/>
                </a:lnTo>
                <a:lnTo>
                  <a:pt x="246888" y="269989"/>
                </a:lnTo>
                <a:lnTo>
                  <a:pt x="253365" y="264229"/>
                </a:lnTo>
                <a:lnTo>
                  <a:pt x="259207" y="259189"/>
                </a:lnTo>
                <a:lnTo>
                  <a:pt x="264160" y="253429"/>
                </a:lnTo>
                <a:lnTo>
                  <a:pt x="269240" y="246950"/>
                </a:lnTo>
                <a:lnTo>
                  <a:pt x="274320" y="241190"/>
                </a:lnTo>
                <a:lnTo>
                  <a:pt x="292989" y="205913"/>
                </a:lnTo>
                <a:lnTo>
                  <a:pt x="295910" y="198710"/>
                </a:lnTo>
                <a:lnTo>
                  <a:pt x="298069" y="190793"/>
                </a:lnTo>
                <a:lnTo>
                  <a:pt x="299466" y="183595"/>
                </a:lnTo>
                <a:lnTo>
                  <a:pt x="300863" y="175671"/>
                </a:lnTo>
                <a:lnTo>
                  <a:pt x="302387" y="167754"/>
                </a:lnTo>
                <a:lnTo>
                  <a:pt x="303022" y="159832"/>
                </a:lnTo>
                <a:lnTo>
                  <a:pt x="303022" y="151913"/>
                </a:lnTo>
                <a:lnTo>
                  <a:pt x="303784" y="151913"/>
                </a:lnTo>
                <a:lnTo>
                  <a:pt x="303784" y="143996"/>
                </a:lnTo>
                <a:lnTo>
                  <a:pt x="303022" y="136074"/>
                </a:lnTo>
                <a:lnTo>
                  <a:pt x="293751" y="97194"/>
                </a:lnTo>
                <a:lnTo>
                  <a:pt x="274955" y="62636"/>
                </a:lnTo>
                <a:lnTo>
                  <a:pt x="247650" y="33839"/>
                </a:lnTo>
                <a:lnTo>
                  <a:pt x="213741" y="12962"/>
                </a:lnTo>
                <a:lnTo>
                  <a:pt x="183515" y="3601"/>
                </a:lnTo>
                <a:lnTo>
                  <a:pt x="167767" y="718"/>
                </a:lnTo>
                <a:lnTo>
                  <a:pt x="159766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725344727" name="bg object 27"/>
          <p:cNvSpPr/>
          <p:nvPr/>
        </p:nvSpPr>
        <p:spPr bwMode="auto">
          <a:xfrm>
            <a:off x="15656491" y="9899190"/>
            <a:ext cx="304164" cy="304164"/>
          </a:xfrm>
          <a:custGeom>
            <a:avLst/>
            <a:gdLst/>
            <a:ahLst/>
            <a:cxnLst/>
            <a:rect l="l" t="t" r="r" b="b"/>
            <a:pathLst>
              <a:path w="304165" h="304165" fill="norm" stroke="1" extrusionOk="0">
                <a:moveTo>
                  <a:pt x="0" y="151913"/>
                </a:moveTo>
                <a:lnTo>
                  <a:pt x="0" y="143996"/>
                </a:lnTo>
                <a:lnTo>
                  <a:pt x="635" y="136073"/>
                </a:lnTo>
                <a:lnTo>
                  <a:pt x="2159" y="128156"/>
                </a:lnTo>
                <a:lnTo>
                  <a:pt x="3556" y="120232"/>
                </a:lnTo>
                <a:lnTo>
                  <a:pt x="16510" y="82797"/>
                </a:lnTo>
                <a:lnTo>
                  <a:pt x="20066" y="75599"/>
                </a:lnTo>
                <a:lnTo>
                  <a:pt x="44577" y="44638"/>
                </a:lnTo>
                <a:lnTo>
                  <a:pt x="76328" y="20160"/>
                </a:lnTo>
                <a:lnTo>
                  <a:pt x="112270" y="5040"/>
                </a:lnTo>
                <a:lnTo>
                  <a:pt x="128145" y="2162"/>
                </a:lnTo>
                <a:lnTo>
                  <a:pt x="136019" y="718"/>
                </a:lnTo>
                <a:lnTo>
                  <a:pt x="143893" y="0"/>
                </a:lnTo>
                <a:lnTo>
                  <a:pt x="151895" y="0"/>
                </a:lnTo>
                <a:lnTo>
                  <a:pt x="159769" y="0"/>
                </a:lnTo>
                <a:lnTo>
                  <a:pt x="167770" y="718"/>
                </a:lnTo>
                <a:lnTo>
                  <a:pt x="175644" y="2162"/>
                </a:lnTo>
                <a:lnTo>
                  <a:pt x="183518" y="3601"/>
                </a:lnTo>
                <a:lnTo>
                  <a:pt x="220984" y="16559"/>
                </a:lnTo>
                <a:lnTo>
                  <a:pt x="234700" y="24482"/>
                </a:lnTo>
                <a:lnTo>
                  <a:pt x="241177" y="28798"/>
                </a:lnTo>
                <a:lnTo>
                  <a:pt x="270007" y="56157"/>
                </a:lnTo>
                <a:lnTo>
                  <a:pt x="290835" y="89995"/>
                </a:lnTo>
                <a:lnTo>
                  <a:pt x="301631" y="128156"/>
                </a:lnTo>
                <a:lnTo>
                  <a:pt x="303028" y="136073"/>
                </a:lnTo>
                <a:lnTo>
                  <a:pt x="303790" y="143996"/>
                </a:lnTo>
                <a:lnTo>
                  <a:pt x="303790" y="151913"/>
                </a:lnTo>
                <a:lnTo>
                  <a:pt x="303028" y="151913"/>
                </a:lnTo>
                <a:lnTo>
                  <a:pt x="303028" y="159831"/>
                </a:lnTo>
                <a:lnTo>
                  <a:pt x="302393" y="167753"/>
                </a:lnTo>
                <a:lnTo>
                  <a:pt x="300869" y="175671"/>
                </a:lnTo>
                <a:lnTo>
                  <a:pt x="299471" y="183594"/>
                </a:lnTo>
                <a:lnTo>
                  <a:pt x="298074" y="190792"/>
                </a:lnTo>
                <a:lnTo>
                  <a:pt x="295915" y="198709"/>
                </a:lnTo>
                <a:lnTo>
                  <a:pt x="292994" y="205913"/>
                </a:lnTo>
                <a:lnTo>
                  <a:pt x="290073" y="213831"/>
                </a:lnTo>
                <a:lnTo>
                  <a:pt x="269245" y="246949"/>
                </a:lnTo>
                <a:lnTo>
                  <a:pt x="264165" y="253429"/>
                </a:lnTo>
                <a:lnTo>
                  <a:pt x="259212" y="259188"/>
                </a:lnTo>
                <a:lnTo>
                  <a:pt x="253370" y="264229"/>
                </a:lnTo>
                <a:lnTo>
                  <a:pt x="246892" y="269988"/>
                </a:lnTo>
                <a:lnTo>
                  <a:pt x="241177" y="274309"/>
                </a:lnTo>
                <a:lnTo>
                  <a:pt x="233938" y="279350"/>
                </a:lnTo>
                <a:lnTo>
                  <a:pt x="227461" y="282946"/>
                </a:lnTo>
                <a:lnTo>
                  <a:pt x="220222" y="287267"/>
                </a:lnTo>
                <a:lnTo>
                  <a:pt x="213110" y="290145"/>
                </a:lnTo>
                <a:lnTo>
                  <a:pt x="205871" y="293746"/>
                </a:lnTo>
                <a:lnTo>
                  <a:pt x="198631" y="295904"/>
                </a:lnTo>
                <a:lnTo>
                  <a:pt x="190757" y="298787"/>
                </a:lnTo>
                <a:lnTo>
                  <a:pt x="183518" y="300225"/>
                </a:lnTo>
                <a:lnTo>
                  <a:pt x="175644" y="301664"/>
                </a:lnTo>
                <a:lnTo>
                  <a:pt x="167770" y="303108"/>
                </a:lnTo>
                <a:lnTo>
                  <a:pt x="159769" y="303827"/>
                </a:lnTo>
                <a:lnTo>
                  <a:pt x="151895" y="303827"/>
                </a:lnTo>
                <a:lnTo>
                  <a:pt x="151895" y="303108"/>
                </a:lnTo>
                <a:lnTo>
                  <a:pt x="143893" y="303108"/>
                </a:lnTo>
                <a:lnTo>
                  <a:pt x="136019" y="302388"/>
                </a:lnTo>
                <a:lnTo>
                  <a:pt x="128145" y="300945"/>
                </a:lnTo>
                <a:lnTo>
                  <a:pt x="120144" y="299506"/>
                </a:lnTo>
                <a:lnTo>
                  <a:pt x="113032" y="298067"/>
                </a:lnTo>
                <a:lnTo>
                  <a:pt x="105031" y="295904"/>
                </a:lnTo>
                <a:lnTo>
                  <a:pt x="97918" y="293027"/>
                </a:lnTo>
                <a:lnTo>
                  <a:pt x="89917" y="290145"/>
                </a:lnTo>
                <a:lnTo>
                  <a:pt x="56770" y="269269"/>
                </a:lnTo>
                <a:lnTo>
                  <a:pt x="50293" y="264229"/>
                </a:lnTo>
                <a:lnTo>
                  <a:pt x="24384" y="233992"/>
                </a:lnTo>
                <a:lnTo>
                  <a:pt x="20828" y="227507"/>
                </a:lnTo>
                <a:lnTo>
                  <a:pt x="16510" y="220309"/>
                </a:lnTo>
                <a:lnTo>
                  <a:pt x="13589" y="213111"/>
                </a:lnTo>
                <a:lnTo>
                  <a:pt x="10033" y="205913"/>
                </a:lnTo>
                <a:lnTo>
                  <a:pt x="7874" y="198709"/>
                </a:lnTo>
                <a:lnTo>
                  <a:pt x="4953" y="190792"/>
                </a:lnTo>
                <a:lnTo>
                  <a:pt x="3556" y="183594"/>
                </a:lnTo>
                <a:lnTo>
                  <a:pt x="2159" y="175671"/>
                </a:lnTo>
                <a:lnTo>
                  <a:pt x="635" y="167753"/>
                </a:lnTo>
                <a:lnTo>
                  <a:pt x="0" y="159831"/>
                </a:lnTo>
                <a:lnTo>
                  <a:pt x="0" y="151913"/>
                </a:lnTo>
                <a:close/>
              </a:path>
            </a:pathLst>
          </a:custGeom>
          <a:ln w="18719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2118424953" name="bg object 28"/>
          <p:cNvSpPr/>
          <p:nvPr/>
        </p:nvSpPr>
        <p:spPr bwMode="auto">
          <a:xfrm>
            <a:off x="0" y="9769797"/>
            <a:ext cx="576579" cy="517524"/>
          </a:xfrm>
          <a:custGeom>
            <a:avLst/>
            <a:gdLst/>
            <a:ahLst/>
            <a:cxnLst/>
            <a:rect l="l" t="t" r="r" b="b"/>
            <a:pathLst>
              <a:path w="576580" h="517525" fill="norm" stroke="1" extrusionOk="0">
                <a:moveTo>
                  <a:pt x="0" y="0"/>
                </a:moveTo>
                <a:lnTo>
                  <a:pt x="0" y="517199"/>
                </a:lnTo>
                <a:lnTo>
                  <a:pt x="576456" y="517199"/>
                </a:lnTo>
                <a:lnTo>
                  <a:pt x="567352" y="463557"/>
                </a:lnTo>
                <a:lnTo>
                  <a:pt x="551512" y="404517"/>
                </a:lnTo>
                <a:lnTo>
                  <a:pt x="529912" y="346920"/>
                </a:lnTo>
                <a:lnTo>
                  <a:pt x="501834" y="292921"/>
                </a:lnTo>
                <a:lnTo>
                  <a:pt x="468713" y="241078"/>
                </a:lnTo>
                <a:lnTo>
                  <a:pt x="429835" y="193557"/>
                </a:lnTo>
                <a:lnTo>
                  <a:pt x="386636" y="150358"/>
                </a:lnTo>
                <a:lnTo>
                  <a:pt x="339115" y="111480"/>
                </a:lnTo>
                <a:lnTo>
                  <a:pt x="287997" y="78359"/>
                </a:lnTo>
                <a:lnTo>
                  <a:pt x="233278" y="50281"/>
                </a:lnTo>
                <a:lnTo>
                  <a:pt x="175676" y="28681"/>
                </a:lnTo>
                <a:lnTo>
                  <a:pt x="116636" y="12841"/>
                </a:lnTo>
                <a:lnTo>
                  <a:pt x="56157" y="2760"/>
                </a:lnTo>
                <a:lnTo>
                  <a:pt x="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909546797" name="bg object 29"/>
          <p:cNvSpPr/>
          <p:nvPr/>
        </p:nvSpPr>
        <p:spPr bwMode="auto">
          <a:xfrm>
            <a:off x="0" y="9769797"/>
            <a:ext cx="576579" cy="517524"/>
          </a:xfrm>
          <a:custGeom>
            <a:avLst/>
            <a:gdLst/>
            <a:ahLst/>
            <a:cxnLst/>
            <a:rect l="l" t="t" r="r" b="b"/>
            <a:pathLst>
              <a:path w="576580" h="517525" fill="norm" stroke="1" extrusionOk="0">
                <a:moveTo>
                  <a:pt x="0" y="0"/>
                </a:moveTo>
                <a:lnTo>
                  <a:pt x="56157" y="2760"/>
                </a:lnTo>
                <a:lnTo>
                  <a:pt x="116636" y="12841"/>
                </a:lnTo>
                <a:lnTo>
                  <a:pt x="175676" y="28681"/>
                </a:lnTo>
                <a:lnTo>
                  <a:pt x="233278" y="50281"/>
                </a:lnTo>
                <a:lnTo>
                  <a:pt x="287997" y="78359"/>
                </a:lnTo>
                <a:lnTo>
                  <a:pt x="339115" y="111480"/>
                </a:lnTo>
                <a:lnTo>
                  <a:pt x="386636" y="150358"/>
                </a:lnTo>
                <a:lnTo>
                  <a:pt x="429835" y="193557"/>
                </a:lnTo>
                <a:lnTo>
                  <a:pt x="468713" y="241078"/>
                </a:lnTo>
                <a:lnTo>
                  <a:pt x="501834" y="292921"/>
                </a:lnTo>
                <a:lnTo>
                  <a:pt x="529912" y="346920"/>
                </a:lnTo>
                <a:lnTo>
                  <a:pt x="551512" y="404517"/>
                </a:lnTo>
                <a:lnTo>
                  <a:pt x="567352" y="463557"/>
                </a:lnTo>
                <a:lnTo>
                  <a:pt x="573112" y="493799"/>
                </a:lnTo>
                <a:lnTo>
                  <a:pt x="576456" y="517199"/>
                </a:lnTo>
              </a:path>
            </a:pathLst>
          </a:custGeom>
          <a:ln w="18719">
            <a:solidFill>
              <a:srgbClr val="959595"/>
            </a:solidFill>
          </a:ln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1168777194" name="title_text"/>
          <p:cNvSpPr>
            <a:spLocks noGrp="1"/>
          </p:cNvSpPr>
          <p:nvPr>
            <p:ph type="ctrTitle"/>
          </p:nvPr>
        </p:nvSpPr>
        <p:spPr bwMode="auto">
          <a:xfrm rot="0" flipH="0" flipV="0">
            <a:off x="1371600" y="3193198"/>
            <a:ext cx="15556314" cy="8537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28703067" name="subtitle_text"/>
          <p:cNvSpPr>
            <a:spLocks noGrp="1"/>
          </p:cNvSpPr>
          <p:nvPr>
            <p:ph type="subTitle" idx="4"/>
          </p:nvPr>
        </p:nvSpPr>
        <p:spPr bwMode="auto">
          <a:xfrm rot="0" flipH="0" flipV="0">
            <a:off x="2746800" y="5767199"/>
            <a:ext cx="12811209" cy="419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6053669" name="title_text"/>
          <p:cNvSpPr>
            <a:spLocks noGrp="1"/>
          </p:cNvSpPr>
          <p:nvPr>
            <p:ph type="title"/>
          </p:nvPr>
        </p:nvSpPr>
        <p:spPr bwMode="auto">
          <a:xfrm rot="0" flipH="0" flipV="0">
            <a:off x="2687470" y="3110400"/>
            <a:ext cx="12202203" cy="853799"/>
          </a:xfrm>
        </p:spPr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algn="ctr">
              <a:defRPr/>
            </a:pPr>
            <a:r>
              <a:rPr/>
              <a:t>Title</a:t>
            </a:r>
            <a:endParaRPr/>
          </a:p>
        </p:txBody>
      </p:sp>
      <p:sp>
        <p:nvSpPr>
          <p:cNvPr id="1451277767" name="subtitle_text"/>
          <p:cNvSpPr>
            <a:spLocks noGrp="1"/>
          </p:cNvSpPr>
          <p:nvPr/>
        </p:nvSpPr>
        <p:spPr bwMode="auto">
          <a:xfrm rot="0" flipH="0" flipV="0">
            <a:off x="2782800" y="4971600"/>
            <a:ext cx="12206163" cy="381359"/>
          </a:xfr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Arial"/>
                <a:ea typeface="Arial"/>
                <a:cs typeface="Arial"/>
              </a:defRPr>
            </a:lvl1pPr>
          </a:lstStyle>
          <a:p>
            <a:pPr algn="ctr">
              <a:defRPr/>
            </a:pPr>
            <a:r>
              <a:rPr sz="2500" b="0"/>
              <a:t>Subtitle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 bwMode="auto">
          <a:xfrm>
            <a:off x="17278143" y="-19079"/>
            <a:ext cx="1029335" cy="1879600"/>
            <a:chOff x="17278143" y="-19079"/>
            <a:chExt cx="1029335" cy="1879600"/>
          </a:xfrm>
        </p:grpSpPr>
        <p:sp>
          <p:nvSpPr>
            <p:cNvPr id="3" name="object 3" descr=""/>
            <p:cNvSpPr/>
            <p:nvPr/>
          </p:nvSpPr>
          <p:spPr bwMode="auto">
            <a:xfrm>
              <a:off x="17322418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 fill="norm" stroke="1" extrusionOk="0">
                  <a:moveTo>
                    <a:pt x="506900" y="0"/>
                  </a:moveTo>
                  <a:lnTo>
                    <a:pt x="488345" y="0"/>
                  </a:lnTo>
                  <a:lnTo>
                    <a:pt x="487646" y="4151"/>
                  </a:lnTo>
                  <a:lnTo>
                    <a:pt x="475680" y="47486"/>
                  </a:lnTo>
                  <a:lnTo>
                    <a:pt x="459456" y="89850"/>
                  </a:lnTo>
                  <a:lnTo>
                    <a:pt x="439280" y="130944"/>
                  </a:lnTo>
                  <a:lnTo>
                    <a:pt x="415457" y="170467"/>
                  </a:lnTo>
                  <a:lnTo>
                    <a:pt x="388292" y="208123"/>
                  </a:lnTo>
                  <a:lnTo>
                    <a:pt x="358091" y="243610"/>
                  </a:lnTo>
                  <a:lnTo>
                    <a:pt x="325158" y="276632"/>
                  </a:lnTo>
                  <a:lnTo>
                    <a:pt x="289800" y="306888"/>
                  </a:lnTo>
                  <a:lnTo>
                    <a:pt x="252320" y="334079"/>
                  </a:lnTo>
                  <a:lnTo>
                    <a:pt x="213025" y="357908"/>
                  </a:lnTo>
                  <a:lnTo>
                    <a:pt x="172220" y="378075"/>
                  </a:lnTo>
                  <a:lnTo>
                    <a:pt x="130209" y="394280"/>
                  </a:lnTo>
                  <a:lnTo>
                    <a:pt x="87299" y="406225"/>
                  </a:lnTo>
                  <a:lnTo>
                    <a:pt x="43794" y="413612"/>
                  </a:lnTo>
                  <a:lnTo>
                    <a:pt x="0" y="416140"/>
                  </a:lnTo>
                  <a:lnTo>
                    <a:pt x="43794" y="418669"/>
                  </a:lnTo>
                  <a:lnTo>
                    <a:pt x="87299" y="426055"/>
                  </a:lnTo>
                  <a:lnTo>
                    <a:pt x="130209" y="437998"/>
                  </a:lnTo>
                  <a:lnTo>
                    <a:pt x="172220" y="454199"/>
                  </a:lnTo>
                  <a:lnTo>
                    <a:pt x="213025" y="474357"/>
                  </a:lnTo>
                  <a:lnTo>
                    <a:pt x="252320" y="498173"/>
                  </a:lnTo>
                  <a:lnTo>
                    <a:pt x="289800" y="525347"/>
                  </a:lnTo>
                  <a:lnTo>
                    <a:pt x="325158" y="555579"/>
                  </a:lnTo>
                  <a:lnTo>
                    <a:pt x="358091" y="588570"/>
                  </a:lnTo>
                  <a:lnTo>
                    <a:pt x="388292" y="624019"/>
                  </a:lnTo>
                  <a:lnTo>
                    <a:pt x="415457" y="661626"/>
                  </a:lnTo>
                  <a:lnTo>
                    <a:pt x="439280" y="701093"/>
                  </a:lnTo>
                  <a:lnTo>
                    <a:pt x="459456" y="742118"/>
                  </a:lnTo>
                  <a:lnTo>
                    <a:pt x="475680" y="784402"/>
                  </a:lnTo>
                  <a:lnTo>
                    <a:pt x="487646" y="827645"/>
                  </a:lnTo>
                  <a:lnTo>
                    <a:pt x="495050" y="871547"/>
                  </a:lnTo>
                  <a:lnTo>
                    <a:pt x="497585" y="915809"/>
                  </a:lnTo>
                  <a:lnTo>
                    <a:pt x="500142" y="871547"/>
                  </a:lnTo>
                  <a:lnTo>
                    <a:pt x="507604" y="827645"/>
                  </a:lnTo>
                  <a:lnTo>
                    <a:pt x="519662" y="784402"/>
                  </a:lnTo>
                  <a:lnTo>
                    <a:pt x="536008" y="742118"/>
                  </a:lnTo>
                  <a:lnTo>
                    <a:pt x="556331" y="701093"/>
                  </a:lnTo>
                  <a:lnTo>
                    <a:pt x="580323" y="661626"/>
                  </a:lnTo>
                  <a:lnTo>
                    <a:pt x="607673" y="624019"/>
                  </a:lnTo>
                  <a:lnTo>
                    <a:pt x="638073" y="588570"/>
                  </a:lnTo>
                  <a:lnTo>
                    <a:pt x="671212" y="555579"/>
                  </a:lnTo>
                  <a:lnTo>
                    <a:pt x="706783" y="525347"/>
                  </a:lnTo>
                  <a:lnTo>
                    <a:pt x="744474" y="498173"/>
                  </a:lnTo>
                  <a:lnTo>
                    <a:pt x="783977" y="474357"/>
                  </a:lnTo>
                  <a:lnTo>
                    <a:pt x="824982" y="454199"/>
                  </a:lnTo>
                  <a:lnTo>
                    <a:pt x="867181" y="437998"/>
                  </a:lnTo>
                  <a:lnTo>
                    <a:pt x="910262" y="426055"/>
                  </a:lnTo>
                  <a:lnTo>
                    <a:pt x="953918" y="418669"/>
                  </a:lnTo>
                  <a:lnTo>
                    <a:pt x="965602" y="417996"/>
                  </a:lnTo>
                  <a:lnTo>
                    <a:pt x="965602" y="414284"/>
                  </a:lnTo>
                  <a:lnTo>
                    <a:pt x="910262" y="406225"/>
                  </a:lnTo>
                  <a:lnTo>
                    <a:pt x="867181" y="394280"/>
                  </a:lnTo>
                  <a:lnTo>
                    <a:pt x="824982" y="378075"/>
                  </a:lnTo>
                  <a:lnTo>
                    <a:pt x="783977" y="357908"/>
                  </a:lnTo>
                  <a:lnTo>
                    <a:pt x="744474" y="334079"/>
                  </a:lnTo>
                  <a:lnTo>
                    <a:pt x="706783" y="306888"/>
                  </a:lnTo>
                  <a:lnTo>
                    <a:pt x="671212" y="276632"/>
                  </a:lnTo>
                  <a:lnTo>
                    <a:pt x="638073" y="243610"/>
                  </a:lnTo>
                  <a:lnTo>
                    <a:pt x="607673" y="208123"/>
                  </a:lnTo>
                  <a:lnTo>
                    <a:pt x="580323" y="170467"/>
                  </a:lnTo>
                  <a:lnTo>
                    <a:pt x="556331" y="130944"/>
                  </a:lnTo>
                  <a:lnTo>
                    <a:pt x="536008" y="89850"/>
                  </a:lnTo>
                  <a:lnTo>
                    <a:pt x="519662" y="47486"/>
                  </a:lnTo>
                  <a:lnTo>
                    <a:pt x="507604" y="4151"/>
                  </a:lnTo>
                  <a:lnTo>
                    <a:pt x="50690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4" name="object 4" descr=""/>
            <p:cNvSpPr/>
            <p:nvPr/>
          </p:nvSpPr>
          <p:spPr bwMode="auto">
            <a:xfrm>
              <a:off x="17322494" y="0"/>
              <a:ext cx="965835" cy="916305"/>
            </a:xfrm>
            <a:custGeom>
              <a:avLst/>
              <a:gdLst/>
              <a:ahLst/>
              <a:cxnLst/>
              <a:rect l="l" t="t" r="r" b="b"/>
              <a:pathLst>
                <a:path w="965834" h="916305" fill="norm" stroke="1" extrusionOk="0">
                  <a:moveTo>
                    <a:pt x="506756" y="0"/>
                  </a:moveTo>
                  <a:lnTo>
                    <a:pt x="519533" y="47536"/>
                  </a:lnTo>
                  <a:lnTo>
                    <a:pt x="535885" y="89901"/>
                  </a:lnTo>
                  <a:lnTo>
                    <a:pt x="556217" y="130995"/>
                  </a:lnTo>
                  <a:lnTo>
                    <a:pt x="580217" y="170519"/>
                  </a:lnTo>
                  <a:lnTo>
                    <a:pt x="607578" y="208175"/>
                  </a:lnTo>
                  <a:lnTo>
                    <a:pt x="637988" y="243663"/>
                  </a:lnTo>
                  <a:lnTo>
                    <a:pt x="671138" y="276686"/>
                  </a:lnTo>
                  <a:lnTo>
                    <a:pt x="706718" y="306942"/>
                  </a:lnTo>
                  <a:lnTo>
                    <a:pt x="744419" y="334135"/>
                  </a:lnTo>
                  <a:lnTo>
                    <a:pt x="783931" y="357964"/>
                  </a:lnTo>
                  <a:lnTo>
                    <a:pt x="824944" y="378130"/>
                  </a:lnTo>
                  <a:lnTo>
                    <a:pt x="867149" y="394336"/>
                  </a:lnTo>
                  <a:lnTo>
                    <a:pt x="910235" y="406282"/>
                  </a:lnTo>
                  <a:lnTo>
                    <a:pt x="953893" y="413668"/>
                  </a:lnTo>
                  <a:lnTo>
                    <a:pt x="965528" y="414338"/>
                  </a:lnTo>
                </a:path>
                <a:path w="965834" h="916305" fill="norm" stroke="1" extrusionOk="0">
                  <a:moveTo>
                    <a:pt x="965528" y="418056"/>
                  </a:moveTo>
                  <a:lnTo>
                    <a:pt x="910235" y="426111"/>
                  </a:lnTo>
                  <a:lnTo>
                    <a:pt x="867149" y="438054"/>
                  </a:lnTo>
                  <a:lnTo>
                    <a:pt x="824944" y="454254"/>
                  </a:lnTo>
                  <a:lnTo>
                    <a:pt x="783931" y="474412"/>
                  </a:lnTo>
                  <a:lnTo>
                    <a:pt x="744419" y="498227"/>
                  </a:lnTo>
                  <a:lnTo>
                    <a:pt x="706718" y="525401"/>
                  </a:lnTo>
                  <a:lnTo>
                    <a:pt x="671138" y="555632"/>
                  </a:lnTo>
                  <a:lnTo>
                    <a:pt x="637988" y="588621"/>
                  </a:lnTo>
                  <a:lnTo>
                    <a:pt x="607578" y="624069"/>
                  </a:lnTo>
                  <a:lnTo>
                    <a:pt x="580217" y="661676"/>
                  </a:lnTo>
                  <a:lnTo>
                    <a:pt x="556217" y="701140"/>
                  </a:lnTo>
                  <a:lnTo>
                    <a:pt x="535885" y="742164"/>
                  </a:lnTo>
                  <a:lnTo>
                    <a:pt x="519533" y="784447"/>
                  </a:lnTo>
                  <a:lnTo>
                    <a:pt x="507469" y="827689"/>
                  </a:lnTo>
                  <a:lnTo>
                    <a:pt x="500003" y="871590"/>
                  </a:lnTo>
                  <a:lnTo>
                    <a:pt x="497446" y="915851"/>
                  </a:lnTo>
                  <a:lnTo>
                    <a:pt x="494912" y="871590"/>
                  </a:lnTo>
                  <a:lnTo>
                    <a:pt x="487512" y="827689"/>
                  </a:lnTo>
                  <a:lnTo>
                    <a:pt x="475551" y="784447"/>
                  </a:lnTo>
                  <a:lnTo>
                    <a:pt x="459335" y="742164"/>
                  </a:lnTo>
                  <a:lnTo>
                    <a:pt x="439169" y="701140"/>
                  </a:lnTo>
                  <a:lnTo>
                    <a:pt x="415356" y="661676"/>
                  </a:lnTo>
                  <a:lnTo>
                    <a:pt x="388202" y="624069"/>
                  </a:lnTo>
                  <a:lnTo>
                    <a:pt x="358013" y="588621"/>
                  </a:lnTo>
                  <a:lnTo>
                    <a:pt x="325092" y="555632"/>
                  </a:lnTo>
                  <a:lnTo>
                    <a:pt x="289746" y="525401"/>
                  </a:lnTo>
                  <a:lnTo>
                    <a:pt x="252278" y="498227"/>
                  </a:lnTo>
                  <a:lnTo>
                    <a:pt x="212993" y="474412"/>
                  </a:lnTo>
                  <a:lnTo>
                    <a:pt x="172198" y="454254"/>
                  </a:lnTo>
                  <a:lnTo>
                    <a:pt x="130196" y="438054"/>
                  </a:lnTo>
                  <a:lnTo>
                    <a:pt x="87292" y="426111"/>
                  </a:lnTo>
                  <a:lnTo>
                    <a:pt x="43792" y="418726"/>
                  </a:lnTo>
                  <a:lnTo>
                    <a:pt x="0" y="416197"/>
                  </a:lnTo>
                  <a:lnTo>
                    <a:pt x="43792" y="413668"/>
                  </a:lnTo>
                  <a:lnTo>
                    <a:pt x="87292" y="406282"/>
                  </a:lnTo>
                  <a:lnTo>
                    <a:pt x="130196" y="394336"/>
                  </a:lnTo>
                  <a:lnTo>
                    <a:pt x="172198" y="378130"/>
                  </a:lnTo>
                  <a:lnTo>
                    <a:pt x="212993" y="357964"/>
                  </a:lnTo>
                  <a:lnTo>
                    <a:pt x="252278" y="334135"/>
                  </a:lnTo>
                  <a:lnTo>
                    <a:pt x="289746" y="306942"/>
                  </a:lnTo>
                  <a:lnTo>
                    <a:pt x="325092" y="276686"/>
                  </a:lnTo>
                  <a:lnTo>
                    <a:pt x="358013" y="243663"/>
                  </a:lnTo>
                  <a:lnTo>
                    <a:pt x="388202" y="208175"/>
                  </a:lnTo>
                  <a:lnTo>
                    <a:pt x="415356" y="170519"/>
                  </a:lnTo>
                  <a:lnTo>
                    <a:pt x="439169" y="130995"/>
                  </a:lnTo>
                  <a:lnTo>
                    <a:pt x="459335" y="89901"/>
                  </a:lnTo>
                  <a:lnTo>
                    <a:pt x="475551" y="47536"/>
                  </a:lnTo>
                  <a:lnTo>
                    <a:pt x="487512" y="4199"/>
                  </a:lnTo>
                  <a:lnTo>
                    <a:pt x="488218" y="0"/>
                  </a:lnTo>
                </a:path>
              </a:pathLst>
            </a:custGeom>
            <a:grpFill/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5" name="object 5" descr=""/>
            <p:cNvSpPr/>
            <p:nvPr/>
          </p:nvSpPr>
          <p:spPr bwMode="auto">
            <a:xfrm>
              <a:off x="17322418" y="840931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 fill="norm" stroke="1" extrusionOk="0">
                  <a:moveTo>
                    <a:pt x="497585" y="0"/>
                  </a:moveTo>
                  <a:lnTo>
                    <a:pt x="495050" y="44382"/>
                  </a:lnTo>
                  <a:lnTo>
                    <a:pt x="487646" y="88390"/>
                  </a:lnTo>
                  <a:lnTo>
                    <a:pt x="475680" y="131726"/>
                  </a:lnTo>
                  <a:lnTo>
                    <a:pt x="459456" y="174089"/>
                  </a:lnTo>
                  <a:lnTo>
                    <a:pt x="439280" y="215183"/>
                  </a:lnTo>
                  <a:lnTo>
                    <a:pt x="415457" y="254706"/>
                  </a:lnTo>
                  <a:lnTo>
                    <a:pt x="388292" y="292362"/>
                  </a:lnTo>
                  <a:lnTo>
                    <a:pt x="358091" y="327849"/>
                  </a:lnTo>
                  <a:lnTo>
                    <a:pt x="325158" y="360871"/>
                  </a:lnTo>
                  <a:lnTo>
                    <a:pt x="289800" y="391127"/>
                  </a:lnTo>
                  <a:lnTo>
                    <a:pt x="252320" y="418319"/>
                  </a:lnTo>
                  <a:lnTo>
                    <a:pt x="213025" y="442147"/>
                  </a:lnTo>
                  <a:lnTo>
                    <a:pt x="172220" y="462314"/>
                  </a:lnTo>
                  <a:lnTo>
                    <a:pt x="130209" y="478519"/>
                  </a:lnTo>
                  <a:lnTo>
                    <a:pt x="87299" y="490464"/>
                  </a:lnTo>
                  <a:lnTo>
                    <a:pt x="43794" y="497851"/>
                  </a:lnTo>
                  <a:lnTo>
                    <a:pt x="0" y="500379"/>
                  </a:lnTo>
                  <a:lnTo>
                    <a:pt x="43794" y="502908"/>
                  </a:lnTo>
                  <a:lnTo>
                    <a:pt x="87299" y="510294"/>
                  </a:lnTo>
                  <a:lnTo>
                    <a:pt x="130209" y="522237"/>
                  </a:lnTo>
                  <a:lnTo>
                    <a:pt x="172220" y="538438"/>
                  </a:lnTo>
                  <a:lnTo>
                    <a:pt x="213025" y="558596"/>
                  </a:lnTo>
                  <a:lnTo>
                    <a:pt x="252320" y="582412"/>
                  </a:lnTo>
                  <a:lnTo>
                    <a:pt x="289800" y="609586"/>
                  </a:lnTo>
                  <a:lnTo>
                    <a:pt x="325158" y="639819"/>
                  </a:lnTo>
                  <a:lnTo>
                    <a:pt x="358091" y="672809"/>
                  </a:lnTo>
                  <a:lnTo>
                    <a:pt x="388292" y="708258"/>
                  </a:lnTo>
                  <a:lnTo>
                    <a:pt x="415457" y="745865"/>
                  </a:lnTo>
                  <a:lnTo>
                    <a:pt x="439280" y="785332"/>
                  </a:lnTo>
                  <a:lnTo>
                    <a:pt x="459456" y="826357"/>
                  </a:lnTo>
                  <a:lnTo>
                    <a:pt x="475680" y="868641"/>
                  </a:lnTo>
                  <a:lnTo>
                    <a:pt x="487646" y="911884"/>
                  </a:lnTo>
                  <a:lnTo>
                    <a:pt x="495050" y="955786"/>
                  </a:lnTo>
                  <a:lnTo>
                    <a:pt x="497585" y="1000048"/>
                  </a:lnTo>
                  <a:lnTo>
                    <a:pt x="500142" y="955786"/>
                  </a:lnTo>
                  <a:lnTo>
                    <a:pt x="507604" y="911884"/>
                  </a:lnTo>
                  <a:lnTo>
                    <a:pt x="519662" y="868641"/>
                  </a:lnTo>
                  <a:lnTo>
                    <a:pt x="536008" y="826357"/>
                  </a:lnTo>
                  <a:lnTo>
                    <a:pt x="556331" y="785332"/>
                  </a:lnTo>
                  <a:lnTo>
                    <a:pt x="580323" y="745865"/>
                  </a:lnTo>
                  <a:lnTo>
                    <a:pt x="607673" y="708258"/>
                  </a:lnTo>
                  <a:lnTo>
                    <a:pt x="638073" y="672809"/>
                  </a:lnTo>
                  <a:lnTo>
                    <a:pt x="671212" y="639819"/>
                  </a:lnTo>
                  <a:lnTo>
                    <a:pt x="706783" y="609586"/>
                  </a:lnTo>
                  <a:lnTo>
                    <a:pt x="744474" y="582412"/>
                  </a:lnTo>
                  <a:lnTo>
                    <a:pt x="783977" y="558596"/>
                  </a:lnTo>
                  <a:lnTo>
                    <a:pt x="824982" y="538438"/>
                  </a:lnTo>
                  <a:lnTo>
                    <a:pt x="867181" y="522237"/>
                  </a:lnTo>
                  <a:lnTo>
                    <a:pt x="910262" y="510294"/>
                  </a:lnTo>
                  <a:lnTo>
                    <a:pt x="953918" y="502908"/>
                  </a:lnTo>
                  <a:lnTo>
                    <a:pt x="965602" y="502235"/>
                  </a:lnTo>
                  <a:lnTo>
                    <a:pt x="965602" y="498524"/>
                  </a:lnTo>
                  <a:lnTo>
                    <a:pt x="910262" y="490464"/>
                  </a:lnTo>
                  <a:lnTo>
                    <a:pt x="867181" y="478519"/>
                  </a:lnTo>
                  <a:lnTo>
                    <a:pt x="824982" y="462314"/>
                  </a:lnTo>
                  <a:lnTo>
                    <a:pt x="783977" y="442147"/>
                  </a:lnTo>
                  <a:lnTo>
                    <a:pt x="744474" y="418319"/>
                  </a:lnTo>
                  <a:lnTo>
                    <a:pt x="706783" y="391127"/>
                  </a:lnTo>
                  <a:lnTo>
                    <a:pt x="671212" y="360871"/>
                  </a:lnTo>
                  <a:lnTo>
                    <a:pt x="638073" y="327849"/>
                  </a:lnTo>
                  <a:lnTo>
                    <a:pt x="607673" y="292362"/>
                  </a:lnTo>
                  <a:lnTo>
                    <a:pt x="580323" y="254706"/>
                  </a:lnTo>
                  <a:lnTo>
                    <a:pt x="556331" y="215183"/>
                  </a:lnTo>
                  <a:lnTo>
                    <a:pt x="536008" y="174089"/>
                  </a:lnTo>
                  <a:lnTo>
                    <a:pt x="519662" y="131726"/>
                  </a:lnTo>
                  <a:lnTo>
                    <a:pt x="507604" y="88390"/>
                  </a:lnTo>
                  <a:lnTo>
                    <a:pt x="500142" y="44382"/>
                  </a:lnTo>
                  <a:lnTo>
                    <a:pt x="497585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6" name="object 6" descr=""/>
            <p:cNvSpPr/>
            <p:nvPr/>
          </p:nvSpPr>
          <p:spPr bwMode="auto">
            <a:xfrm>
              <a:off x="17322494" y="840982"/>
              <a:ext cx="965835" cy="1000125"/>
            </a:xfrm>
            <a:custGeom>
              <a:avLst/>
              <a:gdLst/>
              <a:ahLst/>
              <a:cxnLst/>
              <a:rect l="l" t="t" r="r" b="b"/>
              <a:pathLst>
                <a:path w="965834" h="1000125" fill="norm" stroke="1" extrusionOk="0">
                  <a:moveTo>
                    <a:pt x="965528" y="502236"/>
                  </a:moveTo>
                  <a:lnTo>
                    <a:pt x="910235" y="510291"/>
                  </a:lnTo>
                  <a:lnTo>
                    <a:pt x="867149" y="522234"/>
                  </a:lnTo>
                  <a:lnTo>
                    <a:pt x="824944" y="538434"/>
                  </a:lnTo>
                  <a:lnTo>
                    <a:pt x="783931" y="558592"/>
                  </a:lnTo>
                  <a:lnTo>
                    <a:pt x="744419" y="582408"/>
                  </a:lnTo>
                  <a:lnTo>
                    <a:pt x="706718" y="609581"/>
                  </a:lnTo>
                  <a:lnTo>
                    <a:pt x="671138" y="639813"/>
                  </a:lnTo>
                  <a:lnTo>
                    <a:pt x="637988" y="672803"/>
                  </a:lnTo>
                  <a:lnTo>
                    <a:pt x="607578" y="708252"/>
                  </a:lnTo>
                  <a:lnTo>
                    <a:pt x="580217" y="745859"/>
                  </a:lnTo>
                  <a:lnTo>
                    <a:pt x="556217" y="785325"/>
                  </a:lnTo>
                  <a:lnTo>
                    <a:pt x="535885" y="826350"/>
                  </a:lnTo>
                  <a:lnTo>
                    <a:pt x="519533" y="868634"/>
                  </a:lnTo>
                  <a:lnTo>
                    <a:pt x="507469" y="911877"/>
                  </a:lnTo>
                  <a:lnTo>
                    <a:pt x="500003" y="955780"/>
                  </a:lnTo>
                  <a:lnTo>
                    <a:pt x="497446" y="1000043"/>
                  </a:lnTo>
                  <a:lnTo>
                    <a:pt x="494912" y="955780"/>
                  </a:lnTo>
                  <a:lnTo>
                    <a:pt x="487512" y="911877"/>
                  </a:lnTo>
                  <a:lnTo>
                    <a:pt x="475551" y="868634"/>
                  </a:lnTo>
                  <a:lnTo>
                    <a:pt x="459335" y="826350"/>
                  </a:lnTo>
                  <a:lnTo>
                    <a:pt x="439169" y="785325"/>
                  </a:lnTo>
                  <a:lnTo>
                    <a:pt x="415356" y="745859"/>
                  </a:lnTo>
                  <a:lnTo>
                    <a:pt x="388202" y="708252"/>
                  </a:lnTo>
                  <a:lnTo>
                    <a:pt x="358013" y="672803"/>
                  </a:lnTo>
                  <a:lnTo>
                    <a:pt x="325092" y="639813"/>
                  </a:lnTo>
                  <a:lnTo>
                    <a:pt x="289746" y="609581"/>
                  </a:lnTo>
                  <a:lnTo>
                    <a:pt x="252278" y="582408"/>
                  </a:lnTo>
                  <a:lnTo>
                    <a:pt x="212993" y="558592"/>
                  </a:lnTo>
                  <a:lnTo>
                    <a:pt x="172198" y="538434"/>
                  </a:lnTo>
                  <a:lnTo>
                    <a:pt x="130196" y="522234"/>
                  </a:lnTo>
                  <a:lnTo>
                    <a:pt x="87292" y="510291"/>
                  </a:lnTo>
                  <a:lnTo>
                    <a:pt x="43792" y="502905"/>
                  </a:lnTo>
                  <a:lnTo>
                    <a:pt x="0" y="500377"/>
                  </a:lnTo>
                  <a:lnTo>
                    <a:pt x="43792" y="497848"/>
                  </a:lnTo>
                  <a:lnTo>
                    <a:pt x="87292" y="490462"/>
                  </a:lnTo>
                  <a:lnTo>
                    <a:pt x="130196" y="478516"/>
                  </a:lnTo>
                  <a:lnTo>
                    <a:pt x="172198" y="462310"/>
                  </a:lnTo>
                  <a:lnTo>
                    <a:pt x="212993" y="442144"/>
                  </a:lnTo>
                  <a:lnTo>
                    <a:pt x="252278" y="418315"/>
                  </a:lnTo>
                  <a:lnTo>
                    <a:pt x="289746" y="391123"/>
                  </a:lnTo>
                  <a:lnTo>
                    <a:pt x="325092" y="360867"/>
                  </a:lnTo>
                  <a:lnTo>
                    <a:pt x="358013" y="327845"/>
                  </a:lnTo>
                  <a:lnTo>
                    <a:pt x="388202" y="292357"/>
                  </a:lnTo>
                  <a:lnTo>
                    <a:pt x="415356" y="254702"/>
                  </a:lnTo>
                  <a:lnTo>
                    <a:pt x="439169" y="215179"/>
                  </a:lnTo>
                  <a:lnTo>
                    <a:pt x="459335" y="174086"/>
                  </a:lnTo>
                  <a:lnTo>
                    <a:pt x="475551" y="131723"/>
                  </a:lnTo>
                  <a:lnTo>
                    <a:pt x="487512" y="88388"/>
                  </a:lnTo>
                  <a:lnTo>
                    <a:pt x="494912" y="44380"/>
                  </a:lnTo>
                  <a:lnTo>
                    <a:pt x="497446" y="0"/>
                  </a:lnTo>
                  <a:lnTo>
                    <a:pt x="500003" y="44380"/>
                  </a:lnTo>
                  <a:lnTo>
                    <a:pt x="507469" y="88388"/>
                  </a:lnTo>
                  <a:lnTo>
                    <a:pt x="519533" y="131723"/>
                  </a:lnTo>
                  <a:lnTo>
                    <a:pt x="535885" y="174086"/>
                  </a:lnTo>
                  <a:lnTo>
                    <a:pt x="556217" y="215179"/>
                  </a:lnTo>
                  <a:lnTo>
                    <a:pt x="580217" y="254702"/>
                  </a:lnTo>
                  <a:lnTo>
                    <a:pt x="607578" y="292357"/>
                  </a:lnTo>
                  <a:lnTo>
                    <a:pt x="637988" y="327845"/>
                  </a:lnTo>
                  <a:lnTo>
                    <a:pt x="671138" y="360867"/>
                  </a:lnTo>
                  <a:lnTo>
                    <a:pt x="706718" y="391123"/>
                  </a:lnTo>
                  <a:lnTo>
                    <a:pt x="744419" y="418315"/>
                  </a:lnTo>
                  <a:lnTo>
                    <a:pt x="783931" y="442144"/>
                  </a:lnTo>
                  <a:lnTo>
                    <a:pt x="824944" y="462310"/>
                  </a:lnTo>
                  <a:lnTo>
                    <a:pt x="867149" y="478516"/>
                  </a:lnTo>
                  <a:lnTo>
                    <a:pt x="910235" y="490462"/>
                  </a:lnTo>
                  <a:lnTo>
                    <a:pt x="953893" y="497848"/>
                  </a:lnTo>
                  <a:lnTo>
                    <a:pt x="965528" y="498518"/>
                  </a:lnTo>
                </a:path>
              </a:pathLst>
            </a:custGeom>
            <a:grpFill/>
            <a:ln w="18718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7" name="object 7" descr=""/>
            <p:cNvSpPr/>
            <p:nvPr/>
          </p:nvSpPr>
          <p:spPr bwMode="auto">
            <a:xfrm>
              <a:off x="17297222" y="0"/>
              <a:ext cx="991235" cy="1841500"/>
            </a:xfrm>
            <a:custGeom>
              <a:avLst/>
              <a:gdLst/>
              <a:ahLst/>
              <a:cxnLst/>
              <a:rect l="l" t="t" r="r" b="b"/>
              <a:pathLst>
                <a:path w="991234" h="1841500" fill="norm" stroke="1" extrusionOk="0">
                  <a:moveTo>
                    <a:pt x="990800" y="1841026"/>
                  </a:moveTo>
                  <a:lnTo>
                    <a:pt x="0" y="1841026"/>
                  </a:lnTo>
                  <a:lnTo>
                    <a:pt x="0" y="0"/>
                  </a:lnTo>
                </a:path>
              </a:pathLst>
            </a:custGeom>
            <a:grpFill/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grpSp>
        <p:nvGrpSpPr>
          <p:cNvPr id="8" name="object 8" descr=""/>
          <p:cNvGrpSpPr/>
          <p:nvPr/>
        </p:nvGrpSpPr>
        <p:grpSpPr bwMode="auto">
          <a:xfrm>
            <a:off x="17591764" y="2317642"/>
            <a:ext cx="459740" cy="459740"/>
            <a:chOff x="17591764" y="2317642"/>
            <a:chExt cx="459740" cy="459740"/>
          </a:xfrm>
        </p:grpSpPr>
        <p:sp>
          <p:nvSpPr>
            <p:cNvPr id="9" name="object 9" descr=""/>
            <p:cNvSpPr/>
            <p:nvPr/>
          </p:nvSpPr>
          <p:spPr bwMode="auto">
            <a:xfrm>
              <a:off x="17601057" y="232697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 fill="norm" stroke="1" extrusionOk="0">
                  <a:moveTo>
                    <a:pt x="231902" y="0"/>
                  </a:moveTo>
                  <a:lnTo>
                    <a:pt x="208788" y="0"/>
                  </a:lnTo>
                  <a:lnTo>
                    <a:pt x="185801" y="2870"/>
                  </a:lnTo>
                  <a:lnTo>
                    <a:pt x="141097" y="14401"/>
                  </a:lnTo>
                  <a:lnTo>
                    <a:pt x="110236" y="29514"/>
                  </a:lnTo>
                  <a:lnTo>
                    <a:pt x="100076" y="35267"/>
                  </a:lnTo>
                  <a:lnTo>
                    <a:pt x="64770" y="64795"/>
                  </a:lnTo>
                  <a:lnTo>
                    <a:pt x="35306" y="100076"/>
                  </a:lnTo>
                  <a:lnTo>
                    <a:pt x="29591" y="110147"/>
                  </a:lnTo>
                  <a:lnTo>
                    <a:pt x="23749" y="120230"/>
                  </a:lnTo>
                  <a:lnTo>
                    <a:pt x="7239" y="163423"/>
                  </a:lnTo>
                  <a:lnTo>
                    <a:pt x="1524" y="197269"/>
                  </a:lnTo>
                  <a:lnTo>
                    <a:pt x="0" y="208788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10795" y="287985"/>
                  </a:lnTo>
                  <a:lnTo>
                    <a:pt x="29591" y="330466"/>
                  </a:lnTo>
                  <a:lnTo>
                    <a:pt x="56896" y="367182"/>
                  </a:lnTo>
                  <a:lnTo>
                    <a:pt x="82169" y="390944"/>
                  </a:lnTo>
                  <a:lnTo>
                    <a:pt x="90805" y="398145"/>
                  </a:lnTo>
                  <a:lnTo>
                    <a:pt x="131064" y="421182"/>
                  </a:lnTo>
                  <a:lnTo>
                    <a:pt x="175006" y="434860"/>
                  </a:lnTo>
                  <a:lnTo>
                    <a:pt x="185801" y="437019"/>
                  </a:lnTo>
                  <a:lnTo>
                    <a:pt x="208788" y="439902"/>
                  </a:lnTo>
                  <a:lnTo>
                    <a:pt x="220345" y="439902"/>
                  </a:lnTo>
                  <a:lnTo>
                    <a:pt x="220345" y="440626"/>
                  </a:lnTo>
                  <a:lnTo>
                    <a:pt x="231902" y="440626"/>
                  </a:lnTo>
                  <a:lnTo>
                    <a:pt x="243332" y="439178"/>
                  </a:lnTo>
                  <a:lnTo>
                    <a:pt x="254889" y="437743"/>
                  </a:lnTo>
                  <a:lnTo>
                    <a:pt x="309626" y="421182"/>
                  </a:lnTo>
                  <a:lnTo>
                    <a:pt x="349250" y="398145"/>
                  </a:lnTo>
                  <a:lnTo>
                    <a:pt x="383794" y="367182"/>
                  </a:lnTo>
                  <a:lnTo>
                    <a:pt x="390906" y="358546"/>
                  </a:lnTo>
                  <a:lnTo>
                    <a:pt x="398145" y="349910"/>
                  </a:lnTo>
                  <a:lnTo>
                    <a:pt x="421259" y="309587"/>
                  </a:lnTo>
                  <a:lnTo>
                    <a:pt x="434848" y="265671"/>
                  </a:lnTo>
                  <a:lnTo>
                    <a:pt x="437007" y="254863"/>
                  </a:lnTo>
                  <a:lnTo>
                    <a:pt x="438531" y="243344"/>
                  </a:lnTo>
                  <a:lnTo>
                    <a:pt x="439928" y="231825"/>
                  </a:lnTo>
                  <a:lnTo>
                    <a:pt x="439928" y="220306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9166" y="197269"/>
                  </a:lnTo>
                  <a:lnTo>
                    <a:pt x="437769" y="185750"/>
                  </a:lnTo>
                  <a:lnTo>
                    <a:pt x="426212" y="141109"/>
                  </a:lnTo>
                  <a:lnTo>
                    <a:pt x="411099" y="110147"/>
                  </a:lnTo>
                  <a:lnTo>
                    <a:pt x="405384" y="100076"/>
                  </a:lnTo>
                  <a:lnTo>
                    <a:pt x="398907" y="90716"/>
                  </a:lnTo>
                  <a:lnTo>
                    <a:pt x="391668" y="81356"/>
                  </a:lnTo>
                  <a:lnTo>
                    <a:pt x="383794" y="72707"/>
                  </a:lnTo>
                  <a:lnTo>
                    <a:pt x="375793" y="64795"/>
                  </a:lnTo>
                  <a:lnTo>
                    <a:pt x="367919" y="56870"/>
                  </a:lnTo>
                  <a:lnTo>
                    <a:pt x="359283" y="48958"/>
                  </a:lnTo>
                  <a:lnTo>
                    <a:pt x="349885" y="41757"/>
                  </a:lnTo>
                  <a:lnTo>
                    <a:pt x="340614" y="35267"/>
                  </a:lnTo>
                  <a:lnTo>
                    <a:pt x="330454" y="29514"/>
                  </a:lnTo>
                  <a:lnTo>
                    <a:pt x="320421" y="23749"/>
                  </a:lnTo>
                  <a:lnTo>
                    <a:pt x="277241" y="7188"/>
                  </a:lnTo>
                  <a:lnTo>
                    <a:pt x="254889" y="2870"/>
                  </a:lnTo>
                  <a:lnTo>
                    <a:pt x="23190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10" name="object 10" descr=""/>
            <p:cNvSpPr/>
            <p:nvPr/>
          </p:nvSpPr>
          <p:spPr bwMode="auto">
            <a:xfrm>
              <a:off x="17601124" y="2327000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89" fill="norm" stroke="1" extrusionOk="0">
                  <a:moveTo>
                    <a:pt x="0" y="220311"/>
                  </a:moveTo>
                  <a:lnTo>
                    <a:pt x="0" y="208792"/>
                  </a:lnTo>
                  <a:lnTo>
                    <a:pt x="1396" y="197273"/>
                  </a:lnTo>
                  <a:lnTo>
                    <a:pt x="2793" y="185753"/>
                  </a:lnTo>
                  <a:lnTo>
                    <a:pt x="14350" y="141112"/>
                  </a:lnTo>
                  <a:lnTo>
                    <a:pt x="35305" y="100077"/>
                  </a:lnTo>
                  <a:lnTo>
                    <a:pt x="64768" y="64796"/>
                  </a:lnTo>
                  <a:lnTo>
                    <a:pt x="100073" y="35281"/>
                  </a:lnTo>
                  <a:lnTo>
                    <a:pt x="141093" y="14402"/>
                  </a:lnTo>
                  <a:lnTo>
                    <a:pt x="185669" y="2882"/>
                  </a:lnTo>
                  <a:lnTo>
                    <a:pt x="197226" y="1447"/>
                  </a:lnTo>
                  <a:lnTo>
                    <a:pt x="208782" y="0"/>
                  </a:lnTo>
                  <a:lnTo>
                    <a:pt x="220212" y="0"/>
                  </a:lnTo>
                  <a:lnTo>
                    <a:pt x="231769" y="0"/>
                  </a:lnTo>
                  <a:lnTo>
                    <a:pt x="243325" y="1447"/>
                  </a:lnTo>
                  <a:lnTo>
                    <a:pt x="288663" y="10807"/>
                  </a:lnTo>
                  <a:lnTo>
                    <a:pt x="330445" y="29515"/>
                  </a:lnTo>
                  <a:lnTo>
                    <a:pt x="367909" y="56884"/>
                  </a:lnTo>
                  <a:lnTo>
                    <a:pt x="398770" y="90717"/>
                  </a:lnTo>
                  <a:lnTo>
                    <a:pt x="421883" y="131041"/>
                  </a:lnTo>
                  <a:lnTo>
                    <a:pt x="435472" y="174234"/>
                  </a:lnTo>
                  <a:lnTo>
                    <a:pt x="440551" y="208792"/>
                  </a:lnTo>
                  <a:lnTo>
                    <a:pt x="440551" y="220311"/>
                  </a:lnTo>
                  <a:lnTo>
                    <a:pt x="439789" y="220311"/>
                  </a:lnTo>
                  <a:lnTo>
                    <a:pt x="439789" y="231830"/>
                  </a:lnTo>
                  <a:lnTo>
                    <a:pt x="438393" y="243362"/>
                  </a:lnTo>
                  <a:lnTo>
                    <a:pt x="436996" y="254881"/>
                  </a:lnTo>
                  <a:lnTo>
                    <a:pt x="434837" y="265676"/>
                  </a:lnTo>
                  <a:lnTo>
                    <a:pt x="432678" y="277195"/>
                  </a:lnTo>
                  <a:lnTo>
                    <a:pt x="428995" y="287990"/>
                  </a:lnTo>
                  <a:lnTo>
                    <a:pt x="425439" y="298798"/>
                  </a:lnTo>
                  <a:lnTo>
                    <a:pt x="421121" y="309594"/>
                  </a:lnTo>
                  <a:lnTo>
                    <a:pt x="398135" y="349917"/>
                  </a:lnTo>
                  <a:lnTo>
                    <a:pt x="390896" y="358553"/>
                  </a:lnTo>
                  <a:lnTo>
                    <a:pt x="383657" y="367189"/>
                  </a:lnTo>
                  <a:lnTo>
                    <a:pt x="349114" y="398140"/>
                  </a:lnTo>
                  <a:lnTo>
                    <a:pt x="339716" y="404630"/>
                  </a:lnTo>
                  <a:lnTo>
                    <a:pt x="330445" y="411107"/>
                  </a:lnTo>
                  <a:lnTo>
                    <a:pt x="287901" y="429827"/>
                  </a:lnTo>
                  <a:lnTo>
                    <a:pt x="243325" y="439187"/>
                  </a:lnTo>
                  <a:lnTo>
                    <a:pt x="231769" y="440622"/>
                  </a:lnTo>
                  <a:lnTo>
                    <a:pt x="220212" y="440622"/>
                  </a:lnTo>
                  <a:lnTo>
                    <a:pt x="220212" y="439911"/>
                  </a:lnTo>
                  <a:lnTo>
                    <a:pt x="208782" y="439911"/>
                  </a:lnTo>
                  <a:lnTo>
                    <a:pt x="197226" y="438463"/>
                  </a:lnTo>
                  <a:lnTo>
                    <a:pt x="185669" y="437028"/>
                  </a:lnTo>
                  <a:lnTo>
                    <a:pt x="174874" y="434869"/>
                  </a:lnTo>
                  <a:lnTo>
                    <a:pt x="163444" y="432710"/>
                  </a:lnTo>
                  <a:lnTo>
                    <a:pt x="152650" y="429103"/>
                  </a:lnTo>
                  <a:lnTo>
                    <a:pt x="141855" y="425509"/>
                  </a:lnTo>
                  <a:lnTo>
                    <a:pt x="100708" y="404630"/>
                  </a:lnTo>
                  <a:lnTo>
                    <a:pt x="64768" y="375825"/>
                  </a:lnTo>
                  <a:lnTo>
                    <a:pt x="35940" y="339833"/>
                  </a:lnTo>
                  <a:lnTo>
                    <a:pt x="15112" y="298798"/>
                  </a:lnTo>
                  <a:lnTo>
                    <a:pt x="2793" y="254881"/>
                  </a:lnTo>
                  <a:lnTo>
                    <a:pt x="0" y="231830"/>
                  </a:lnTo>
                  <a:lnTo>
                    <a:pt x="0" y="220311"/>
                  </a:lnTo>
                  <a:close/>
                </a:path>
              </a:pathLst>
            </a:custGeom>
            <a:grpFill/>
            <a:ln w="18718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grpSp>
        <p:nvGrpSpPr>
          <p:cNvPr id="11" name="object 11" descr=""/>
          <p:cNvGrpSpPr/>
          <p:nvPr/>
        </p:nvGrpSpPr>
        <p:grpSpPr bwMode="auto">
          <a:xfrm>
            <a:off x="-9359" y="9760438"/>
            <a:ext cx="595630" cy="535940"/>
            <a:chOff x="-9359" y="9760438"/>
            <a:chExt cx="595630" cy="535940"/>
          </a:xfrm>
        </p:grpSpPr>
        <p:sp>
          <p:nvSpPr>
            <p:cNvPr id="12" name="object 12" descr=""/>
            <p:cNvSpPr/>
            <p:nvPr/>
          </p:nvSpPr>
          <p:spPr bwMode="auto"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 fill="norm" stroke="1" extrusionOk="0">
                  <a:moveTo>
                    <a:pt x="0" y="0"/>
                  </a:moveTo>
                  <a:lnTo>
                    <a:pt x="0" y="517199"/>
                  </a:lnTo>
                  <a:lnTo>
                    <a:pt x="576456" y="517199"/>
                  </a:lnTo>
                  <a:lnTo>
                    <a:pt x="567352" y="463557"/>
                  </a:lnTo>
                  <a:lnTo>
                    <a:pt x="551512" y="404517"/>
                  </a:lnTo>
                  <a:lnTo>
                    <a:pt x="529912" y="346920"/>
                  </a:lnTo>
                  <a:lnTo>
                    <a:pt x="501834" y="292921"/>
                  </a:lnTo>
                  <a:lnTo>
                    <a:pt x="468713" y="241078"/>
                  </a:lnTo>
                  <a:lnTo>
                    <a:pt x="429835" y="193557"/>
                  </a:lnTo>
                  <a:lnTo>
                    <a:pt x="386636" y="150358"/>
                  </a:lnTo>
                  <a:lnTo>
                    <a:pt x="339115" y="111480"/>
                  </a:lnTo>
                  <a:lnTo>
                    <a:pt x="287997" y="78359"/>
                  </a:lnTo>
                  <a:lnTo>
                    <a:pt x="233278" y="50281"/>
                  </a:lnTo>
                  <a:lnTo>
                    <a:pt x="175676" y="28681"/>
                  </a:lnTo>
                  <a:lnTo>
                    <a:pt x="116636" y="12841"/>
                  </a:lnTo>
                  <a:lnTo>
                    <a:pt x="56157" y="2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13" name="object 13" descr=""/>
            <p:cNvSpPr/>
            <p:nvPr/>
          </p:nvSpPr>
          <p:spPr bwMode="auto">
            <a:xfrm>
              <a:off x="0" y="9769798"/>
              <a:ext cx="576580" cy="517525"/>
            </a:xfrm>
            <a:custGeom>
              <a:avLst/>
              <a:gdLst/>
              <a:ahLst/>
              <a:cxnLst/>
              <a:rect l="l" t="t" r="r" b="b"/>
              <a:pathLst>
                <a:path w="576580" h="517525" fill="norm" stroke="1" extrusionOk="0">
                  <a:moveTo>
                    <a:pt x="0" y="0"/>
                  </a:moveTo>
                  <a:lnTo>
                    <a:pt x="56157" y="2760"/>
                  </a:lnTo>
                  <a:lnTo>
                    <a:pt x="116636" y="12841"/>
                  </a:lnTo>
                  <a:lnTo>
                    <a:pt x="175676" y="28681"/>
                  </a:lnTo>
                  <a:lnTo>
                    <a:pt x="233278" y="50281"/>
                  </a:lnTo>
                  <a:lnTo>
                    <a:pt x="287997" y="78359"/>
                  </a:lnTo>
                  <a:lnTo>
                    <a:pt x="339115" y="111480"/>
                  </a:lnTo>
                  <a:lnTo>
                    <a:pt x="386636" y="150358"/>
                  </a:lnTo>
                  <a:lnTo>
                    <a:pt x="429835" y="193557"/>
                  </a:lnTo>
                  <a:lnTo>
                    <a:pt x="468713" y="241078"/>
                  </a:lnTo>
                  <a:lnTo>
                    <a:pt x="501834" y="292921"/>
                  </a:lnTo>
                  <a:lnTo>
                    <a:pt x="529912" y="346920"/>
                  </a:lnTo>
                  <a:lnTo>
                    <a:pt x="551512" y="404517"/>
                  </a:lnTo>
                  <a:lnTo>
                    <a:pt x="567352" y="463557"/>
                  </a:lnTo>
                  <a:lnTo>
                    <a:pt x="573112" y="493799"/>
                  </a:lnTo>
                  <a:lnTo>
                    <a:pt x="576456" y="517199"/>
                  </a:lnTo>
                </a:path>
              </a:pathLst>
            </a:custGeom>
            <a:grpFill/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grpSp>
        <p:nvGrpSpPr>
          <p:cNvPr id="14" name="object 14" descr=""/>
          <p:cNvGrpSpPr/>
          <p:nvPr/>
        </p:nvGrpSpPr>
        <p:grpSpPr bwMode="auto">
          <a:xfrm>
            <a:off x="328317" y="742289"/>
            <a:ext cx="671195" cy="669290"/>
            <a:chOff x="328317" y="742289"/>
            <a:chExt cx="671195" cy="669290"/>
          </a:xfrm>
        </p:grpSpPr>
        <p:sp>
          <p:nvSpPr>
            <p:cNvPr id="15" name="object 15" descr=""/>
            <p:cNvSpPr/>
            <p:nvPr/>
          </p:nvSpPr>
          <p:spPr bwMode="auto">
            <a:xfrm>
              <a:off x="337676" y="751675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 fill="norm" stroke="1" extrusionOk="0">
                  <a:moveTo>
                    <a:pt x="326101" y="0"/>
                  </a:moveTo>
                  <a:lnTo>
                    <a:pt x="322189" y="44056"/>
                  </a:lnTo>
                  <a:lnTo>
                    <a:pt x="310940" y="87383"/>
                  </a:lnTo>
                  <a:lnTo>
                    <a:pt x="293084" y="129250"/>
                  </a:lnTo>
                  <a:lnTo>
                    <a:pt x="269352" y="168925"/>
                  </a:lnTo>
                  <a:lnTo>
                    <a:pt x="240472" y="205680"/>
                  </a:lnTo>
                  <a:lnTo>
                    <a:pt x="207176" y="238783"/>
                  </a:lnTo>
                  <a:lnTo>
                    <a:pt x="170193" y="267506"/>
                  </a:lnTo>
                  <a:lnTo>
                    <a:pt x="130254" y="291116"/>
                  </a:lnTo>
                  <a:lnTo>
                    <a:pt x="88089" y="308885"/>
                  </a:lnTo>
                  <a:lnTo>
                    <a:pt x="44427" y="320082"/>
                  </a:lnTo>
                  <a:lnTo>
                    <a:pt x="0" y="323977"/>
                  </a:lnTo>
                  <a:lnTo>
                    <a:pt x="44427" y="327905"/>
                  </a:lnTo>
                  <a:lnTo>
                    <a:pt x="88089" y="339198"/>
                  </a:lnTo>
                  <a:lnTo>
                    <a:pt x="130254" y="357116"/>
                  </a:lnTo>
                  <a:lnTo>
                    <a:pt x="170193" y="380917"/>
                  </a:lnTo>
                  <a:lnTo>
                    <a:pt x="207176" y="409863"/>
                  </a:lnTo>
                  <a:lnTo>
                    <a:pt x="240472" y="443213"/>
                  </a:lnTo>
                  <a:lnTo>
                    <a:pt x="269352" y="480227"/>
                  </a:lnTo>
                  <a:lnTo>
                    <a:pt x="293084" y="520165"/>
                  </a:lnTo>
                  <a:lnTo>
                    <a:pt x="310940" y="562288"/>
                  </a:lnTo>
                  <a:lnTo>
                    <a:pt x="322189" y="605854"/>
                  </a:lnTo>
                  <a:lnTo>
                    <a:pt x="326101" y="650125"/>
                  </a:lnTo>
                  <a:lnTo>
                    <a:pt x="329997" y="605854"/>
                  </a:lnTo>
                  <a:lnTo>
                    <a:pt x="341204" y="562288"/>
                  </a:lnTo>
                  <a:lnTo>
                    <a:pt x="359001" y="520165"/>
                  </a:lnTo>
                  <a:lnTo>
                    <a:pt x="382669" y="480227"/>
                  </a:lnTo>
                  <a:lnTo>
                    <a:pt x="411487" y="443213"/>
                  </a:lnTo>
                  <a:lnTo>
                    <a:pt x="444735" y="409863"/>
                  </a:lnTo>
                  <a:lnTo>
                    <a:pt x="481692" y="380917"/>
                  </a:lnTo>
                  <a:lnTo>
                    <a:pt x="521638" y="357116"/>
                  </a:lnTo>
                  <a:lnTo>
                    <a:pt x="563852" y="339198"/>
                  </a:lnTo>
                  <a:lnTo>
                    <a:pt x="607614" y="327905"/>
                  </a:lnTo>
                  <a:lnTo>
                    <a:pt x="652204" y="323977"/>
                  </a:lnTo>
                  <a:lnTo>
                    <a:pt x="607614" y="320082"/>
                  </a:lnTo>
                  <a:lnTo>
                    <a:pt x="563852" y="308885"/>
                  </a:lnTo>
                  <a:lnTo>
                    <a:pt x="521638" y="291116"/>
                  </a:lnTo>
                  <a:lnTo>
                    <a:pt x="481692" y="267506"/>
                  </a:lnTo>
                  <a:lnTo>
                    <a:pt x="444735" y="238783"/>
                  </a:lnTo>
                  <a:lnTo>
                    <a:pt x="411487" y="205680"/>
                  </a:lnTo>
                  <a:lnTo>
                    <a:pt x="382669" y="168925"/>
                  </a:lnTo>
                  <a:lnTo>
                    <a:pt x="359001" y="129250"/>
                  </a:lnTo>
                  <a:lnTo>
                    <a:pt x="341204" y="87383"/>
                  </a:lnTo>
                  <a:lnTo>
                    <a:pt x="329997" y="44056"/>
                  </a:lnTo>
                  <a:lnTo>
                    <a:pt x="326101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16" name="object 16" descr=""/>
            <p:cNvSpPr/>
            <p:nvPr/>
          </p:nvSpPr>
          <p:spPr bwMode="auto">
            <a:xfrm>
              <a:off x="337676" y="751648"/>
              <a:ext cx="652780" cy="650240"/>
            </a:xfrm>
            <a:custGeom>
              <a:avLst/>
              <a:gdLst/>
              <a:ahLst/>
              <a:cxnLst/>
              <a:rect l="l" t="t" r="r" b="b"/>
              <a:pathLst>
                <a:path w="652780" h="650240" fill="norm" stroke="1" extrusionOk="0">
                  <a:moveTo>
                    <a:pt x="0" y="323983"/>
                  </a:moveTo>
                  <a:lnTo>
                    <a:pt x="44427" y="320088"/>
                  </a:lnTo>
                  <a:lnTo>
                    <a:pt x="88089" y="308891"/>
                  </a:lnTo>
                  <a:lnTo>
                    <a:pt x="130254" y="291121"/>
                  </a:lnTo>
                  <a:lnTo>
                    <a:pt x="170193" y="267510"/>
                  </a:lnTo>
                  <a:lnTo>
                    <a:pt x="207176" y="238786"/>
                  </a:lnTo>
                  <a:lnTo>
                    <a:pt x="240472" y="205682"/>
                  </a:lnTo>
                  <a:lnTo>
                    <a:pt x="269352" y="168926"/>
                  </a:lnTo>
                  <a:lnTo>
                    <a:pt x="293085" y="129249"/>
                  </a:lnTo>
                  <a:lnTo>
                    <a:pt x="310941" y="87383"/>
                  </a:lnTo>
                  <a:lnTo>
                    <a:pt x="322190" y="44056"/>
                  </a:lnTo>
                  <a:lnTo>
                    <a:pt x="326102" y="0"/>
                  </a:lnTo>
                  <a:lnTo>
                    <a:pt x="329997" y="44056"/>
                  </a:lnTo>
                  <a:lnTo>
                    <a:pt x="341204" y="87383"/>
                  </a:lnTo>
                  <a:lnTo>
                    <a:pt x="359002" y="129249"/>
                  </a:lnTo>
                  <a:lnTo>
                    <a:pt x="382670" y="168926"/>
                  </a:lnTo>
                  <a:lnTo>
                    <a:pt x="411488" y="205682"/>
                  </a:lnTo>
                  <a:lnTo>
                    <a:pt x="444735" y="238786"/>
                  </a:lnTo>
                  <a:lnTo>
                    <a:pt x="481692" y="267510"/>
                  </a:lnTo>
                  <a:lnTo>
                    <a:pt x="521638" y="291121"/>
                  </a:lnTo>
                  <a:lnTo>
                    <a:pt x="563852" y="308891"/>
                  </a:lnTo>
                  <a:lnTo>
                    <a:pt x="607614" y="320088"/>
                  </a:lnTo>
                  <a:lnTo>
                    <a:pt x="652204" y="323983"/>
                  </a:lnTo>
                  <a:lnTo>
                    <a:pt x="607614" y="327912"/>
                  </a:lnTo>
                  <a:lnTo>
                    <a:pt x="563852" y="339204"/>
                  </a:lnTo>
                  <a:lnTo>
                    <a:pt x="521638" y="357120"/>
                  </a:lnTo>
                  <a:lnTo>
                    <a:pt x="481692" y="380919"/>
                  </a:lnTo>
                  <a:lnTo>
                    <a:pt x="444735" y="409863"/>
                  </a:lnTo>
                  <a:lnTo>
                    <a:pt x="411488" y="443210"/>
                  </a:lnTo>
                  <a:lnTo>
                    <a:pt x="382670" y="480222"/>
                  </a:lnTo>
                  <a:lnTo>
                    <a:pt x="359002" y="520158"/>
                  </a:lnTo>
                  <a:lnTo>
                    <a:pt x="341204" y="562279"/>
                  </a:lnTo>
                  <a:lnTo>
                    <a:pt x="329997" y="605844"/>
                  </a:lnTo>
                  <a:lnTo>
                    <a:pt x="326102" y="650113"/>
                  </a:lnTo>
                  <a:lnTo>
                    <a:pt x="322190" y="605844"/>
                  </a:lnTo>
                  <a:lnTo>
                    <a:pt x="310941" y="562279"/>
                  </a:lnTo>
                  <a:lnTo>
                    <a:pt x="293085" y="520158"/>
                  </a:lnTo>
                  <a:lnTo>
                    <a:pt x="269352" y="480222"/>
                  </a:lnTo>
                  <a:lnTo>
                    <a:pt x="240472" y="443210"/>
                  </a:lnTo>
                  <a:lnTo>
                    <a:pt x="207176" y="409863"/>
                  </a:lnTo>
                  <a:lnTo>
                    <a:pt x="170193" y="380919"/>
                  </a:lnTo>
                  <a:lnTo>
                    <a:pt x="130254" y="357120"/>
                  </a:lnTo>
                  <a:lnTo>
                    <a:pt x="88089" y="339204"/>
                  </a:lnTo>
                  <a:lnTo>
                    <a:pt x="44427" y="327912"/>
                  </a:lnTo>
                  <a:lnTo>
                    <a:pt x="0" y="323983"/>
                  </a:lnTo>
                  <a:close/>
                </a:path>
              </a:pathLst>
            </a:custGeom>
            <a:grpFill/>
            <a:ln w="18717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pic>
        <p:nvPicPr>
          <p:cNvPr id="17" name="imagen" descr=""/>
          <p:cNvPicPr/>
          <p:nvPr/>
        </p:nvPicPr>
        <p:blipFill>
          <a:blip r:embed="rId3"/>
          <a:stretch/>
        </p:blipFill>
        <p:spPr bwMode="auto">
          <a:xfrm rot="0" flipH="0" flipV="0">
            <a:off x="9561599" y="1342799"/>
            <a:ext cx="6840000" cy="7599600"/>
          </a:xfrm>
          <a:prstGeom prst="rect">
            <a:avLst/>
          </a:prstGeom>
        </p:spPr>
      </p:pic>
      <p:sp>
        <p:nvSpPr>
          <p:cNvPr id="1703428508" name="title_text"/>
          <p:cNvSpPr>
            <a:spLocks noGrp="1"/>
          </p:cNvSpPr>
          <p:nvPr>
            <p:ph type="title"/>
          </p:nvPr>
        </p:nvSpPr>
        <p:spPr bwMode="auto">
          <a:xfrm rot="0" flipH="0" flipV="0">
            <a:off x="990000" y="1472400"/>
            <a:ext cx="8386316" cy="853799"/>
          </a:xfrm>
        </p:spPr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sz="5600" b="1" i="0" u="none" strike="noStrike" cap="none" spc="-594">
                <a:solidFill>
                  <a:schemeClr val="tx1"/>
                </a:solidFill>
                <a:latin typeface="Arial"/>
                <a:ea typeface="Arial"/>
                <a:cs typeface="Arial"/>
              </a:rPr>
              <a:t>Title</a:t>
            </a:r>
            <a:endParaRPr/>
          </a:p>
        </p:txBody>
      </p:sp>
      <p:sp>
        <p:nvSpPr>
          <p:cNvPr id="1942508230" name="text"/>
          <p:cNvSpPr>
            <a:spLocks noGrp="1"/>
          </p:cNvSpPr>
          <p:nvPr>
            <p:ph type="body" idx="1"/>
          </p:nvPr>
        </p:nvSpPr>
        <p:spPr bwMode="auto">
          <a:xfrm rot="0" flipH="0" flipV="0">
            <a:off x="892800" y="2656800"/>
            <a:ext cx="8582672" cy="838559"/>
          </a:xfrm>
        </p:spPr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699" marR="5079">
              <a:lnSpc>
                <a:spcPct val="100000"/>
              </a:lnSpc>
              <a:spcBef>
                <a:spcPts val="119"/>
              </a:spcBef>
              <a:defRPr/>
            </a:pPr>
            <a:r>
              <a:rPr lang="en-US" sz="2750" b="0" i="0" u="none" strike="noStrike" cap="none" spc="104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Text</a:t>
            </a:r>
            <a:endParaRPr sz="2750">
              <a:latin typeface="Calibri"/>
              <a:cs typeface="Calibri"/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 bwMode="auto">
          <a:xfrm>
            <a:off x="16335854" y="-11214"/>
            <a:ext cx="1963420" cy="1420495"/>
            <a:chOff x="16335854" y="-11214"/>
            <a:chExt cx="1963420" cy="1420495"/>
          </a:xfrm>
        </p:grpSpPr>
        <p:sp>
          <p:nvSpPr>
            <p:cNvPr id="3" name="object 3" descr=""/>
            <p:cNvSpPr/>
            <p:nvPr/>
          </p:nvSpPr>
          <p:spPr bwMode="auto">
            <a:xfrm>
              <a:off x="16355059" y="155448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 fill="norm" stroke="1" extrusionOk="0">
                  <a:moveTo>
                    <a:pt x="500380" y="0"/>
                  </a:moveTo>
                  <a:lnTo>
                    <a:pt x="497851" y="43931"/>
                  </a:lnTo>
                  <a:lnTo>
                    <a:pt x="490464" y="87598"/>
                  </a:lnTo>
                  <a:lnTo>
                    <a:pt x="478517" y="130690"/>
                  </a:lnTo>
                  <a:lnTo>
                    <a:pt x="462310" y="172899"/>
                  </a:lnTo>
                  <a:lnTo>
                    <a:pt x="442143" y="213915"/>
                  </a:lnTo>
                  <a:lnTo>
                    <a:pt x="418312" y="253428"/>
                  </a:lnTo>
                  <a:lnTo>
                    <a:pt x="391119" y="291129"/>
                  </a:lnTo>
                  <a:lnTo>
                    <a:pt x="360862" y="326709"/>
                  </a:lnTo>
                  <a:lnTo>
                    <a:pt x="327839" y="359857"/>
                  </a:lnTo>
                  <a:lnTo>
                    <a:pt x="292351" y="390264"/>
                  </a:lnTo>
                  <a:lnTo>
                    <a:pt x="254695" y="417621"/>
                  </a:lnTo>
                  <a:lnTo>
                    <a:pt x="215172" y="441619"/>
                  </a:lnTo>
                  <a:lnTo>
                    <a:pt x="174079" y="461947"/>
                  </a:lnTo>
                  <a:lnTo>
                    <a:pt x="131716" y="478297"/>
                  </a:lnTo>
                  <a:lnTo>
                    <a:pt x="88383" y="490359"/>
                  </a:lnTo>
                  <a:lnTo>
                    <a:pt x="44378" y="497823"/>
                  </a:lnTo>
                  <a:lnTo>
                    <a:pt x="0" y="500380"/>
                  </a:lnTo>
                  <a:lnTo>
                    <a:pt x="44378" y="502915"/>
                  </a:lnTo>
                  <a:lnTo>
                    <a:pt x="88383" y="510316"/>
                  </a:lnTo>
                  <a:lnTo>
                    <a:pt x="131716" y="522280"/>
                  </a:lnTo>
                  <a:lnTo>
                    <a:pt x="174079" y="538500"/>
                  </a:lnTo>
                  <a:lnTo>
                    <a:pt x="215172" y="558671"/>
                  </a:lnTo>
                  <a:lnTo>
                    <a:pt x="254695" y="582488"/>
                  </a:lnTo>
                  <a:lnTo>
                    <a:pt x="292351" y="609647"/>
                  </a:lnTo>
                  <a:lnTo>
                    <a:pt x="327839" y="639841"/>
                  </a:lnTo>
                  <a:lnTo>
                    <a:pt x="360862" y="672766"/>
                  </a:lnTo>
                  <a:lnTo>
                    <a:pt x="391119" y="708117"/>
                  </a:lnTo>
                  <a:lnTo>
                    <a:pt x="418312" y="745589"/>
                  </a:lnTo>
                  <a:lnTo>
                    <a:pt x="442143" y="784876"/>
                  </a:lnTo>
                  <a:lnTo>
                    <a:pt x="462310" y="825673"/>
                  </a:lnTo>
                  <a:lnTo>
                    <a:pt x="478517" y="867676"/>
                  </a:lnTo>
                  <a:lnTo>
                    <a:pt x="490464" y="910579"/>
                  </a:lnTo>
                  <a:lnTo>
                    <a:pt x="497851" y="954076"/>
                  </a:lnTo>
                  <a:lnTo>
                    <a:pt x="500380" y="997864"/>
                  </a:lnTo>
                  <a:lnTo>
                    <a:pt x="502908" y="954076"/>
                  </a:lnTo>
                  <a:lnTo>
                    <a:pt x="510294" y="910579"/>
                  </a:lnTo>
                  <a:lnTo>
                    <a:pt x="522238" y="867676"/>
                  </a:lnTo>
                  <a:lnTo>
                    <a:pt x="538439" y="825673"/>
                  </a:lnTo>
                  <a:lnTo>
                    <a:pt x="558597" y="784876"/>
                  </a:lnTo>
                  <a:lnTo>
                    <a:pt x="582413" y="745589"/>
                  </a:lnTo>
                  <a:lnTo>
                    <a:pt x="609587" y="708117"/>
                  </a:lnTo>
                  <a:lnTo>
                    <a:pt x="639818" y="672766"/>
                  </a:lnTo>
                  <a:lnTo>
                    <a:pt x="672807" y="639841"/>
                  </a:lnTo>
                  <a:lnTo>
                    <a:pt x="708253" y="609647"/>
                  </a:lnTo>
                  <a:lnTo>
                    <a:pt x="745857" y="582488"/>
                  </a:lnTo>
                  <a:lnTo>
                    <a:pt x="785319" y="558671"/>
                  </a:lnTo>
                  <a:lnTo>
                    <a:pt x="826339" y="538500"/>
                  </a:lnTo>
                  <a:lnTo>
                    <a:pt x="868617" y="522280"/>
                  </a:lnTo>
                  <a:lnTo>
                    <a:pt x="911853" y="510316"/>
                  </a:lnTo>
                  <a:lnTo>
                    <a:pt x="955746" y="502915"/>
                  </a:lnTo>
                  <a:lnTo>
                    <a:pt x="999998" y="500380"/>
                  </a:lnTo>
                  <a:lnTo>
                    <a:pt x="955746" y="497823"/>
                  </a:lnTo>
                  <a:lnTo>
                    <a:pt x="911853" y="490359"/>
                  </a:lnTo>
                  <a:lnTo>
                    <a:pt x="868617" y="478297"/>
                  </a:lnTo>
                  <a:lnTo>
                    <a:pt x="826339" y="461947"/>
                  </a:lnTo>
                  <a:lnTo>
                    <a:pt x="785319" y="441619"/>
                  </a:lnTo>
                  <a:lnTo>
                    <a:pt x="745857" y="417621"/>
                  </a:lnTo>
                  <a:lnTo>
                    <a:pt x="708253" y="390264"/>
                  </a:lnTo>
                  <a:lnTo>
                    <a:pt x="672807" y="359857"/>
                  </a:lnTo>
                  <a:lnTo>
                    <a:pt x="639818" y="326709"/>
                  </a:lnTo>
                  <a:lnTo>
                    <a:pt x="609587" y="291129"/>
                  </a:lnTo>
                  <a:lnTo>
                    <a:pt x="582413" y="253428"/>
                  </a:lnTo>
                  <a:lnTo>
                    <a:pt x="558597" y="213915"/>
                  </a:lnTo>
                  <a:lnTo>
                    <a:pt x="538439" y="172899"/>
                  </a:lnTo>
                  <a:lnTo>
                    <a:pt x="522238" y="130690"/>
                  </a:lnTo>
                  <a:lnTo>
                    <a:pt x="510294" y="87598"/>
                  </a:lnTo>
                  <a:lnTo>
                    <a:pt x="502908" y="43931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4" name="object 4" descr=""/>
            <p:cNvSpPr/>
            <p:nvPr/>
          </p:nvSpPr>
          <p:spPr bwMode="auto">
            <a:xfrm>
              <a:off x="16354932" y="15545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 fill="norm" stroke="1" extrusionOk="0">
                  <a:moveTo>
                    <a:pt x="999998" y="500377"/>
                  </a:moveTo>
                  <a:lnTo>
                    <a:pt x="955746" y="502913"/>
                  </a:lnTo>
                  <a:lnTo>
                    <a:pt x="911853" y="510314"/>
                  </a:lnTo>
                  <a:lnTo>
                    <a:pt x="868617" y="522278"/>
                  </a:lnTo>
                  <a:lnTo>
                    <a:pt x="826339" y="538498"/>
                  </a:lnTo>
                  <a:lnTo>
                    <a:pt x="785319" y="558669"/>
                  </a:lnTo>
                  <a:lnTo>
                    <a:pt x="745857" y="582486"/>
                  </a:lnTo>
                  <a:lnTo>
                    <a:pt x="708253" y="609645"/>
                  </a:lnTo>
                  <a:lnTo>
                    <a:pt x="672807" y="639840"/>
                  </a:lnTo>
                  <a:lnTo>
                    <a:pt x="639818" y="672766"/>
                  </a:lnTo>
                  <a:lnTo>
                    <a:pt x="609587" y="708117"/>
                  </a:lnTo>
                  <a:lnTo>
                    <a:pt x="582413" y="745589"/>
                  </a:lnTo>
                  <a:lnTo>
                    <a:pt x="558597" y="784877"/>
                  </a:lnTo>
                  <a:lnTo>
                    <a:pt x="538439" y="825676"/>
                  </a:lnTo>
                  <a:lnTo>
                    <a:pt x="522238" y="867680"/>
                  </a:lnTo>
                  <a:lnTo>
                    <a:pt x="510294" y="910584"/>
                  </a:lnTo>
                  <a:lnTo>
                    <a:pt x="502908" y="954083"/>
                  </a:lnTo>
                  <a:lnTo>
                    <a:pt x="500380" y="997873"/>
                  </a:lnTo>
                  <a:lnTo>
                    <a:pt x="497851" y="954083"/>
                  </a:lnTo>
                  <a:lnTo>
                    <a:pt x="490464" y="910584"/>
                  </a:lnTo>
                  <a:lnTo>
                    <a:pt x="478517" y="867680"/>
                  </a:lnTo>
                  <a:lnTo>
                    <a:pt x="462310" y="825676"/>
                  </a:lnTo>
                  <a:lnTo>
                    <a:pt x="442143" y="784877"/>
                  </a:lnTo>
                  <a:lnTo>
                    <a:pt x="418312" y="745589"/>
                  </a:lnTo>
                  <a:lnTo>
                    <a:pt x="391119" y="708117"/>
                  </a:lnTo>
                  <a:lnTo>
                    <a:pt x="360862" y="672766"/>
                  </a:lnTo>
                  <a:lnTo>
                    <a:pt x="327839" y="639840"/>
                  </a:lnTo>
                  <a:lnTo>
                    <a:pt x="292351" y="609645"/>
                  </a:lnTo>
                  <a:lnTo>
                    <a:pt x="254695" y="582486"/>
                  </a:lnTo>
                  <a:lnTo>
                    <a:pt x="215172" y="558669"/>
                  </a:lnTo>
                  <a:lnTo>
                    <a:pt x="174079" y="538498"/>
                  </a:lnTo>
                  <a:lnTo>
                    <a:pt x="131716" y="522278"/>
                  </a:lnTo>
                  <a:lnTo>
                    <a:pt x="88383" y="510314"/>
                  </a:lnTo>
                  <a:lnTo>
                    <a:pt x="44378" y="502913"/>
                  </a:lnTo>
                  <a:lnTo>
                    <a:pt x="0" y="500377"/>
                  </a:lnTo>
                  <a:lnTo>
                    <a:pt x="44378" y="497821"/>
                  </a:lnTo>
                  <a:lnTo>
                    <a:pt x="88383" y="490357"/>
                  </a:lnTo>
                  <a:lnTo>
                    <a:pt x="131716" y="478295"/>
                  </a:lnTo>
                  <a:lnTo>
                    <a:pt x="174079" y="461946"/>
                  </a:lnTo>
                  <a:lnTo>
                    <a:pt x="215172" y="441617"/>
                  </a:lnTo>
                  <a:lnTo>
                    <a:pt x="254695" y="417620"/>
                  </a:lnTo>
                  <a:lnTo>
                    <a:pt x="292351" y="390263"/>
                  </a:lnTo>
                  <a:lnTo>
                    <a:pt x="327839" y="359855"/>
                  </a:lnTo>
                  <a:lnTo>
                    <a:pt x="360862" y="326707"/>
                  </a:lnTo>
                  <a:lnTo>
                    <a:pt x="391119" y="291128"/>
                  </a:lnTo>
                  <a:lnTo>
                    <a:pt x="418312" y="253427"/>
                  </a:lnTo>
                  <a:lnTo>
                    <a:pt x="442143" y="213914"/>
                  </a:lnTo>
                  <a:lnTo>
                    <a:pt x="462310" y="172899"/>
                  </a:lnTo>
                  <a:lnTo>
                    <a:pt x="478517" y="130690"/>
                  </a:lnTo>
                  <a:lnTo>
                    <a:pt x="490464" y="87597"/>
                  </a:lnTo>
                  <a:lnTo>
                    <a:pt x="497851" y="43931"/>
                  </a:lnTo>
                  <a:lnTo>
                    <a:pt x="500380" y="0"/>
                  </a:lnTo>
                  <a:lnTo>
                    <a:pt x="502908" y="43931"/>
                  </a:lnTo>
                  <a:lnTo>
                    <a:pt x="510294" y="87597"/>
                  </a:lnTo>
                  <a:lnTo>
                    <a:pt x="522238" y="130690"/>
                  </a:lnTo>
                  <a:lnTo>
                    <a:pt x="538439" y="172899"/>
                  </a:lnTo>
                  <a:lnTo>
                    <a:pt x="558597" y="213914"/>
                  </a:lnTo>
                  <a:lnTo>
                    <a:pt x="582413" y="253427"/>
                  </a:lnTo>
                  <a:lnTo>
                    <a:pt x="609587" y="291128"/>
                  </a:lnTo>
                  <a:lnTo>
                    <a:pt x="639818" y="326707"/>
                  </a:lnTo>
                  <a:lnTo>
                    <a:pt x="672807" y="359855"/>
                  </a:lnTo>
                  <a:lnTo>
                    <a:pt x="708253" y="390263"/>
                  </a:lnTo>
                  <a:lnTo>
                    <a:pt x="745857" y="417620"/>
                  </a:lnTo>
                  <a:lnTo>
                    <a:pt x="785319" y="441617"/>
                  </a:lnTo>
                  <a:lnTo>
                    <a:pt x="826339" y="461946"/>
                  </a:lnTo>
                  <a:lnTo>
                    <a:pt x="868617" y="478295"/>
                  </a:lnTo>
                  <a:lnTo>
                    <a:pt x="911853" y="490357"/>
                  </a:lnTo>
                  <a:lnTo>
                    <a:pt x="955746" y="497821"/>
                  </a:lnTo>
                  <a:lnTo>
                    <a:pt x="999998" y="500377"/>
                  </a:lnTo>
                  <a:close/>
                </a:path>
              </a:pathLst>
            </a:custGeom>
            <a:grpFill/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5" name="object 5" descr=""/>
            <p:cNvSpPr/>
            <p:nvPr/>
          </p:nvSpPr>
          <p:spPr bwMode="auto">
            <a:xfrm>
              <a:off x="17280127" y="155448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 fill="norm" stroke="1" extrusionOk="0">
                  <a:moveTo>
                    <a:pt x="500380" y="0"/>
                  </a:moveTo>
                  <a:lnTo>
                    <a:pt x="497852" y="43931"/>
                  </a:lnTo>
                  <a:lnTo>
                    <a:pt x="490468" y="87598"/>
                  </a:lnTo>
                  <a:lnTo>
                    <a:pt x="478527" y="130690"/>
                  </a:lnTo>
                  <a:lnTo>
                    <a:pt x="462327" y="172899"/>
                  </a:lnTo>
                  <a:lnTo>
                    <a:pt x="442166" y="213915"/>
                  </a:lnTo>
                  <a:lnTo>
                    <a:pt x="418343" y="253428"/>
                  </a:lnTo>
                  <a:lnTo>
                    <a:pt x="391157" y="291129"/>
                  </a:lnTo>
                  <a:lnTo>
                    <a:pt x="360906" y="326709"/>
                  </a:lnTo>
                  <a:lnTo>
                    <a:pt x="327890" y="359857"/>
                  </a:lnTo>
                  <a:lnTo>
                    <a:pt x="292405" y="390264"/>
                  </a:lnTo>
                  <a:lnTo>
                    <a:pt x="254751" y="417621"/>
                  </a:lnTo>
                  <a:lnTo>
                    <a:pt x="215227" y="441619"/>
                  </a:lnTo>
                  <a:lnTo>
                    <a:pt x="174131" y="461947"/>
                  </a:lnTo>
                  <a:lnTo>
                    <a:pt x="131762" y="478297"/>
                  </a:lnTo>
                  <a:lnTo>
                    <a:pt x="88418" y="490359"/>
                  </a:lnTo>
                  <a:lnTo>
                    <a:pt x="44398" y="497823"/>
                  </a:lnTo>
                  <a:lnTo>
                    <a:pt x="0" y="500380"/>
                  </a:lnTo>
                  <a:lnTo>
                    <a:pt x="44398" y="502915"/>
                  </a:lnTo>
                  <a:lnTo>
                    <a:pt x="88418" y="510316"/>
                  </a:lnTo>
                  <a:lnTo>
                    <a:pt x="131762" y="522280"/>
                  </a:lnTo>
                  <a:lnTo>
                    <a:pt x="174131" y="538500"/>
                  </a:lnTo>
                  <a:lnTo>
                    <a:pt x="215227" y="558671"/>
                  </a:lnTo>
                  <a:lnTo>
                    <a:pt x="254751" y="582488"/>
                  </a:lnTo>
                  <a:lnTo>
                    <a:pt x="292405" y="609647"/>
                  </a:lnTo>
                  <a:lnTo>
                    <a:pt x="327890" y="639841"/>
                  </a:lnTo>
                  <a:lnTo>
                    <a:pt x="360906" y="672766"/>
                  </a:lnTo>
                  <a:lnTo>
                    <a:pt x="391157" y="708117"/>
                  </a:lnTo>
                  <a:lnTo>
                    <a:pt x="418343" y="745589"/>
                  </a:lnTo>
                  <a:lnTo>
                    <a:pt x="442166" y="784876"/>
                  </a:lnTo>
                  <a:lnTo>
                    <a:pt x="462327" y="825673"/>
                  </a:lnTo>
                  <a:lnTo>
                    <a:pt x="478527" y="867676"/>
                  </a:lnTo>
                  <a:lnTo>
                    <a:pt x="490468" y="910579"/>
                  </a:lnTo>
                  <a:lnTo>
                    <a:pt x="497852" y="954076"/>
                  </a:lnTo>
                  <a:lnTo>
                    <a:pt x="500380" y="997864"/>
                  </a:lnTo>
                  <a:lnTo>
                    <a:pt x="502908" y="954076"/>
                  </a:lnTo>
                  <a:lnTo>
                    <a:pt x="510294" y="910579"/>
                  </a:lnTo>
                  <a:lnTo>
                    <a:pt x="522238" y="867676"/>
                  </a:lnTo>
                  <a:lnTo>
                    <a:pt x="538440" y="825673"/>
                  </a:lnTo>
                  <a:lnTo>
                    <a:pt x="558600" y="784876"/>
                  </a:lnTo>
                  <a:lnTo>
                    <a:pt x="582419" y="745589"/>
                  </a:lnTo>
                  <a:lnTo>
                    <a:pt x="609596" y="708117"/>
                  </a:lnTo>
                  <a:lnTo>
                    <a:pt x="639831" y="672766"/>
                  </a:lnTo>
                  <a:lnTo>
                    <a:pt x="672825" y="639841"/>
                  </a:lnTo>
                  <a:lnTo>
                    <a:pt x="708279" y="609647"/>
                  </a:lnTo>
                  <a:lnTo>
                    <a:pt x="745892" y="582488"/>
                  </a:lnTo>
                  <a:lnTo>
                    <a:pt x="785364" y="558671"/>
                  </a:lnTo>
                  <a:lnTo>
                    <a:pt x="826396" y="538500"/>
                  </a:lnTo>
                  <a:lnTo>
                    <a:pt x="868688" y="522280"/>
                  </a:lnTo>
                  <a:lnTo>
                    <a:pt x="911940" y="510316"/>
                  </a:lnTo>
                  <a:lnTo>
                    <a:pt x="955852" y="502915"/>
                  </a:lnTo>
                  <a:lnTo>
                    <a:pt x="1000125" y="500380"/>
                  </a:lnTo>
                  <a:lnTo>
                    <a:pt x="955852" y="497823"/>
                  </a:lnTo>
                  <a:lnTo>
                    <a:pt x="911940" y="490359"/>
                  </a:lnTo>
                  <a:lnTo>
                    <a:pt x="868688" y="478297"/>
                  </a:lnTo>
                  <a:lnTo>
                    <a:pt x="826396" y="461947"/>
                  </a:lnTo>
                  <a:lnTo>
                    <a:pt x="785364" y="441619"/>
                  </a:lnTo>
                  <a:lnTo>
                    <a:pt x="745892" y="417621"/>
                  </a:lnTo>
                  <a:lnTo>
                    <a:pt x="708279" y="390264"/>
                  </a:lnTo>
                  <a:lnTo>
                    <a:pt x="672825" y="359857"/>
                  </a:lnTo>
                  <a:lnTo>
                    <a:pt x="639831" y="326709"/>
                  </a:lnTo>
                  <a:lnTo>
                    <a:pt x="609596" y="291129"/>
                  </a:lnTo>
                  <a:lnTo>
                    <a:pt x="582419" y="253428"/>
                  </a:lnTo>
                  <a:lnTo>
                    <a:pt x="558600" y="213915"/>
                  </a:lnTo>
                  <a:lnTo>
                    <a:pt x="538440" y="172899"/>
                  </a:lnTo>
                  <a:lnTo>
                    <a:pt x="522238" y="130690"/>
                  </a:lnTo>
                  <a:lnTo>
                    <a:pt x="510294" y="87598"/>
                  </a:lnTo>
                  <a:lnTo>
                    <a:pt x="502908" y="43931"/>
                  </a:lnTo>
                  <a:lnTo>
                    <a:pt x="500380" y="0"/>
                  </a:lnTo>
                  <a:close/>
                </a:path>
              </a:pathLst>
            </a:custGeom>
            <a:solidFill>
              <a:srgbClr val="36D636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6" name="object 6" descr=""/>
            <p:cNvSpPr/>
            <p:nvPr/>
          </p:nvSpPr>
          <p:spPr bwMode="auto">
            <a:xfrm>
              <a:off x="17280127" y="155450"/>
              <a:ext cx="1000125" cy="998219"/>
            </a:xfrm>
            <a:custGeom>
              <a:avLst/>
              <a:gdLst/>
              <a:ahLst/>
              <a:cxnLst/>
              <a:rect l="l" t="t" r="r" b="b"/>
              <a:pathLst>
                <a:path w="1000125" h="998219" fill="norm" stroke="1" extrusionOk="0">
                  <a:moveTo>
                    <a:pt x="999998" y="500377"/>
                  </a:moveTo>
                  <a:lnTo>
                    <a:pt x="955746" y="502913"/>
                  </a:lnTo>
                  <a:lnTo>
                    <a:pt x="911853" y="510314"/>
                  </a:lnTo>
                  <a:lnTo>
                    <a:pt x="868617" y="522278"/>
                  </a:lnTo>
                  <a:lnTo>
                    <a:pt x="826339" y="538498"/>
                  </a:lnTo>
                  <a:lnTo>
                    <a:pt x="785319" y="558669"/>
                  </a:lnTo>
                  <a:lnTo>
                    <a:pt x="745857" y="582486"/>
                  </a:lnTo>
                  <a:lnTo>
                    <a:pt x="708253" y="609645"/>
                  </a:lnTo>
                  <a:lnTo>
                    <a:pt x="672807" y="639840"/>
                  </a:lnTo>
                  <a:lnTo>
                    <a:pt x="639818" y="672766"/>
                  </a:lnTo>
                  <a:lnTo>
                    <a:pt x="609587" y="708117"/>
                  </a:lnTo>
                  <a:lnTo>
                    <a:pt x="582413" y="745589"/>
                  </a:lnTo>
                  <a:lnTo>
                    <a:pt x="558597" y="784877"/>
                  </a:lnTo>
                  <a:lnTo>
                    <a:pt x="538439" y="825676"/>
                  </a:lnTo>
                  <a:lnTo>
                    <a:pt x="522238" y="867680"/>
                  </a:lnTo>
                  <a:lnTo>
                    <a:pt x="510294" y="910584"/>
                  </a:lnTo>
                  <a:lnTo>
                    <a:pt x="502908" y="954083"/>
                  </a:lnTo>
                  <a:lnTo>
                    <a:pt x="500380" y="997873"/>
                  </a:lnTo>
                  <a:lnTo>
                    <a:pt x="497851" y="954083"/>
                  </a:lnTo>
                  <a:lnTo>
                    <a:pt x="490464" y="910584"/>
                  </a:lnTo>
                  <a:lnTo>
                    <a:pt x="478517" y="867680"/>
                  </a:lnTo>
                  <a:lnTo>
                    <a:pt x="462310" y="825676"/>
                  </a:lnTo>
                  <a:lnTo>
                    <a:pt x="442143" y="784877"/>
                  </a:lnTo>
                  <a:lnTo>
                    <a:pt x="418312" y="745589"/>
                  </a:lnTo>
                  <a:lnTo>
                    <a:pt x="391119" y="708117"/>
                  </a:lnTo>
                  <a:lnTo>
                    <a:pt x="360862" y="672766"/>
                  </a:lnTo>
                  <a:lnTo>
                    <a:pt x="327839" y="639840"/>
                  </a:lnTo>
                  <a:lnTo>
                    <a:pt x="292351" y="609645"/>
                  </a:lnTo>
                  <a:lnTo>
                    <a:pt x="254695" y="582486"/>
                  </a:lnTo>
                  <a:lnTo>
                    <a:pt x="215172" y="558669"/>
                  </a:lnTo>
                  <a:lnTo>
                    <a:pt x="174079" y="538498"/>
                  </a:lnTo>
                  <a:lnTo>
                    <a:pt x="131716" y="522278"/>
                  </a:lnTo>
                  <a:lnTo>
                    <a:pt x="88383" y="510314"/>
                  </a:lnTo>
                  <a:lnTo>
                    <a:pt x="44378" y="502913"/>
                  </a:lnTo>
                  <a:lnTo>
                    <a:pt x="0" y="500377"/>
                  </a:lnTo>
                  <a:lnTo>
                    <a:pt x="44378" y="497821"/>
                  </a:lnTo>
                  <a:lnTo>
                    <a:pt x="88383" y="490357"/>
                  </a:lnTo>
                  <a:lnTo>
                    <a:pt x="131716" y="478295"/>
                  </a:lnTo>
                  <a:lnTo>
                    <a:pt x="174079" y="461946"/>
                  </a:lnTo>
                  <a:lnTo>
                    <a:pt x="215172" y="441617"/>
                  </a:lnTo>
                  <a:lnTo>
                    <a:pt x="254695" y="417620"/>
                  </a:lnTo>
                  <a:lnTo>
                    <a:pt x="292351" y="390263"/>
                  </a:lnTo>
                  <a:lnTo>
                    <a:pt x="327839" y="359855"/>
                  </a:lnTo>
                  <a:lnTo>
                    <a:pt x="360862" y="326707"/>
                  </a:lnTo>
                  <a:lnTo>
                    <a:pt x="391119" y="291128"/>
                  </a:lnTo>
                  <a:lnTo>
                    <a:pt x="418312" y="253427"/>
                  </a:lnTo>
                  <a:lnTo>
                    <a:pt x="442143" y="213914"/>
                  </a:lnTo>
                  <a:lnTo>
                    <a:pt x="462310" y="172899"/>
                  </a:lnTo>
                  <a:lnTo>
                    <a:pt x="478517" y="130690"/>
                  </a:lnTo>
                  <a:lnTo>
                    <a:pt x="490464" y="87597"/>
                  </a:lnTo>
                  <a:lnTo>
                    <a:pt x="497851" y="43931"/>
                  </a:lnTo>
                  <a:lnTo>
                    <a:pt x="500380" y="0"/>
                  </a:lnTo>
                  <a:lnTo>
                    <a:pt x="502908" y="43931"/>
                  </a:lnTo>
                  <a:lnTo>
                    <a:pt x="510294" y="87597"/>
                  </a:lnTo>
                  <a:lnTo>
                    <a:pt x="522238" y="130690"/>
                  </a:lnTo>
                  <a:lnTo>
                    <a:pt x="538439" y="172899"/>
                  </a:lnTo>
                  <a:lnTo>
                    <a:pt x="558597" y="213914"/>
                  </a:lnTo>
                  <a:lnTo>
                    <a:pt x="582413" y="253427"/>
                  </a:lnTo>
                  <a:lnTo>
                    <a:pt x="609587" y="291128"/>
                  </a:lnTo>
                  <a:lnTo>
                    <a:pt x="639818" y="326707"/>
                  </a:lnTo>
                  <a:lnTo>
                    <a:pt x="672807" y="359855"/>
                  </a:lnTo>
                  <a:lnTo>
                    <a:pt x="708253" y="390263"/>
                  </a:lnTo>
                  <a:lnTo>
                    <a:pt x="745857" y="417620"/>
                  </a:lnTo>
                  <a:lnTo>
                    <a:pt x="785319" y="441617"/>
                  </a:lnTo>
                  <a:lnTo>
                    <a:pt x="826339" y="461946"/>
                  </a:lnTo>
                  <a:lnTo>
                    <a:pt x="868617" y="478295"/>
                  </a:lnTo>
                  <a:lnTo>
                    <a:pt x="911853" y="490357"/>
                  </a:lnTo>
                  <a:lnTo>
                    <a:pt x="955746" y="497821"/>
                  </a:lnTo>
                  <a:lnTo>
                    <a:pt x="999998" y="500377"/>
                  </a:lnTo>
                  <a:close/>
                </a:path>
              </a:pathLst>
            </a:custGeom>
            <a:grpFill/>
            <a:ln w="18719">
              <a:solidFill>
                <a:srgbClr val="36D636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7" name="object 7" descr=""/>
            <p:cNvSpPr/>
            <p:nvPr/>
          </p:nvSpPr>
          <p:spPr bwMode="auto">
            <a:xfrm>
              <a:off x="16354932" y="7864"/>
              <a:ext cx="1925320" cy="1170940"/>
            </a:xfrm>
            <a:custGeom>
              <a:avLst/>
              <a:gdLst/>
              <a:ahLst/>
              <a:cxnLst/>
              <a:rect l="l" t="t" r="r" b="b"/>
              <a:pathLst>
                <a:path w="1925319" h="1170940" fill="norm" stroke="1" extrusionOk="0">
                  <a:moveTo>
                    <a:pt x="962660" y="0"/>
                  </a:moveTo>
                  <a:lnTo>
                    <a:pt x="1925193" y="0"/>
                  </a:lnTo>
                  <a:lnTo>
                    <a:pt x="1925193" y="1170655"/>
                  </a:lnTo>
                  <a:lnTo>
                    <a:pt x="0" y="1170655"/>
                  </a:lnTo>
                  <a:lnTo>
                    <a:pt x="0" y="0"/>
                  </a:lnTo>
                  <a:lnTo>
                    <a:pt x="962660" y="0"/>
                  </a:lnTo>
                  <a:close/>
                </a:path>
              </a:pathLst>
            </a:custGeom>
            <a:grpFill/>
            <a:ln w="38157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8" name="object 8" descr=""/>
            <p:cNvSpPr/>
            <p:nvPr/>
          </p:nvSpPr>
          <p:spPr bwMode="auto">
            <a:xfrm>
              <a:off x="17097247" y="958926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 fill="norm" stroke="1" extrusionOk="0">
                  <a:moveTo>
                    <a:pt x="220345" y="0"/>
                  </a:moveTo>
                  <a:lnTo>
                    <a:pt x="208915" y="0"/>
                  </a:lnTo>
                  <a:lnTo>
                    <a:pt x="185801" y="2882"/>
                  </a:lnTo>
                  <a:lnTo>
                    <a:pt x="131064" y="19443"/>
                  </a:lnTo>
                  <a:lnTo>
                    <a:pt x="91440" y="42481"/>
                  </a:lnTo>
                  <a:lnTo>
                    <a:pt x="56896" y="73444"/>
                  </a:lnTo>
                  <a:lnTo>
                    <a:pt x="49784" y="82080"/>
                  </a:lnTo>
                  <a:lnTo>
                    <a:pt x="42545" y="90716"/>
                  </a:lnTo>
                  <a:lnTo>
                    <a:pt x="19558" y="131038"/>
                  </a:lnTo>
                  <a:lnTo>
                    <a:pt x="5842" y="174955"/>
                  </a:lnTo>
                  <a:lnTo>
                    <a:pt x="3683" y="185750"/>
                  </a:lnTo>
                  <a:lnTo>
                    <a:pt x="2286" y="197269"/>
                  </a:lnTo>
                  <a:lnTo>
                    <a:pt x="762" y="208788"/>
                  </a:lnTo>
                  <a:lnTo>
                    <a:pt x="762" y="220306"/>
                  </a:lnTo>
                  <a:lnTo>
                    <a:pt x="0" y="220306"/>
                  </a:lnTo>
                  <a:lnTo>
                    <a:pt x="0" y="231825"/>
                  </a:lnTo>
                  <a:lnTo>
                    <a:pt x="1524" y="243344"/>
                  </a:lnTo>
                  <a:lnTo>
                    <a:pt x="2921" y="254863"/>
                  </a:lnTo>
                  <a:lnTo>
                    <a:pt x="14478" y="299504"/>
                  </a:lnTo>
                  <a:lnTo>
                    <a:pt x="35306" y="340537"/>
                  </a:lnTo>
                  <a:lnTo>
                    <a:pt x="64897" y="375818"/>
                  </a:lnTo>
                  <a:lnTo>
                    <a:pt x="72771" y="383743"/>
                  </a:lnTo>
                  <a:lnTo>
                    <a:pt x="120269" y="416864"/>
                  </a:lnTo>
                  <a:lnTo>
                    <a:pt x="163449" y="433412"/>
                  </a:lnTo>
                  <a:lnTo>
                    <a:pt x="208915" y="440613"/>
                  </a:lnTo>
                  <a:lnTo>
                    <a:pt x="231902" y="440613"/>
                  </a:lnTo>
                  <a:lnTo>
                    <a:pt x="277241" y="433412"/>
                  </a:lnTo>
                  <a:lnTo>
                    <a:pt x="320421" y="416864"/>
                  </a:lnTo>
                  <a:lnTo>
                    <a:pt x="359283" y="391655"/>
                  </a:lnTo>
                  <a:lnTo>
                    <a:pt x="391668" y="359257"/>
                  </a:lnTo>
                  <a:lnTo>
                    <a:pt x="411099" y="330466"/>
                  </a:lnTo>
                  <a:lnTo>
                    <a:pt x="416941" y="320382"/>
                  </a:lnTo>
                  <a:lnTo>
                    <a:pt x="433451" y="277177"/>
                  </a:lnTo>
                  <a:lnTo>
                    <a:pt x="440690" y="231825"/>
                  </a:lnTo>
                  <a:lnTo>
                    <a:pt x="440690" y="220306"/>
                  </a:lnTo>
                  <a:lnTo>
                    <a:pt x="440690" y="208788"/>
                  </a:lnTo>
                  <a:lnTo>
                    <a:pt x="432816" y="163436"/>
                  </a:lnTo>
                  <a:lnTo>
                    <a:pt x="416179" y="120230"/>
                  </a:lnTo>
                  <a:lnTo>
                    <a:pt x="391033" y="82080"/>
                  </a:lnTo>
                  <a:lnTo>
                    <a:pt x="350012" y="42481"/>
                  </a:lnTo>
                  <a:lnTo>
                    <a:pt x="309626" y="19443"/>
                  </a:lnTo>
                  <a:lnTo>
                    <a:pt x="265684" y="5765"/>
                  </a:lnTo>
                  <a:lnTo>
                    <a:pt x="254889" y="3606"/>
                  </a:lnTo>
                  <a:lnTo>
                    <a:pt x="243459" y="2159"/>
                  </a:lnTo>
                  <a:lnTo>
                    <a:pt x="231902" y="723"/>
                  </a:lnTo>
                  <a:lnTo>
                    <a:pt x="220345" y="723"/>
                  </a:lnTo>
                  <a:lnTo>
                    <a:pt x="220345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9" name="object 9" descr=""/>
            <p:cNvSpPr/>
            <p:nvPr/>
          </p:nvSpPr>
          <p:spPr bwMode="auto">
            <a:xfrm>
              <a:off x="17097247" y="958925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90" h="440690" fill="norm" stroke="1" extrusionOk="0">
                  <a:moveTo>
                    <a:pt x="440563" y="220318"/>
                  </a:moveTo>
                  <a:lnTo>
                    <a:pt x="440563" y="231837"/>
                  </a:lnTo>
                  <a:lnTo>
                    <a:pt x="439166" y="243356"/>
                  </a:lnTo>
                  <a:lnTo>
                    <a:pt x="437769" y="254875"/>
                  </a:lnTo>
                  <a:lnTo>
                    <a:pt x="426212" y="299502"/>
                  </a:lnTo>
                  <a:lnTo>
                    <a:pt x="405384" y="340536"/>
                  </a:lnTo>
                  <a:lnTo>
                    <a:pt x="375793" y="375829"/>
                  </a:lnTo>
                  <a:lnTo>
                    <a:pt x="367919" y="383741"/>
                  </a:lnTo>
                  <a:lnTo>
                    <a:pt x="359283" y="391653"/>
                  </a:lnTo>
                  <a:lnTo>
                    <a:pt x="349885" y="398867"/>
                  </a:lnTo>
                  <a:lnTo>
                    <a:pt x="340487" y="405344"/>
                  </a:lnTo>
                  <a:lnTo>
                    <a:pt x="330454" y="411097"/>
                  </a:lnTo>
                  <a:lnTo>
                    <a:pt x="320421" y="416863"/>
                  </a:lnTo>
                  <a:lnTo>
                    <a:pt x="277241" y="433423"/>
                  </a:lnTo>
                  <a:lnTo>
                    <a:pt x="243332" y="439176"/>
                  </a:lnTo>
                  <a:lnTo>
                    <a:pt x="231775" y="440624"/>
                  </a:lnTo>
                  <a:lnTo>
                    <a:pt x="220345" y="440624"/>
                  </a:lnTo>
                  <a:lnTo>
                    <a:pt x="208788" y="440624"/>
                  </a:lnTo>
                  <a:lnTo>
                    <a:pt x="197231" y="439176"/>
                  </a:lnTo>
                  <a:lnTo>
                    <a:pt x="151892" y="429817"/>
                  </a:lnTo>
                  <a:lnTo>
                    <a:pt x="110109" y="411097"/>
                  </a:lnTo>
                  <a:lnTo>
                    <a:pt x="72771" y="383741"/>
                  </a:lnTo>
                  <a:lnTo>
                    <a:pt x="41783" y="349908"/>
                  </a:lnTo>
                  <a:lnTo>
                    <a:pt x="18669" y="309586"/>
                  </a:lnTo>
                  <a:lnTo>
                    <a:pt x="5080" y="266394"/>
                  </a:lnTo>
                  <a:lnTo>
                    <a:pt x="0" y="231837"/>
                  </a:lnTo>
                  <a:lnTo>
                    <a:pt x="0" y="220318"/>
                  </a:lnTo>
                  <a:lnTo>
                    <a:pt x="762" y="220318"/>
                  </a:lnTo>
                  <a:lnTo>
                    <a:pt x="762" y="208799"/>
                  </a:lnTo>
                  <a:lnTo>
                    <a:pt x="2159" y="197281"/>
                  </a:lnTo>
                  <a:lnTo>
                    <a:pt x="3556" y="185762"/>
                  </a:lnTo>
                  <a:lnTo>
                    <a:pt x="5715" y="174954"/>
                  </a:lnTo>
                  <a:lnTo>
                    <a:pt x="7874" y="163435"/>
                  </a:lnTo>
                  <a:lnTo>
                    <a:pt x="11557" y="152640"/>
                  </a:lnTo>
                  <a:lnTo>
                    <a:pt x="15113" y="141833"/>
                  </a:lnTo>
                  <a:lnTo>
                    <a:pt x="35941" y="100799"/>
                  </a:lnTo>
                  <a:lnTo>
                    <a:pt x="49657" y="82079"/>
                  </a:lnTo>
                  <a:lnTo>
                    <a:pt x="56896" y="73443"/>
                  </a:lnTo>
                  <a:lnTo>
                    <a:pt x="91440" y="42481"/>
                  </a:lnTo>
                  <a:lnTo>
                    <a:pt x="100838" y="36004"/>
                  </a:lnTo>
                  <a:lnTo>
                    <a:pt x="110109" y="29527"/>
                  </a:lnTo>
                  <a:lnTo>
                    <a:pt x="120269" y="24485"/>
                  </a:lnTo>
                  <a:lnTo>
                    <a:pt x="131064" y="19443"/>
                  </a:lnTo>
                  <a:lnTo>
                    <a:pt x="141859" y="15125"/>
                  </a:lnTo>
                  <a:lnTo>
                    <a:pt x="152654" y="10807"/>
                  </a:lnTo>
                  <a:lnTo>
                    <a:pt x="197231" y="1447"/>
                  </a:lnTo>
                  <a:lnTo>
                    <a:pt x="208788" y="0"/>
                  </a:lnTo>
                  <a:lnTo>
                    <a:pt x="220345" y="0"/>
                  </a:lnTo>
                  <a:lnTo>
                    <a:pt x="220345" y="723"/>
                  </a:lnTo>
                  <a:lnTo>
                    <a:pt x="231775" y="723"/>
                  </a:lnTo>
                  <a:lnTo>
                    <a:pt x="243332" y="2171"/>
                  </a:lnTo>
                  <a:lnTo>
                    <a:pt x="254889" y="3606"/>
                  </a:lnTo>
                  <a:lnTo>
                    <a:pt x="265684" y="5765"/>
                  </a:lnTo>
                  <a:lnTo>
                    <a:pt x="309626" y="19443"/>
                  </a:lnTo>
                  <a:lnTo>
                    <a:pt x="349885" y="42481"/>
                  </a:lnTo>
                  <a:lnTo>
                    <a:pt x="383794" y="73443"/>
                  </a:lnTo>
                  <a:lnTo>
                    <a:pt x="404622" y="100799"/>
                  </a:lnTo>
                  <a:lnTo>
                    <a:pt x="411099" y="110159"/>
                  </a:lnTo>
                  <a:lnTo>
                    <a:pt x="429768" y="152640"/>
                  </a:lnTo>
                  <a:lnTo>
                    <a:pt x="439166" y="197281"/>
                  </a:lnTo>
                  <a:lnTo>
                    <a:pt x="440563" y="208799"/>
                  </a:lnTo>
                  <a:lnTo>
                    <a:pt x="440563" y="220318"/>
                  </a:lnTo>
                  <a:close/>
                </a:path>
              </a:pathLst>
            </a:custGeom>
            <a:grpFill/>
            <a:ln w="18719">
              <a:solidFill>
                <a:srgbClr val="959595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  <p:pic>
        <p:nvPicPr>
          <p:cNvPr id="10" name="object 10" descr=""/>
          <p:cNvPicPr/>
          <p:nvPr/>
        </p:nvPicPr>
        <p:blipFill>
          <a:blip r:embed="rId3"/>
          <a:stretch/>
        </p:blipFill>
        <p:spPr bwMode="auto">
          <a:xfrm>
            <a:off x="15240739" y="7239013"/>
            <a:ext cx="3058451" cy="3059150"/>
          </a:xfrm>
          <a:prstGeom prst="rect">
            <a:avLst/>
          </a:prstGeom>
        </p:spPr>
      </p:pic>
      <p:pic>
        <p:nvPicPr>
          <p:cNvPr id="13" name="imagen" descr=""/>
          <p:cNvPicPr/>
          <p:nvPr/>
        </p:nvPicPr>
        <p:blipFill>
          <a:blip r:embed="rId4"/>
          <a:stretch/>
        </p:blipFill>
        <p:spPr bwMode="auto">
          <a:xfrm rot="0" flipH="0" flipV="0">
            <a:off x="0" y="1090799"/>
            <a:ext cx="6541200" cy="9198000"/>
          </a:xfrm>
          <a:prstGeom prst="rect">
            <a:avLst/>
          </a:prstGeom>
        </p:spPr>
      </p:pic>
      <p:sp>
        <p:nvSpPr>
          <p:cNvPr id="824964315" name="title_text"/>
          <p:cNvSpPr>
            <a:spLocks noGrp="1"/>
          </p:cNvSpPr>
          <p:nvPr>
            <p:ph type="title"/>
          </p:nvPr>
        </p:nvSpPr>
        <p:spPr bwMode="auto">
          <a:xfrm rot="0" flipH="0" flipV="0">
            <a:off x="7128000" y="1400400"/>
            <a:ext cx="8385237" cy="853799"/>
          </a:xfrm>
        </p:spPr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 sz="5600" b="1" i="0" u="none" strike="noStrike" cap="none" spc="-594">
                <a:solidFill>
                  <a:schemeClr val="tx1"/>
                </a:solidFill>
                <a:latin typeface="Arial"/>
                <a:ea typeface="Arial"/>
                <a:cs typeface="Arial"/>
              </a:rPr>
              <a:t>Title</a:t>
            </a:r>
            <a:endParaRPr/>
          </a:p>
        </p:txBody>
      </p:sp>
      <p:sp>
        <p:nvSpPr>
          <p:cNvPr id="1153013322" name="text"/>
          <p:cNvSpPr>
            <a:spLocks noGrp="1"/>
          </p:cNvSpPr>
          <p:nvPr>
            <p:ph type="body" idx="1"/>
          </p:nvPr>
        </p:nvSpPr>
        <p:spPr bwMode="auto">
          <a:xfrm rot="0" flipH="0" flipV="0">
            <a:off x="7027200" y="2584800"/>
            <a:ext cx="8580872" cy="419459"/>
          </a:xfrm>
        </p:spPr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r>
              <a:rPr lang="en-US" sz="2750" b="0" i="0" u="none" strike="noStrike" cap="none" spc="103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Text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ONLYOFFICE/8.1.1.27</Application>
  <DocSecurity>0</DocSecurity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2024-08-15T14:31:28Z</dcterms:created>
  <dcterms:modified xsi:type="dcterms:W3CDTF">2024-08-29T20:12:51Z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2024-08-15T00:00:00Z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2024-08-15T00:00:00Z</vt:filetime>
  </property>
  <property fmtid="{D5CDD505-2E9C-101B-9397-08002B2CF9AE}" pid="5" name="Producer">
    <vt:lpwstr>GPL Ghostscript 10.02.0</vt:lpwstr>
  </property>
</Properties>
</file>