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60673202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6067320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60673202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606732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60673202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606732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6067320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606732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6067320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6067320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60673202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606732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954b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954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60673202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606732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6067320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6067320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6067320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6067320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5503250" y="407049"/>
            <a:ext cx="3301500" cy="17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VISIÓN POR COMPUTADOR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5811875" y="23650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Desafíos 5,6 y 7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6778225" y="44421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Mikel Dalmau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08996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4364550" y="986521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50" y="2264046"/>
            <a:ext cx="79819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63" y="1097451"/>
            <a:ext cx="8421575" cy="11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250" y="3501771"/>
            <a:ext cx="7699541" cy="126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-641500" y="1236525"/>
            <a:ext cx="2222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D1</a:t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-641500" y="2467250"/>
            <a:ext cx="2222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D2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-641500" y="3774725"/>
            <a:ext cx="2222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555600"/>
            <a:ext cx="291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y Peor clasificados - Desafío 5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20050" y="1743075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"/>
              <a:t>CARATERÍSTICAS DETERMINANTES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"/>
              <a:t>Color</a:t>
            </a:r>
            <a:br>
              <a:rPr lang="es"/>
            </a:br>
            <a:r>
              <a:rPr lang="es"/>
              <a:t>Colores homogéneos invariantes a rotación y característicos.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Geometría</a:t>
            </a:r>
            <a:br>
              <a:rPr lang="es"/>
            </a:br>
            <a:r>
              <a:rPr lang="es"/>
              <a:t>Geometría invariante a rotación del eje vertical.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00" y="226188"/>
            <a:ext cx="5719498" cy="469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y Peor clasificados- Desafio 6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20050" y="1743075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"/>
              <a:t>CARATERÍSTICAS DETERMINANTES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" strike="sngStrike"/>
              <a:t>Color</a:t>
            </a:r>
            <a:br>
              <a:rPr lang="es" strike="sngStrike"/>
            </a:br>
            <a:r>
              <a:rPr lang="es" strike="sngStrike"/>
              <a:t>Colores homogéneos invariantes a rotación y característicos.</a:t>
            </a:r>
            <a:endParaRPr strike="sngStrik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Geometría</a:t>
            </a:r>
            <a:br>
              <a:rPr lang="es"/>
            </a:br>
            <a:r>
              <a:rPr lang="es"/>
              <a:t>Geometría invariante a rotación del eje vertical.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498" cy="473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y Peor clasificados- Desafio 7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20050" y="1743075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"/>
              <a:t>CARATERÍSTICAS DETERMINANTES</a:t>
            </a:r>
            <a:endParaRPr strike="sngStrik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Geometría</a:t>
            </a:r>
            <a:br>
              <a:rPr lang="es"/>
            </a:br>
            <a:r>
              <a:rPr lang="es"/>
              <a:t>Ausencia o presencia de puntos de interés como esquinas, uniones en T o Blobs.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52400"/>
            <a:ext cx="5871900" cy="479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5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por Colores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50" y="57900"/>
            <a:ext cx="3761525" cy="49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6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por Orientación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3068" l="3745" r="3074" t="2216"/>
          <a:stretch/>
        </p:blipFill>
        <p:spPr>
          <a:xfrm>
            <a:off x="5112650" y="528100"/>
            <a:ext cx="3641576" cy="36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913"/>
            <a:ext cx="8839197" cy="445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7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por Características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97" y="0"/>
            <a:ext cx="51738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52025" y="352825"/>
            <a:ext cx="1649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COIL-100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5" y="180401"/>
            <a:ext cx="4491871" cy="450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800" y="180400"/>
            <a:ext cx="4455201" cy="450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615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902825" y="0"/>
            <a:ext cx="37230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1</a:t>
            </a:r>
            <a:r>
              <a:rPr lang="es" sz="3600"/>
              <a:t> representatne a 0º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0" y="215375"/>
            <a:ext cx="4416737" cy="2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4" y="2502850"/>
            <a:ext cx="4720344" cy="25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4294967295" type="title"/>
          </p:nvPr>
        </p:nvSpPr>
        <p:spPr>
          <a:xfrm>
            <a:off x="4819225" y="698125"/>
            <a:ext cx="37230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 representatnes (0, 90, 180, 270) </a:t>
            </a:r>
            <a:endParaRPr sz="3600"/>
          </a:p>
        </p:txBody>
      </p:sp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343625" y="3180488"/>
            <a:ext cx="37230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8</a:t>
            </a:r>
            <a:r>
              <a:rPr lang="es" sz="3600"/>
              <a:t> representatnes (0, 45, ..., 315) 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