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Myriad Pro" panose="020B050303040302020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86218" autoAdjust="0"/>
  </p:normalViewPr>
  <p:slideViewPr>
    <p:cSldViewPr>
      <p:cViewPr>
        <p:scale>
          <a:sx n="87" d="100"/>
          <a:sy n="87" d="100"/>
        </p:scale>
        <p:origin x="773" y="6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12192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Data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8580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b="0" u="sng" dirty="0"/>
              <a:t>Presenters</a:t>
            </a:r>
          </a:p>
          <a:p>
            <a:r>
              <a:rPr lang="en-US" b="0" dirty="0"/>
              <a:t>DINESH KUMAR BHONGIRI</a:t>
            </a:r>
          </a:p>
          <a:p>
            <a:r>
              <a:rPr lang="en-US" b="0" dirty="0"/>
              <a:t>VINAY PANJABI</a:t>
            </a:r>
          </a:p>
          <a:p>
            <a:r>
              <a:rPr lang="en-US" b="0" dirty="0"/>
              <a:t>November 17</a:t>
            </a:r>
            <a:r>
              <a:rPr lang="en-US" b="0" baseline="30000" dirty="0"/>
              <a:t>th</a:t>
            </a:r>
            <a:r>
              <a:rPr lang="en-US" b="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createQueue</a:t>
            </a:r>
            <a:endParaRPr lang="en-US" dirty="0"/>
          </a:p>
          <a:p>
            <a:r>
              <a:rPr lang="en-US" dirty="0" err="1"/>
              <a:t>enqueue</a:t>
            </a:r>
            <a:endParaRPr lang="en-US" dirty="0"/>
          </a:p>
          <a:p>
            <a:r>
              <a:rPr lang="en-US" dirty="0" err="1"/>
              <a:t>dequeue</a:t>
            </a:r>
            <a:endParaRPr lang="en-US" dirty="0"/>
          </a:p>
          <a:p>
            <a:r>
              <a:rPr lang="en-US" dirty="0"/>
              <a:t>front</a:t>
            </a:r>
          </a:p>
          <a:p>
            <a:r>
              <a:rPr lang="en-US" dirty="0" err="1"/>
              <a:t>isFull</a:t>
            </a:r>
            <a:endParaRPr lang="en-US" dirty="0"/>
          </a:p>
          <a:p>
            <a:r>
              <a:rPr lang="en-US" dirty="0" err="1"/>
              <a:t>isEmpty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Implementations:</a:t>
            </a:r>
          </a:p>
          <a:p>
            <a:r>
              <a:rPr lang="en-US" dirty="0"/>
              <a:t>Operating Systems for processes</a:t>
            </a:r>
          </a:p>
          <a:p>
            <a:r>
              <a:rPr lang="en-US" dirty="0"/>
              <a:t>Computer Systems for message buffers, for messages between processes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and Implementations of Queue</a:t>
            </a:r>
          </a:p>
        </p:txBody>
      </p:sp>
    </p:spTree>
    <p:extLst>
      <p:ext uri="{BB962C8B-B14F-4D97-AF65-F5344CB8AC3E}">
        <p14:creationId xmlns:p14="http://schemas.microsoft.com/office/powerpoint/2010/main" val="49638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is a sequence of data elements which are connected via links.</a:t>
            </a:r>
          </a:p>
          <a:p>
            <a:r>
              <a:rPr lang="en-US" dirty="0"/>
              <a:t>Types: Singly Linked List and Doubly Linked List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" y="2819400"/>
            <a:ext cx="7414903" cy="1554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6" y="4147184"/>
            <a:ext cx="7414903" cy="19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elements: add, </a:t>
            </a:r>
            <a:r>
              <a:rPr lang="en-US" dirty="0" err="1"/>
              <a:t>addAll</a:t>
            </a:r>
            <a:r>
              <a:rPr lang="en-US" dirty="0"/>
              <a:t>, </a:t>
            </a:r>
            <a:r>
              <a:rPr lang="en-US" dirty="0" err="1"/>
              <a:t>addFirst</a:t>
            </a:r>
            <a:r>
              <a:rPr lang="en-US" dirty="0"/>
              <a:t>, </a:t>
            </a:r>
            <a:r>
              <a:rPr lang="en-US" dirty="0" err="1"/>
              <a:t>addLast</a:t>
            </a:r>
            <a:endParaRPr lang="en-US" dirty="0"/>
          </a:p>
          <a:p>
            <a:r>
              <a:rPr lang="en-US" dirty="0"/>
              <a:t>Deleting elements: clear, remove(),</a:t>
            </a:r>
            <a:r>
              <a:rPr lang="en-US" dirty="0" err="1"/>
              <a:t>removeFirst</a:t>
            </a:r>
            <a:r>
              <a:rPr lang="en-US" dirty="0"/>
              <a:t>, </a:t>
            </a:r>
            <a:r>
              <a:rPr lang="en-US" dirty="0" err="1"/>
              <a:t>removeLast</a:t>
            </a:r>
            <a:endParaRPr lang="en-US" dirty="0"/>
          </a:p>
          <a:p>
            <a:r>
              <a:rPr lang="en-US" dirty="0"/>
              <a:t>Retrieving elements: element(), get(), </a:t>
            </a:r>
            <a:r>
              <a:rPr lang="en-US" dirty="0" err="1"/>
              <a:t>getFirst</a:t>
            </a:r>
            <a:r>
              <a:rPr lang="en-US" dirty="0"/>
              <a:t>(), </a:t>
            </a:r>
            <a:r>
              <a:rPr lang="en-US" dirty="0" err="1"/>
              <a:t>getLast</a:t>
            </a:r>
            <a:r>
              <a:rPr lang="en-US" dirty="0"/>
              <a:t>(), </a:t>
            </a:r>
            <a:r>
              <a:rPr lang="en-US" dirty="0" err="1"/>
              <a:t>indexOf</a:t>
            </a:r>
            <a:r>
              <a:rPr lang="en-US" dirty="0"/>
              <a:t>(), </a:t>
            </a:r>
            <a:r>
              <a:rPr lang="en-US" dirty="0" err="1"/>
              <a:t>lastIndexOf</a:t>
            </a:r>
            <a:r>
              <a:rPr lang="en-US" dirty="0"/>
              <a:t>(), peek()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and Implementations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196177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finite, non-empty set of elements used to represent hierarchical data.</a:t>
            </a:r>
          </a:p>
          <a:p>
            <a:r>
              <a:rPr lang="en-US" dirty="0"/>
              <a:t>A Binary tree is a tree having a root and remaining elements partitioned into 2 binary trees called left and right sub trees</a:t>
            </a:r>
          </a:p>
          <a:p>
            <a:r>
              <a:rPr lang="en-US" dirty="0"/>
              <a:t>Full Binary tree has all the nodes with 2 children except the leaf nodes.</a:t>
            </a:r>
          </a:p>
          <a:p>
            <a:r>
              <a:rPr lang="en-US" dirty="0"/>
              <a:t>Ex.: (a*b)+(c/d)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4400"/>
            <a:ext cx="2804538" cy="19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Representation of Binary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263166" cy="4812506"/>
          </a:xfrm>
        </p:spPr>
      </p:pic>
    </p:spTree>
    <p:extLst>
      <p:ext uri="{BB962C8B-B14F-4D97-AF65-F5344CB8AC3E}">
        <p14:creationId xmlns:p14="http://schemas.microsoft.com/office/powerpoint/2010/main" val="182698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48147" cy="44574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representation of Binary Tree	</a:t>
            </a:r>
          </a:p>
        </p:txBody>
      </p:sp>
    </p:spTree>
    <p:extLst>
      <p:ext uri="{BB962C8B-B14F-4D97-AF65-F5344CB8AC3E}">
        <p14:creationId xmlns:p14="http://schemas.microsoft.com/office/powerpoint/2010/main" val="42229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Data Structures</a:t>
            </a:r>
          </a:p>
          <a:p>
            <a:r>
              <a:rPr lang="en-US" dirty="0"/>
              <a:t>Stacks 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Trees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Implementations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structure is a way of organizing data that considers not only the items stored, but also their relationship to each other.</a:t>
            </a:r>
          </a:p>
          <a:p>
            <a:r>
              <a:rPr lang="en-US" dirty="0"/>
              <a:t>Data Structures, on a broad scale can be classified as Simple Data Structures and Compound Data Structures. </a:t>
            </a:r>
          </a:p>
          <a:p>
            <a:r>
              <a:rPr lang="en-US" dirty="0"/>
              <a:t>Simple Data Structures are normally built from primitive data types like integers and characters.</a:t>
            </a:r>
          </a:p>
          <a:p>
            <a:r>
              <a:rPr lang="en-US" dirty="0"/>
              <a:t>Simple data structures can be combined in various ways to form more complex structures called compound </a:t>
            </a:r>
            <a:r>
              <a:rPr lang="en-US" dirty="0" err="1"/>
              <a:t>datastructures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63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through data elements of a data structure is the main purpose of using various data structures for different applications – making search efficient and easier.</a:t>
            </a:r>
          </a:p>
          <a:p>
            <a:r>
              <a:rPr lang="en-US" dirty="0"/>
              <a:t>Based on this criteria, data structures can be classified into two types as Linear data structures and Non-linear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5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Linear data structures, if we traverse from an element, we can strictly reach only one other element. </a:t>
            </a:r>
          </a:p>
          <a:p>
            <a:pPr marL="0" indent="0">
              <a:buNone/>
            </a:pPr>
            <a:r>
              <a:rPr lang="en-US" dirty="0"/>
              <a:t>	Example - Stack, Queue, Linked List, etc.</a:t>
            </a:r>
          </a:p>
          <a:p>
            <a:r>
              <a:rPr lang="en-US" dirty="0"/>
              <a:t>In Non-linear data structures, traversing from an element can lead to more than one element. The data items are not arranged in a sequential structure.</a:t>
            </a:r>
          </a:p>
          <a:p>
            <a:pPr marL="914400" lvl="2" indent="0">
              <a:buNone/>
            </a:pPr>
            <a:r>
              <a:rPr lang="en-US" dirty="0"/>
              <a:t>Example – Trees, Graphs, etc.</a:t>
            </a:r>
          </a:p>
        </p:txBody>
      </p:sp>
    </p:spTree>
    <p:extLst>
      <p:ext uri="{BB962C8B-B14F-4D97-AF65-F5344CB8AC3E}">
        <p14:creationId xmlns:p14="http://schemas.microsoft.com/office/powerpoint/2010/main" val="7484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Data Structures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51" y="1752600"/>
            <a:ext cx="892530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373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an Abstract Data Type(ADT), and is a specialized data storage structure that uses LIFO.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" y="2448234"/>
            <a:ext cx="8853508" cy="37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createStack</a:t>
            </a:r>
            <a:r>
              <a:rPr lang="en-US" dirty="0"/>
              <a:t> </a:t>
            </a:r>
          </a:p>
          <a:p>
            <a:r>
              <a:rPr lang="en-US" dirty="0"/>
              <a:t>Top 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isFull</a:t>
            </a:r>
            <a:endParaRPr lang="en-US" dirty="0"/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Array-based and Singly linked-list implementations</a:t>
            </a:r>
          </a:p>
          <a:p>
            <a:pPr marL="0" indent="0">
              <a:buNone/>
            </a:pPr>
            <a:r>
              <a:rPr lang="en-US" dirty="0"/>
              <a:t>Implementations: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Recursive functions</a:t>
            </a:r>
          </a:p>
          <a:p>
            <a:r>
              <a:rPr lang="en-US" dirty="0"/>
              <a:t>Expression Evaluation and Conversions.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and Implementations of Stack</a:t>
            </a:r>
          </a:p>
        </p:txBody>
      </p:sp>
    </p:spTree>
    <p:extLst>
      <p:ext uri="{BB962C8B-B14F-4D97-AF65-F5344CB8AC3E}">
        <p14:creationId xmlns:p14="http://schemas.microsoft.com/office/powerpoint/2010/main" val="34805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an Abstract Data Type(ADT) that follows FIFO. It is a collection in which entities kept in order are inserted from the rear end (</a:t>
            </a:r>
            <a:r>
              <a:rPr lang="en-US" dirty="0" err="1"/>
              <a:t>enqueue</a:t>
            </a:r>
            <a:r>
              <a:rPr lang="en-US" dirty="0"/>
              <a:t>) and retrieved from the front end (</a:t>
            </a:r>
            <a:r>
              <a:rPr lang="en-US" dirty="0" err="1"/>
              <a:t>dequeue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Picture 3" descr="que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429000"/>
            <a:ext cx="61150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08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433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 Slab</vt:lpstr>
      <vt:lpstr>Myriad Pro</vt:lpstr>
      <vt:lpstr>Georgia</vt:lpstr>
      <vt:lpstr>Wingdings</vt:lpstr>
      <vt:lpstr>1_Office Theme</vt:lpstr>
      <vt:lpstr>Data Structures</vt:lpstr>
      <vt:lpstr>Overview</vt:lpstr>
      <vt:lpstr>Basics of Data Structures</vt:lpstr>
      <vt:lpstr>PowerPoint Presentation</vt:lpstr>
      <vt:lpstr>PowerPoint Presentation</vt:lpstr>
      <vt:lpstr>Classifications of Data Structures</vt:lpstr>
      <vt:lpstr>Stack</vt:lpstr>
      <vt:lpstr>Functions and Implementations of Stack</vt:lpstr>
      <vt:lpstr>Queue</vt:lpstr>
      <vt:lpstr>Functions and Implementations of Queue</vt:lpstr>
      <vt:lpstr>Linked List</vt:lpstr>
      <vt:lpstr>Functions and Implementations of Linked Lists</vt:lpstr>
      <vt:lpstr>Tree</vt:lpstr>
      <vt:lpstr>Array Representation of Binary Trees</vt:lpstr>
      <vt:lpstr>Linked List representation of Binary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Dinesh Varma</cp:lastModifiedBy>
  <cp:revision>115</cp:revision>
  <dcterms:created xsi:type="dcterms:W3CDTF">2010-05-18T23:17:18Z</dcterms:created>
  <dcterms:modified xsi:type="dcterms:W3CDTF">2016-11-16T19:26:36Z</dcterms:modified>
</cp:coreProperties>
</file>