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98bd255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98bd255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e5595a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e5595a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e5595a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e5595a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e5595a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e5595a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e5595a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e5595a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e5595a1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e5595a1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e5595a1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e5595a1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9ba46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9ba46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10225"/>
            <a:ext cx="50175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Apache Spark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Machinists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17 - Connor Larson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  - Nathanael Goertzen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10 - Michael Homer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 is the process by which we extract emotional information out of a sequence of text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to determine how the customers feel about a product or service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Sentiment analysis can parse through comments and apply positive or negative sentiment score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 and Data put in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3" cy="306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to Dataframes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25" y="1387925"/>
            <a:ext cx="736434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Pipeline (Preprocessing)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1359900"/>
            <a:ext cx="5550905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911325" y="1307850"/>
            <a:ext cx="31638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Tokenize words in review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 Out stop words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(ex. “The” “a” “an” “in”)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Feature Vectors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defined by  a Hash Function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Words Where frequency &lt; 5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Encode Data Labels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“Positive” 	=&gt; 0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“Negative”	=&gt;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“Neutral” 	=&gt; 2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Re-attempting w/ Count Vectorizer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10249" r="0" t="0"/>
          <a:stretch/>
        </p:blipFill>
        <p:spPr>
          <a:xfrm>
            <a:off x="242900" y="1716625"/>
            <a:ext cx="5552074" cy="316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985325" y="1711425"/>
            <a:ext cx="29697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Maintain integrity of words in vocabulary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Counts instead of hashes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collisions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Automatically filter by min word count (no need for IDF)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Keeping vocabulary allows for other types of preprocessing</a:t>
            </a:r>
            <a:b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(ex: ngram analysis)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Increased accuracy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Streaming attempt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52550" y="119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See if model can be used under a different contex</a:t>
            </a:r>
            <a:r>
              <a:rPr lang="en" sz="1200"/>
              <a:t>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Connect to a continuous stream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saving and reusing a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Coerce individual streams into a dataframe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Pass through model after sending tweet dataframe through preprocessor pipeline</a:t>
            </a:r>
            <a:endParaRPr sz="12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462" y="2460000"/>
            <a:ext cx="6151075" cy="25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Streaming  Results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5772550" y="1116150"/>
            <a:ext cx="32118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were pretty inaccurate when compared to IMDB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Causes: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Characters outside of UTF-8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Other Languages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Words never encountered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Tweets contain abstract language concepts (movie reviews are generally literal)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Retweet subject is in original tweet</a:t>
            </a:r>
            <a:endParaRPr sz="12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1078150"/>
            <a:ext cx="5197502" cy="3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go from here?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clear that our model cannot be reused outside of movie reviews, perhaps some work should be done to make it a more general use-case analyzer.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 general training, remove punctuation and other bad input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