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1" r:id="rId3"/>
  </p:sldMasterIdLst>
  <p:notesMasterIdLst>
    <p:notesMasterId r:id="rId5"/>
  </p:notesMasterIdLst>
  <p:handoutMasterIdLst>
    <p:handoutMasterId r:id="rId36"/>
  </p:handoutMasterIdLst>
  <p:sldIdLst>
    <p:sldId id="256" r:id="rId4"/>
    <p:sldId id="487" r:id="rId6"/>
    <p:sldId id="526" r:id="rId7"/>
    <p:sldId id="313" r:id="rId8"/>
    <p:sldId id="505" r:id="rId9"/>
    <p:sldId id="517" r:id="rId10"/>
    <p:sldId id="518" r:id="rId11"/>
    <p:sldId id="519" r:id="rId12"/>
    <p:sldId id="520" r:id="rId13"/>
    <p:sldId id="521" r:id="rId14"/>
    <p:sldId id="522" r:id="rId15"/>
    <p:sldId id="523" r:id="rId16"/>
    <p:sldId id="524" r:id="rId17"/>
    <p:sldId id="527" r:id="rId18"/>
    <p:sldId id="525" r:id="rId19"/>
    <p:sldId id="511" r:id="rId20"/>
    <p:sldId id="510" r:id="rId21"/>
    <p:sldId id="508" r:id="rId22"/>
    <p:sldId id="509" r:id="rId23"/>
    <p:sldId id="512" r:id="rId24"/>
    <p:sldId id="549" r:id="rId25"/>
    <p:sldId id="529" r:id="rId26"/>
    <p:sldId id="531" r:id="rId27"/>
    <p:sldId id="528" r:id="rId28"/>
    <p:sldId id="550" r:id="rId29"/>
    <p:sldId id="555" r:id="rId30"/>
    <p:sldId id="553" r:id="rId31"/>
    <p:sldId id="551" r:id="rId32"/>
    <p:sldId id="556" r:id="rId33"/>
    <p:sldId id="552" r:id="rId34"/>
    <p:sldId id="292" r:id="rId35"/>
  </p:sldIdLst>
  <p:sldSz cx="12192000" cy="6858000"/>
  <p:notesSz cx="7103745" cy="10234295"/>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6" userDrawn="1">
          <p15:clr>
            <a:srgbClr val="A4A3A4"/>
          </p15:clr>
        </p15:guide>
        <p15:guide id="2" pos="39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0945"/>
    <a:srgbClr val="08081E"/>
    <a:srgbClr val="30B2CD"/>
    <a:srgbClr val="0C0930"/>
    <a:srgbClr val="92AFD1"/>
    <a:srgbClr val="618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892" autoAdjust="0"/>
  </p:normalViewPr>
  <p:slideViewPr>
    <p:cSldViewPr snapToGrid="0" showGuides="1">
      <p:cViewPr>
        <p:scale>
          <a:sx n="66" d="100"/>
          <a:sy n="66" d="100"/>
        </p:scale>
        <p:origin x="1884" y="900"/>
      </p:cViewPr>
      <p:guideLst>
        <p:guide orient="horz" pos="2056"/>
        <p:guide pos="39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578.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字魂105号-简雅黑" panose="00000500000000000000" charset="-122"/>
                <a:ea typeface="字魂105号-简雅黑" panose="00000500000000000000" charset="-122"/>
                <a:cs typeface="字魂105号-简雅黑" panose="00000500000000000000" charset="-122"/>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字魂105号-简雅黑" panose="00000500000000000000" charset="-122"/>
                <a:ea typeface="字魂105号-简雅黑" panose="00000500000000000000" charset="-122"/>
                <a:cs typeface="字魂105号-简雅黑"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1pPr>
    <a:lvl2pPr marL="4572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2pPr>
    <a:lvl3pPr marL="9144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3pPr>
    <a:lvl4pPr marL="13716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4pPr>
    <a:lvl5pPr marL="1828800" algn="l" defTabSz="914400" rtl="0" eaLnBrk="1" latinLnBrk="0" hangingPunct="1">
      <a:defRPr sz="1200" kern="1200">
        <a:solidFill>
          <a:schemeClr val="tx1"/>
        </a:solidFill>
        <a:latin typeface="字魂105号-简雅黑" panose="00000500000000000000" charset="-122"/>
        <a:ea typeface="字魂105号-简雅黑" panose="00000500000000000000" charset="-122"/>
        <a:cs typeface="字魂105号-简雅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60ec083001bee"/>
          <p:cNvPicPr>
            <a:picLocks noChangeAspect="1"/>
          </p:cNvPicPr>
          <p:nvPr userDrawn="1"/>
        </p:nvPicPr>
        <p:blipFill>
          <a:blip r:embed="rId2">
            <a:lum bright="-6000" contrast="-6000"/>
          </a:blip>
          <a:stretch>
            <a:fillRect/>
          </a:stretch>
        </p:blipFill>
        <p:spPr>
          <a:xfrm rot="5400000" flipH="1">
            <a:off x="2667635" y="-2667000"/>
            <a:ext cx="6857365" cy="12191365"/>
          </a:xfrm>
          <a:prstGeom prst="rect">
            <a:avLst/>
          </a:prstGeom>
        </p:spPr>
      </p:pic>
      <p:pic>
        <p:nvPicPr>
          <p:cNvPr id="4" name="图片 3" descr="3"/>
          <p:cNvPicPr>
            <a:picLocks noChangeAspect="1"/>
          </p:cNvPicPr>
          <p:nvPr userDrawn="1"/>
        </p:nvPicPr>
        <p:blipFill>
          <a:blip r:embed="rId3">
            <a:lum bright="-6000" contrast="-6000"/>
          </a:blip>
          <a:srcRect t="43788" r="13919"/>
          <a:stretch>
            <a:fillRect/>
          </a:stretch>
        </p:blipFill>
        <p:spPr>
          <a:xfrm rot="10800000" flipH="1" flipV="1">
            <a:off x="0" y="1905"/>
            <a:ext cx="5902325" cy="6855460"/>
          </a:xfrm>
          <a:prstGeom prst="rect">
            <a:avLst/>
          </a:prstGeom>
        </p:spPr>
      </p:pic>
      <p:pic>
        <p:nvPicPr>
          <p:cNvPr id="2" name="图片 1" descr="3"/>
          <p:cNvPicPr>
            <a:picLocks noChangeAspect="1"/>
          </p:cNvPicPr>
          <p:nvPr userDrawn="1"/>
        </p:nvPicPr>
        <p:blipFill>
          <a:blip r:embed="rId3">
            <a:lum bright="-6000" contrast="-6000"/>
          </a:blip>
          <a:srcRect l="23356" r="37331" b="44038"/>
          <a:stretch>
            <a:fillRect/>
          </a:stretch>
        </p:blipFill>
        <p:spPr>
          <a:xfrm rot="10800000" flipH="1" flipV="1">
            <a:off x="9496425" y="1270"/>
            <a:ext cx="2695575" cy="6856730"/>
          </a:xfrm>
          <a:prstGeom prst="rect">
            <a:avLst/>
          </a:prstGeom>
        </p:spPr>
      </p:pic>
      <p:sp>
        <p:nvSpPr>
          <p:cNvPr id="3" name="矩形 2"/>
          <p:cNvSpPr/>
          <p:nvPr userDrawn="1"/>
        </p:nvSpPr>
        <p:spPr>
          <a:xfrm>
            <a:off x="1663065" y="2522855"/>
            <a:ext cx="1233170" cy="633730"/>
          </a:xfrm>
          <a:prstGeom prst="rect">
            <a:avLst/>
          </a:prstGeom>
          <a:solidFill>
            <a:srgbClr val="080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10146030" y="2250440"/>
            <a:ext cx="923925" cy="905510"/>
          </a:xfrm>
          <a:custGeom>
            <a:avLst/>
            <a:gdLst>
              <a:gd name="connisteX0" fmla="*/ 0 w 634365"/>
              <a:gd name="connsiteY0" fmla="*/ 109220 h 616585"/>
              <a:gd name="connisteX1" fmla="*/ 579755 w 634365"/>
              <a:gd name="connsiteY1" fmla="*/ 616585 h 616585"/>
              <a:gd name="connisteX2" fmla="*/ 634365 w 634365"/>
              <a:gd name="connsiteY2" fmla="*/ 453390 h 616585"/>
              <a:gd name="connisteX3" fmla="*/ 127000 w 634365"/>
              <a:gd name="connsiteY3" fmla="*/ 0 h 616585"/>
              <a:gd name="connisteX4" fmla="*/ 54610 w 634365"/>
              <a:gd name="connsiteY4" fmla="*/ 109220 h 6165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34365" h="616585">
                <a:moveTo>
                  <a:pt x="0" y="109220"/>
                </a:moveTo>
                <a:lnTo>
                  <a:pt x="579755" y="616585"/>
                </a:lnTo>
                <a:lnTo>
                  <a:pt x="634365" y="453390"/>
                </a:lnTo>
                <a:lnTo>
                  <a:pt x="127000" y="0"/>
                </a:lnTo>
                <a:lnTo>
                  <a:pt x="54610" y="109220"/>
                </a:lnTo>
              </a:path>
            </a:pathLst>
          </a:custGeom>
          <a:solidFill>
            <a:srgbClr val="120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3" Type="http://schemas.openxmlformats.org/officeDocument/2006/relationships/theme" Target="../theme/theme1.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9" Type="http://schemas.openxmlformats.org/officeDocument/2006/relationships/tags" Target="../tags/tag279.xml"/><Relationship Id="rId98" Type="http://schemas.openxmlformats.org/officeDocument/2006/relationships/image" Target="../media/image63.png"/><Relationship Id="rId97" Type="http://schemas.openxmlformats.org/officeDocument/2006/relationships/tags" Target="../tags/tag278.xml"/><Relationship Id="rId96" Type="http://schemas.openxmlformats.org/officeDocument/2006/relationships/tags" Target="../tags/tag277.xml"/><Relationship Id="rId95" Type="http://schemas.openxmlformats.org/officeDocument/2006/relationships/tags" Target="../tags/tag276.xml"/><Relationship Id="rId94" Type="http://schemas.openxmlformats.org/officeDocument/2006/relationships/tags" Target="../tags/tag275.xml"/><Relationship Id="rId93" Type="http://schemas.openxmlformats.org/officeDocument/2006/relationships/tags" Target="../tags/tag274.xml"/><Relationship Id="rId92" Type="http://schemas.openxmlformats.org/officeDocument/2006/relationships/tags" Target="../tags/tag273.xml"/><Relationship Id="rId91" Type="http://schemas.openxmlformats.org/officeDocument/2006/relationships/image" Target="../media/image62.png"/><Relationship Id="rId90" Type="http://schemas.openxmlformats.org/officeDocument/2006/relationships/tags" Target="../tags/tag272.xml"/><Relationship Id="rId9" Type="http://schemas.openxmlformats.org/officeDocument/2006/relationships/tags" Target="../tags/tag206.xml"/><Relationship Id="rId89" Type="http://schemas.openxmlformats.org/officeDocument/2006/relationships/tags" Target="../tags/tag271.xml"/><Relationship Id="rId88" Type="http://schemas.openxmlformats.org/officeDocument/2006/relationships/tags" Target="../tags/tag270.xml"/><Relationship Id="rId87" Type="http://schemas.openxmlformats.org/officeDocument/2006/relationships/image" Target="../media/image61.png"/><Relationship Id="rId86" Type="http://schemas.openxmlformats.org/officeDocument/2006/relationships/tags" Target="../tags/tag269.xml"/><Relationship Id="rId85" Type="http://schemas.openxmlformats.org/officeDocument/2006/relationships/tags" Target="../tags/tag268.xml"/><Relationship Id="rId84" Type="http://schemas.openxmlformats.org/officeDocument/2006/relationships/tags" Target="../tags/tag267.xml"/><Relationship Id="rId83" Type="http://schemas.openxmlformats.org/officeDocument/2006/relationships/image" Target="../media/image60.png"/><Relationship Id="rId82" Type="http://schemas.openxmlformats.org/officeDocument/2006/relationships/tags" Target="../tags/tag266.xml"/><Relationship Id="rId81" Type="http://schemas.openxmlformats.org/officeDocument/2006/relationships/tags" Target="../tags/tag265.xml"/><Relationship Id="rId80" Type="http://schemas.openxmlformats.org/officeDocument/2006/relationships/tags" Target="../tags/tag264.xml"/><Relationship Id="rId8" Type="http://schemas.openxmlformats.org/officeDocument/2006/relationships/tags" Target="../tags/tag205.xml"/><Relationship Id="rId79" Type="http://schemas.openxmlformats.org/officeDocument/2006/relationships/tags" Target="../tags/tag263.xml"/><Relationship Id="rId78" Type="http://schemas.openxmlformats.org/officeDocument/2006/relationships/tags" Target="../tags/tag262.xml"/><Relationship Id="rId77" Type="http://schemas.openxmlformats.org/officeDocument/2006/relationships/tags" Target="../tags/tag261.xml"/><Relationship Id="rId76" Type="http://schemas.openxmlformats.org/officeDocument/2006/relationships/tags" Target="../tags/tag260.xml"/><Relationship Id="rId75" Type="http://schemas.openxmlformats.org/officeDocument/2006/relationships/image" Target="../media/image59.png"/><Relationship Id="rId74" Type="http://schemas.openxmlformats.org/officeDocument/2006/relationships/tags" Target="../tags/tag259.xml"/><Relationship Id="rId73" Type="http://schemas.openxmlformats.org/officeDocument/2006/relationships/tags" Target="../tags/tag258.xml"/><Relationship Id="rId72" Type="http://schemas.openxmlformats.org/officeDocument/2006/relationships/tags" Target="../tags/tag257.xml"/><Relationship Id="rId71" Type="http://schemas.openxmlformats.org/officeDocument/2006/relationships/image" Target="../media/image58.png"/><Relationship Id="rId70" Type="http://schemas.openxmlformats.org/officeDocument/2006/relationships/tags" Target="../tags/tag256.xml"/><Relationship Id="rId7" Type="http://schemas.openxmlformats.org/officeDocument/2006/relationships/tags" Target="../tags/tag204.xml"/><Relationship Id="rId69" Type="http://schemas.openxmlformats.org/officeDocument/2006/relationships/tags" Target="../tags/tag255.xml"/><Relationship Id="rId68" Type="http://schemas.openxmlformats.org/officeDocument/2006/relationships/tags" Target="../tags/tag254.xml"/><Relationship Id="rId67" Type="http://schemas.openxmlformats.org/officeDocument/2006/relationships/image" Target="../media/image57.png"/><Relationship Id="rId66" Type="http://schemas.openxmlformats.org/officeDocument/2006/relationships/tags" Target="../tags/tag253.xml"/><Relationship Id="rId65" Type="http://schemas.openxmlformats.org/officeDocument/2006/relationships/tags" Target="../tags/tag252.xml"/><Relationship Id="rId64" Type="http://schemas.openxmlformats.org/officeDocument/2006/relationships/tags" Target="../tags/tag251.xml"/><Relationship Id="rId63" Type="http://schemas.openxmlformats.org/officeDocument/2006/relationships/tags" Target="../tags/tag250.xml"/><Relationship Id="rId62" Type="http://schemas.openxmlformats.org/officeDocument/2006/relationships/tags" Target="../tags/tag249.xml"/><Relationship Id="rId61" Type="http://schemas.openxmlformats.org/officeDocument/2006/relationships/tags" Target="../tags/tag248.xml"/><Relationship Id="rId60" Type="http://schemas.openxmlformats.org/officeDocument/2006/relationships/tags" Target="../tags/tag247.xml"/><Relationship Id="rId6" Type="http://schemas.openxmlformats.org/officeDocument/2006/relationships/tags" Target="../tags/tag203.xml"/><Relationship Id="rId59" Type="http://schemas.openxmlformats.org/officeDocument/2006/relationships/image" Target="../media/image56.png"/><Relationship Id="rId58" Type="http://schemas.openxmlformats.org/officeDocument/2006/relationships/tags" Target="../tags/tag246.xml"/><Relationship Id="rId57" Type="http://schemas.openxmlformats.org/officeDocument/2006/relationships/tags" Target="../tags/tag245.xml"/><Relationship Id="rId56" Type="http://schemas.openxmlformats.org/officeDocument/2006/relationships/tags" Target="../tags/tag244.xml"/><Relationship Id="rId55" Type="http://schemas.openxmlformats.org/officeDocument/2006/relationships/image" Target="../media/image55.png"/><Relationship Id="rId54" Type="http://schemas.openxmlformats.org/officeDocument/2006/relationships/tags" Target="../tags/tag243.xml"/><Relationship Id="rId53" Type="http://schemas.openxmlformats.org/officeDocument/2006/relationships/tags" Target="../tags/tag242.xml"/><Relationship Id="rId52" Type="http://schemas.openxmlformats.org/officeDocument/2006/relationships/tags" Target="../tags/tag241.xml"/><Relationship Id="rId51" Type="http://schemas.openxmlformats.org/officeDocument/2006/relationships/image" Target="../media/image54.png"/><Relationship Id="rId50" Type="http://schemas.openxmlformats.org/officeDocument/2006/relationships/tags" Target="../tags/tag240.xml"/><Relationship Id="rId5" Type="http://schemas.openxmlformats.org/officeDocument/2006/relationships/tags" Target="../tags/tag202.xml"/><Relationship Id="rId49" Type="http://schemas.openxmlformats.org/officeDocument/2006/relationships/tags" Target="../tags/tag239.xml"/><Relationship Id="rId48" Type="http://schemas.openxmlformats.org/officeDocument/2006/relationships/tags" Target="../tags/tag238.xml"/><Relationship Id="rId47" Type="http://schemas.openxmlformats.org/officeDocument/2006/relationships/tags" Target="../tags/tag237.xml"/><Relationship Id="rId46" Type="http://schemas.openxmlformats.org/officeDocument/2006/relationships/tags" Target="../tags/tag236.xml"/><Relationship Id="rId45" Type="http://schemas.openxmlformats.org/officeDocument/2006/relationships/tags" Target="../tags/tag235.xml"/><Relationship Id="rId44" Type="http://schemas.openxmlformats.org/officeDocument/2006/relationships/tags" Target="../tags/tag234.xml"/><Relationship Id="rId43" Type="http://schemas.openxmlformats.org/officeDocument/2006/relationships/image" Target="../media/image53.png"/><Relationship Id="rId42" Type="http://schemas.openxmlformats.org/officeDocument/2006/relationships/tags" Target="../tags/tag233.xml"/><Relationship Id="rId41" Type="http://schemas.openxmlformats.org/officeDocument/2006/relationships/tags" Target="../tags/tag232.xml"/><Relationship Id="rId40" Type="http://schemas.openxmlformats.org/officeDocument/2006/relationships/tags" Target="../tags/tag231.xml"/><Relationship Id="rId4" Type="http://schemas.openxmlformats.org/officeDocument/2006/relationships/tags" Target="../tags/tag201.xml"/><Relationship Id="rId39" Type="http://schemas.openxmlformats.org/officeDocument/2006/relationships/image" Target="../media/image52.png"/><Relationship Id="rId38" Type="http://schemas.openxmlformats.org/officeDocument/2006/relationships/tags" Target="../tags/tag230.xml"/><Relationship Id="rId37" Type="http://schemas.openxmlformats.org/officeDocument/2006/relationships/tags" Target="../tags/tag229.xml"/><Relationship Id="rId36" Type="http://schemas.openxmlformats.org/officeDocument/2006/relationships/tags" Target="../tags/tag228.xml"/><Relationship Id="rId35" Type="http://schemas.openxmlformats.org/officeDocument/2006/relationships/image" Target="../media/image51.png"/><Relationship Id="rId34" Type="http://schemas.openxmlformats.org/officeDocument/2006/relationships/tags" Target="../tags/tag227.xml"/><Relationship Id="rId33" Type="http://schemas.openxmlformats.org/officeDocument/2006/relationships/tags" Target="../tags/tag226.xml"/><Relationship Id="rId32" Type="http://schemas.openxmlformats.org/officeDocument/2006/relationships/tags" Target="../tags/tag225.xml"/><Relationship Id="rId31" Type="http://schemas.openxmlformats.org/officeDocument/2006/relationships/image" Target="../media/image50.png"/><Relationship Id="rId30" Type="http://schemas.openxmlformats.org/officeDocument/2006/relationships/tags" Target="../tags/tag224.xml"/><Relationship Id="rId3" Type="http://schemas.openxmlformats.org/officeDocument/2006/relationships/image" Target="../media/image46.png"/><Relationship Id="rId29" Type="http://schemas.openxmlformats.org/officeDocument/2006/relationships/tags" Target="../tags/tag223.xml"/><Relationship Id="rId28" Type="http://schemas.openxmlformats.org/officeDocument/2006/relationships/tags" Target="../tags/tag222.xml"/><Relationship Id="rId27" Type="http://schemas.openxmlformats.org/officeDocument/2006/relationships/tags" Target="../tags/tag221.xml"/><Relationship Id="rId26" Type="http://schemas.openxmlformats.org/officeDocument/2006/relationships/tags" Target="../tags/tag220.xml"/><Relationship Id="rId25" Type="http://schemas.openxmlformats.org/officeDocument/2006/relationships/image" Target="../media/image49.png"/><Relationship Id="rId24" Type="http://schemas.openxmlformats.org/officeDocument/2006/relationships/tags" Target="../tags/tag219.xml"/><Relationship Id="rId23" Type="http://schemas.openxmlformats.org/officeDocument/2006/relationships/tags" Target="../tags/tag218.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tags" Target="../tags/tag200.xml"/><Relationship Id="rId19" Type="http://schemas.openxmlformats.org/officeDocument/2006/relationships/image" Target="../media/image48.png"/><Relationship Id="rId18" Type="http://schemas.openxmlformats.org/officeDocument/2006/relationships/tags" Target="../tags/tag214.xml"/><Relationship Id="rId17" Type="http://schemas.openxmlformats.org/officeDocument/2006/relationships/tags" Target="../tags/tag213.xml"/><Relationship Id="rId16" Type="http://schemas.openxmlformats.org/officeDocument/2006/relationships/tags" Target="../tags/tag212.xml"/><Relationship Id="rId15" Type="http://schemas.openxmlformats.org/officeDocument/2006/relationships/tags" Target="../tags/tag211.xml"/><Relationship Id="rId145" Type="http://schemas.openxmlformats.org/officeDocument/2006/relationships/slideLayout" Target="../slideLayouts/slideLayout2.xml"/><Relationship Id="rId144" Type="http://schemas.openxmlformats.org/officeDocument/2006/relationships/image" Target="../media/image74.png"/><Relationship Id="rId143" Type="http://schemas.openxmlformats.org/officeDocument/2006/relationships/tags" Target="../tags/tag313.xml"/><Relationship Id="rId142" Type="http://schemas.openxmlformats.org/officeDocument/2006/relationships/tags" Target="../tags/tag312.xml"/><Relationship Id="rId141" Type="http://schemas.openxmlformats.org/officeDocument/2006/relationships/image" Target="../media/image73.png"/><Relationship Id="rId140" Type="http://schemas.openxmlformats.org/officeDocument/2006/relationships/tags" Target="../tags/tag311.xml"/><Relationship Id="rId14" Type="http://schemas.openxmlformats.org/officeDocument/2006/relationships/tags" Target="../tags/tag210.xml"/><Relationship Id="rId139" Type="http://schemas.openxmlformats.org/officeDocument/2006/relationships/tags" Target="../tags/tag310.xml"/><Relationship Id="rId138" Type="http://schemas.openxmlformats.org/officeDocument/2006/relationships/image" Target="../media/image72.png"/><Relationship Id="rId137" Type="http://schemas.openxmlformats.org/officeDocument/2006/relationships/tags" Target="../tags/tag309.xml"/><Relationship Id="rId136" Type="http://schemas.openxmlformats.org/officeDocument/2006/relationships/tags" Target="../tags/tag308.xml"/><Relationship Id="rId135" Type="http://schemas.openxmlformats.org/officeDocument/2006/relationships/image" Target="../media/image71.png"/><Relationship Id="rId134" Type="http://schemas.openxmlformats.org/officeDocument/2006/relationships/tags" Target="../tags/tag307.xml"/><Relationship Id="rId133" Type="http://schemas.openxmlformats.org/officeDocument/2006/relationships/tags" Target="../tags/tag306.xml"/><Relationship Id="rId132" Type="http://schemas.openxmlformats.org/officeDocument/2006/relationships/image" Target="../media/image70.png"/><Relationship Id="rId131" Type="http://schemas.openxmlformats.org/officeDocument/2006/relationships/tags" Target="../tags/tag305.xml"/><Relationship Id="rId130" Type="http://schemas.openxmlformats.org/officeDocument/2006/relationships/tags" Target="../tags/tag304.xml"/><Relationship Id="rId13" Type="http://schemas.openxmlformats.org/officeDocument/2006/relationships/image" Target="../media/image47.png"/><Relationship Id="rId129" Type="http://schemas.openxmlformats.org/officeDocument/2006/relationships/image" Target="../media/image69.png"/><Relationship Id="rId128" Type="http://schemas.openxmlformats.org/officeDocument/2006/relationships/tags" Target="../tags/tag303.xml"/><Relationship Id="rId127" Type="http://schemas.openxmlformats.org/officeDocument/2006/relationships/tags" Target="../tags/tag302.xml"/><Relationship Id="rId126" Type="http://schemas.openxmlformats.org/officeDocument/2006/relationships/image" Target="../media/image68.png"/><Relationship Id="rId125" Type="http://schemas.openxmlformats.org/officeDocument/2006/relationships/tags" Target="../tags/tag301.xml"/><Relationship Id="rId124" Type="http://schemas.openxmlformats.org/officeDocument/2006/relationships/tags" Target="../tags/tag300.xml"/><Relationship Id="rId123" Type="http://schemas.openxmlformats.org/officeDocument/2006/relationships/image" Target="../media/image67.png"/><Relationship Id="rId122" Type="http://schemas.openxmlformats.org/officeDocument/2006/relationships/tags" Target="../tags/tag299.xml"/><Relationship Id="rId121" Type="http://schemas.openxmlformats.org/officeDocument/2006/relationships/tags" Target="../tags/tag298.xml"/><Relationship Id="rId120" Type="http://schemas.openxmlformats.org/officeDocument/2006/relationships/tags" Target="../tags/tag297.xml"/><Relationship Id="rId12" Type="http://schemas.openxmlformats.org/officeDocument/2006/relationships/tags" Target="../tags/tag209.xml"/><Relationship Id="rId119" Type="http://schemas.openxmlformats.org/officeDocument/2006/relationships/tags" Target="../tags/tag296.xml"/><Relationship Id="rId118" Type="http://schemas.openxmlformats.org/officeDocument/2006/relationships/tags" Target="../tags/tag295.xml"/><Relationship Id="rId117" Type="http://schemas.openxmlformats.org/officeDocument/2006/relationships/tags" Target="../tags/tag294.xml"/><Relationship Id="rId116" Type="http://schemas.openxmlformats.org/officeDocument/2006/relationships/tags" Target="../tags/tag293.xml"/><Relationship Id="rId115" Type="http://schemas.openxmlformats.org/officeDocument/2006/relationships/image" Target="../media/image66.png"/><Relationship Id="rId114" Type="http://schemas.openxmlformats.org/officeDocument/2006/relationships/tags" Target="../tags/tag292.xml"/><Relationship Id="rId113" Type="http://schemas.openxmlformats.org/officeDocument/2006/relationships/tags" Target="../tags/tag291.xml"/><Relationship Id="rId112" Type="http://schemas.openxmlformats.org/officeDocument/2006/relationships/image" Target="../media/image65.png"/><Relationship Id="rId111" Type="http://schemas.openxmlformats.org/officeDocument/2006/relationships/tags" Target="../tags/tag290.xml"/><Relationship Id="rId110" Type="http://schemas.openxmlformats.org/officeDocument/2006/relationships/tags" Target="../tags/tag289.xml"/><Relationship Id="rId11" Type="http://schemas.openxmlformats.org/officeDocument/2006/relationships/tags" Target="../tags/tag208.xml"/><Relationship Id="rId109" Type="http://schemas.openxmlformats.org/officeDocument/2006/relationships/tags" Target="../tags/tag288.xml"/><Relationship Id="rId108" Type="http://schemas.openxmlformats.org/officeDocument/2006/relationships/tags" Target="../tags/tag287.xml"/><Relationship Id="rId107" Type="http://schemas.openxmlformats.org/officeDocument/2006/relationships/tags" Target="../tags/tag286.xml"/><Relationship Id="rId106" Type="http://schemas.openxmlformats.org/officeDocument/2006/relationships/tags" Target="../tags/tag285.xml"/><Relationship Id="rId105" Type="http://schemas.openxmlformats.org/officeDocument/2006/relationships/tags" Target="../tags/tag284.xml"/><Relationship Id="rId104" Type="http://schemas.openxmlformats.org/officeDocument/2006/relationships/tags" Target="../tags/tag283.xml"/><Relationship Id="rId103" Type="http://schemas.openxmlformats.org/officeDocument/2006/relationships/tags" Target="../tags/tag282.xml"/><Relationship Id="rId102" Type="http://schemas.openxmlformats.org/officeDocument/2006/relationships/image" Target="../media/image64.png"/><Relationship Id="rId101" Type="http://schemas.openxmlformats.org/officeDocument/2006/relationships/tags" Target="../tags/tag281.xml"/><Relationship Id="rId100" Type="http://schemas.openxmlformats.org/officeDocument/2006/relationships/tags" Target="../tags/tag280.xml"/><Relationship Id="rId10" Type="http://schemas.openxmlformats.org/officeDocument/2006/relationships/tags" Target="../tags/tag207.xml"/><Relationship Id="rId1" Type="http://schemas.openxmlformats.org/officeDocument/2006/relationships/tags" Target="../tags/tag199.xml"/></Relationships>
</file>

<file path=ppt/slides/_rels/slide11.xml.rels><?xml version="1.0" encoding="UTF-8" standalone="yes"?>
<Relationships xmlns="http://schemas.openxmlformats.org/package/2006/relationships"><Relationship Id="rId99" Type="http://schemas.openxmlformats.org/officeDocument/2006/relationships/tags" Target="../tags/tag396.xml"/><Relationship Id="rId98" Type="http://schemas.openxmlformats.org/officeDocument/2006/relationships/tags" Target="../tags/tag395.xml"/><Relationship Id="rId97" Type="http://schemas.openxmlformats.org/officeDocument/2006/relationships/tags" Target="../tags/tag394.xml"/><Relationship Id="rId96" Type="http://schemas.openxmlformats.org/officeDocument/2006/relationships/tags" Target="../tags/tag393.xml"/><Relationship Id="rId95" Type="http://schemas.openxmlformats.org/officeDocument/2006/relationships/tags" Target="../tags/tag392.xml"/><Relationship Id="rId94" Type="http://schemas.openxmlformats.org/officeDocument/2006/relationships/tags" Target="../tags/tag391.xml"/><Relationship Id="rId93" Type="http://schemas.openxmlformats.org/officeDocument/2006/relationships/tags" Target="../tags/tag390.xml"/><Relationship Id="rId92" Type="http://schemas.openxmlformats.org/officeDocument/2006/relationships/tags" Target="../tags/tag389.xml"/><Relationship Id="rId91" Type="http://schemas.openxmlformats.org/officeDocument/2006/relationships/tags" Target="../tags/tag388.xml"/><Relationship Id="rId90" Type="http://schemas.openxmlformats.org/officeDocument/2006/relationships/tags" Target="../tags/tag387.xml"/><Relationship Id="rId9" Type="http://schemas.openxmlformats.org/officeDocument/2006/relationships/tags" Target="../tags/tag322.xml"/><Relationship Id="rId89" Type="http://schemas.openxmlformats.org/officeDocument/2006/relationships/tags" Target="../tags/tag386.xml"/><Relationship Id="rId88" Type="http://schemas.openxmlformats.org/officeDocument/2006/relationships/image" Target="../media/image24.png"/><Relationship Id="rId87" Type="http://schemas.openxmlformats.org/officeDocument/2006/relationships/tags" Target="../tags/tag385.xml"/><Relationship Id="rId86" Type="http://schemas.openxmlformats.org/officeDocument/2006/relationships/tags" Target="../tags/tag384.xml"/><Relationship Id="rId85" Type="http://schemas.openxmlformats.org/officeDocument/2006/relationships/tags" Target="../tags/tag383.xml"/><Relationship Id="rId84" Type="http://schemas.openxmlformats.org/officeDocument/2006/relationships/image" Target="../media/image23.png"/><Relationship Id="rId83" Type="http://schemas.openxmlformats.org/officeDocument/2006/relationships/tags" Target="../tags/tag382.xml"/><Relationship Id="rId82" Type="http://schemas.openxmlformats.org/officeDocument/2006/relationships/tags" Target="../tags/tag381.xml"/><Relationship Id="rId81" Type="http://schemas.openxmlformats.org/officeDocument/2006/relationships/tags" Target="../tags/tag380.xml"/><Relationship Id="rId80" Type="http://schemas.openxmlformats.org/officeDocument/2006/relationships/image" Target="../media/image22.png"/><Relationship Id="rId8" Type="http://schemas.openxmlformats.org/officeDocument/2006/relationships/tags" Target="../tags/tag321.xml"/><Relationship Id="rId79" Type="http://schemas.openxmlformats.org/officeDocument/2006/relationships/tags" Target="../tags/tag379.xml"/><Relationship Id="rId78" Type="http://schemas.openxmlformats.org/officeDocument/2006/relationships/tags" Target="../tags/tag378.xml"/><Relationship Id="rId77" Type="http://schemas.openxmlformats.org/officeDocument/2006/relationships/tags" Target="../tags/tag377.xml"/><Relationship Id="rId76" Type="http://schemas.openxmlformats.org/officeDocument/2006/relationships/tags" Target="../tags/tag376.xml"/><Relationship Id="rId75" Type="http://schemas.openxmlformats.org/officeDocument/2006/relationships/tags" Target="../tags/tag375.xml"/><Relationship Id="rId74" Type="http://schemas.openxmlformats.org/officeDocument/2006/relationships/tags" Target="../tags/tag374.xml"/><Relationship Id="rId73" Type="http://schemas.openxmlformats.org/officeDocument/2006/relationships/tags" Target="../tags/tag373.xml"/><Relationship Id="rId72" Type="http://schemas.openxmlformats.org/officeDocument/2006/relationships/image" Target="../media/image21.png"/><Relationship Id="rId71" Type="http://schemas.openxmlformats.org/officeDocument/2006/relationships/tags" Target="../tags/tag372.xml"/><Relationship Id="rId70" Type="http://schemas.openxmlformats.org/officeDocument/2006/relationships/tags" Target="../tags/tag371.xml"/><Relationship Id="rId7" Type="http://schemas.openxmlformats.org/officeDocument/2006/relationships/tags" Target="../tags/tag320.xml"/><Relationship Id="rId69" Type="http://schemas.openxmlformats.org/officeDocument/2006/relationships/tags" Target="../tags/tag370.xml"/><Relationship Id="rId68" Type="http://schemas.openxmlformats.org/officeDocument/2006/relationships/image" Target="../media/image20.png"/><Relationship Id="rId67" Type="http://schemas.openxmlformats.org/officeDocument/2006/relationships/tags" Target="../tags/tag369.xml"/><Relationship Id="rId66" Type="http://schemas.openxmlformats.org/officeDocument/2006/relationships/tags" Target="../tags/tag368.xml"/><Relationship Id="rId65" Type="http://schemas.openxmlformats.org/officeDocument/2006/relationships/tags" Target="../tags/tag367.xml"/><Relationship Id="rId64" Type="http://schemas.openxmlformats.org/officeDocument/2006/relationships/image" Target="../media/image19.png"/><Relationship Id="rId63" Type="http://schemas.openxmlformats.org/officeDocument/2006/relationships/tags" Target="../tags/tag366.xml"/><Relationship Id="rId62" Type="http://schemas.openxmlformats.org/officeDocument/2006/relationships/tags" Target="../tags/tag365.xml"/><Relationship Id="rId61" Type="http://schemas.openxmlformats.org/officeDocument/2006/relationships/tags" Target="../tags/tag364.xml"/><Relationship Id="rId60" Type="http://schemas.openxmlformats.org/officeDocument/2006/relationships/tags" Target="../tags/tag363.xml"/><Relationship Id="rId6" Type="http://schemas.openxmlformats.org/officeDocument/2006/relationships/tags" Target="../tags/tag319.xml"/><Relationship Id="rId59" Type="http://schemas.openxmlformats.org/officeDocument/2006/relationships/tags" Target="../tags/tag362.xml"/><Relationship Id="rId58" Type="http://schemas.openxmlformats.org/officeDocument/2006/relationships/tags" Target="../tags/tag361.xml"/><Relationship Id="rId57" Type="http://schemas.openxmlformats.org/officeDocument/2006/relationships/tags" Target="../tags/tag360.xml"/><Relationship Id="rId56" Type="http://schemas.openxmlformats.org/officeDocument/2006/relationships/image" Target="../media/image18.png"/><Relationship Id="rId55" Type="http://schemas.openxmlformats.org/officeDocument/2006/relationships/tags" Target="../tags/tag359.xml"/><Relationship Id="rId54" Type="http://schemas.openxmlformats.org/officeDocument/2006/relationships/tags" Target="../tags/tag358.xml"/><Relationship Id="rId53" Type="http://schemas.openxmlformats.org/officeDocument/2006/relationships/tags" Target="../tags/tag357.xml"/><Relationship Id="rId52" Type="http://schemas.openxmlformats.org/officeDocument/2006/relationships/image" Target="../media/image17.png"/><Relationship Id="rId51" Type="http://schemas.openxmlformats.org/officeDocument/2006/relationships/tags" Target="../tags/tag356.xml"/><Relationship Id="rId50" Type="http://schemas.openxmlformats.org/officeDocument/2006/relationships/tags" Target="../tags/tag355.xml"/><Relationship Id="rId5" Type="http://schemas.openxmlformats.org/officeDocument/2006/relationships/tags" Target="../tags/tag318.xml"/><Relationship Id="rId49" Type="http://schemas.openxmlformats.org/officeDocument/2006/relationships/tags" Target="../tags/tag354.xml"/><Relationship Id="rId48" Type="http://schemas.openxmlformats.org/officeDocument/2006/relationships/image" Target="../media/image16.png"/><Relationship Id="rId47" Type="http://schemas.openxmlformats.org/officeDocument/2006/relationships/tags" Target="../tags/tag353.xml"/><Relationship Id="rId46" Type="http://schemas.openxmlformats.org/officeDocument/2006/relationships/tags" Target="../tags/tag352.xml"/><Relationship Id="rId45" Type="http://schemas.openxmlformats.org/officeDocument/2006/relationships/tags" Target="../tags/tag351.xml"/><Relationship Id="rId44" Type="http://schemas.openxmlformats.org/officeDocument/2006/relationships/tags" Target="../tags/tag350.xml"/><Relationship Id="rId43" Type="http://schemas.openxmlformats.org/officeDocument/2006/relationships/tags" Target="../tags/tag349.xml"/><Relationship Id="rId42" Type="http://schemas.openxmlformats.org/officeDocument/2006/relationships/tags" Target="../tags/tag348.xml"/><Relationship Id="rId41" Type="http://schemas.openxmlformats.org/officeDocument/2006/relationships/tags" Target="../tags/tag347.xml"/><Relationship Id="rId40" Type="http://schemas.openxmlformats.org/officeDocument/2006/relationships/image" Target="../media/image15.png"/><Relationship Id="rId4" Type="http://schemas.openxmlformats.org/officeDocument/2006/relationships/tags" Target="../tags/tag317.xml"/><Relationship Id="rId39" Type="http://schemas.openxmlformats.org/officeDocument/2006/relationships/tags" Target="../tags/tag346.xml"/><Relationship Id="rId38" Type="http://schemas.openxmlformats.org/officeDocument/2006/relationships/tags" Target="../tags/tag345.xml"/><Relationship Id="rId37" Type="http://schemas.openxmlformats.org/officeDocument/2006/relationships/tags" Target="../tags/tag344.xml"/><Relationship Id="rId36" Type="http://schemas.openxmlformats.org/officeDocument/2006/relationships/image" Target="../media/image14.png"/><Relationship Id="rId35" Type="http://schemas.openxmlformats.org/officeDocument/2006/relationships/tags" Target="../tags/tag343.xml"/><Relationship Id="rId34" Type="http://schemas.openxmlformats.org/officeDocument/2006/relationships/tags" Target="../tags/tag342.xml"/><Relationship Id="rId33" Type="http://schemas.openxmlformats.org/officeDocument/2006/relationships/tags" Target="../tags/tag341.xml"/><Relationship Id="rId32" Type="http://schemas.openxmlformats.org/officeDocument/2006/relationships/image" Target="../media/image13.png"/><Relationship Id="rId31" Type="http://schemas.openxmlformats.org/officeDocument/2006/relationships/tags" Target="../tags/tag340.xml"/><Relationship Id="rId30" Type="http://schemas.openxmlformats.org/officeDocument/2006/relationships/tags" Target="../tags/tag339.xml"/><Relationship Id="rId3" Type="http://schemas.openxmlformats.org/officeDocument/2006/relationships/tags" Target="../tags/tag316.xml"/><Relationship Id="rId29" Type="http://schemas.openxmlformats.org/officeDocument/2006/relationships/tags" Target="../tags/tag338.xml"/><Relationship Id="rId28" Type="http://schemas.openxmlformats.org/officeDocument/2006/relationships/image" Target="../media/image12.png"/><Relationship Id="rId27" Type="http://schemas.openxmlformats.org/officeDocument/2006/relationships/tags" Target="../tags/tag337.xml"/><Relationship Id="rId26" Type="http://schemas.openxmlformats.org/officeDocument/2006/relationships/tags" Target="../tags/tag336.xml"/><Relationship Id="rId25" Type="http://schemas.openxmlformats.org/officeDocument/2006/relationships/tags" Target="../tags/tag335.xml"/><Relationship Id="rId24" Type="http://schemas.openxmlformats.org/officeDocument/2006/relationships/tags" Target="../tags/tag334.xml"/><Relationship Id="rId23" Type="http://schemas.openxmlformats.org/officeDocument/2006/relationships/tags" Target="../tags/tag333.xml"/><Relationship Id="rId22" Type="http://schemas.openxmlformats.org/officeDocument/2006/relationships/image" Target="../media/image11.png"/><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5.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image" Target="../media/image10.png"/><Relationship Id="rId157" Type="http://schemas.openxmlformats.org/officeDocument/2006/relationships/slideLayout" Target="../slideLayouts/slideLayout2.xml"/><Relationship Id="rId156" Type="http://schemas.openxmlformats.org/officeDocument/2006/relationships/image" Target="../media/image80.png"/><Relationship Id="rId155" Type="http://schemas.openxmlformats.org/officeDocument/2006/relationships/tags" Target="../tags/tag443.xml"/><Relationship Id="rId154" Type="http://schemas.openxmlformats.org/officeDocument/2006/relationships/tags" Target="../tags/tag442.xml"/><Relationship Id="rId153" Type="http://schemas.openxmlformats.org/officeDocument/2006/relationships/tags" Target="../tags/tag441.xml"/><Relationship Id="rId152" Type="http://schemas.openxmlformats.org/officeDocument/2006/relationships/tags" Target="../tags/tag440.xml"/><Relationship Id="rId151" Type="http://schemas.openxmlformats.org/officeDocument/2006/relationships/tags" Target="../tags/tag439.xml"/><Relationship Id="rId150" Type="http://schemas.openxmlformats.org/officeDocument/2006/relationships/tags" Target="../tags/tag438.xml"/><Relationship Id="rId15" Type="http://schemas.openxmlformats.org/officeDocument/2006/relationships/tags" Target="../tags/tag327.xml"/><Relationship Id="rId149" Type="http://schemas.openxmlformats.org/officeDocument/2006/relationships/tags" Target="../tags/tag437.xml"/><Relationship Id="rId148" Type="http://schemas.openxmlformats.org/officeDocument/2006/relationships/tags" Target="../tags/tag436.xml"/><Relationship Id="rId147" Type="http://schemas.openxmlformats.org/officeDocument/2006/relationships/tags" Target="../tags/tag435.xml"/><Relationship Id="rId146" Type="http://schemas.openxmlformats.org/officeDocument/2006/relationships/tags" Target="../tags/tag434.xml"/><Relationship Id="rId145" Type="http://schemas.openxmlformats.org/officeDocument/2006/relationships/tags" Target="../tags/tag433.xml"/><Relationship Id="rId144" Type="http://schemas.openxmlformats.org/officeDocument/2006/relationships/tags" Target="../tags/tag432.xml"/><Relationship Id="rId143" Type="http://schemas.openxmlformats.org/officeDocument/2006/relationships/tags" Target="../tags/tag431.xml"/><Relationship Id="rId142" Type="http://schemas.openxmlformats.org/officeDocument/2006/relationships/tags" Target="../tags/tag430.xml"/><Relationship Id="rId141" Type="http://schemas.openxmlformats.org/officeDocument/2006/relationships/tags" Target="../tags/tag429.xml"/><Relationship Id="rId140" Type="http://schemas.openxmlformats.org/officeDocument/2006/relationships/tags" Target="../tags/tag428.xml"/><Relationship Id="rId14" Type="http://schemas.openxmlformats.org/officeDocument/2006/relationships/tags" Target="../tags/tag326.xml"/><Relationship Id="rId139" Type="http://schemas.openxmlformats.org/officeDocument/2006/relationships/tags" Target="../tags/tag427.xml"/><Relationship Id="rId138" Type="http://schemas.openxmlformats.org/officeDocument/2006/relationships/tags" Target="../tags/tag426.xml"/><Relationship Id="rId137" Type="http://schemas.openxmlformats.org/officeDocument/2006/relationships/tags" Target="../tags/tag425.xml"/><Relationship Id="rId136" Type="http://schemas.openxmlformats.org/officeDocument/2006/relationships/tags" Target="../tags/tag424.xml"/><Relationship Id="rId135" Type="http://schemas.openxmlformats.org/officeDocument/2006/relationships/tags" Target="../tags/tag423.xml"/><Relationship Id="rId134" Type="http://schemas.openxmlformats.org/officeDocument/2006/relationships/tags" Target="../tags/tag422.xml"/><Relationship Id="rId133" Type="http://schemas.openxmlformats.org/officeDocument/2006/relationships/tags" Target="../tags/tag421.xml"/><Relationship Id="rId132" Type="http://schemas.openxmlformats.org/officeDocument/2006/relationships/tags" Target="../tags/tag420.xml"/><Relationship Id="rId131" Type="http://schemas.openxmlformats.org/officeDocument/2006/relationships/tags" Target="../tags/tag419.xml"/><Relationship Id="rId130" Type="http://schemas.openxmlformats.org/officeDocument/2006/relationships/tags" Target="../tags/tag418.xml"/><Relationship Id="rId13" Type="http://schemas.openxmlformats.org/officeDocument/2006/relationships/tags" Target="../tags/tag325.xml"/><Relationship Id="rId129" Type="http://schemas.openxmlformats.org/officeDocument/2006/relationships/tags" Target="../tags/tag417.xml"/><Relationship Id="rId128" Type="http://schemas.openxmlformats.org/officeDocument/2006/relationships/image" Target="../media/image79.png"/><Relationship Id="rId127" Type="http://schemas.openxmlformats.org/officeDocument/2006/relationships/tags" Target="../tags/tag416.xml"/><Relationship Id="rId126" Type="http://schemas.openxmlformats.org/officeDocument/2006/relationships/tags" Target="../tags/tag415.xml"/><Relationship Id="rId125" Type="http://schemas.openxmlformats.org/officeDocument/2006/relationships/tags" Target="../tags/tag414.xml"/><Relationship Id="rId124" Type="http://schemas.openxmlformats.org/officeDocument/2006/relationships/image" Target="../media/image45.png"/><Relationship Id="rId123" Type="http://schemas.openxmlformats.org/officeDocument/2006/relationships/tags" Target="../tags/tag413.xml"/><Relationship Id="rId122" Type="http://schemas.openxmlformats.org/officeDocument/2006/relationships/tags" Target="../tags/tag412.xml"/><Relationship Id="rId121" Type="http://schemas.openxmlformats.org/officeDocument/2006/relationships/image" Target="../media/image44.png"/><Relationship Id="rId120" Type="http://schemas.openxmlformats.org/officeDocument/2006/relationships/tags" Target="../tags/tag411.xml"/><Relationship Id="rId12" Type="http://schemas.openxmlformats.org/officeDocument/2006/relationships/tags" Target="../tags/tag324.xml"/><Relationship Id="rId119" Type="http://schemas.openxmlformats.org/officeDocument/2006/relationships/tags" Target="../tags/tag410.xml"/><Relationship Id="rId118" Type="http://schemas.openxmlformats.org/officeDocument/2006/relationships/image" Target="../media/image43.png"/><Relationship Id="rId117" Type="http://schemas.openxmlformats.org/officeDocument/2006/relationships/tags" Target="../tags/tag409.xml"/><Relationship Id="rId116" Type="http://schemas.openxmlformats.org/officeDocument/2006/relationships/tags" Target="../tags/tag408.xml"/><Relationship Id="rId115" Type="http://schemas.openxmlformats.org/officeDocument/2006/relationships/image" Target="../media/image42.png"/><Relationship Id="rId114" Type="http://schemas.openxmlformats.org/officeDocument/2006/relationships/tags" Target="../tags/tag407.xml"/><Relationship Id="rId113" Type="http://schemas.openxmlformats.org/officeDocument/2006/relationships/tags" Target="../tags/tag406.xml"/><Relationship Id="rId112" Type="http://schemas.openxmlformats.org/officeDocument/2006/relationships/image" Target="../media/image78.png"/><Relationship Id="rId111" Type="http://schemas.openxmlformats.org/officeDocument/2006/relationships/tags" Target="../tags/tag405.xml"/><Relationship Id="rId110" Type="http://schemas.openxmlformats.org/officeDocument/2006/relationships/tags" Target="../tags/tag404.xml"/><Relationship Id="rId11" Type="http://schemas.openxmlformats.org/officeDocument/2006/relationships/tags" Target="../tags/tag323.xml"/><Relationship Id="rId109" Type="http://schemas.openxmlformats.org/officeDocument/2006/relationships/image" Target="../media/image77.png"/><Relationship Id="rId108" Type="http://schemas.openxmlformats.org/officeDocument/2006/relationships/tags" Target="../tags/tag403.xml"/><Relationship Id="rId107" Type="http://schemas.openxmlformats.org/officeDocument/2006/relationships/tags" Target="../tags/tag402.xml"/><Relationship Id="rId106" Type="http://schemas.openxmlformats.org/officeDocument/2006/relationships/image" Target="../media/image76.png"/><Relationship Id="rId105" Type="http://schemas.openxmlformats.org/officeDocument/2006/relationships/tags" Target="../tags/tag401.xml"/><Relationship Id="rId104" Type="http://schemas.openxmlformats.org/officeDocument/2006/relationships/tags" Target="../tags/tag400.xml"/><Relationship Id="rId103" Type="http://schemas.openxmlformats.org/officeDocument/2006/relationships/image" Target="../media/image75.png"/><Relationship Id="rId102" Type="http://schemas.openxmlformats.org/officeDocument/2006/relationships/tags" Target="../tags/tag399.xml"/><Relationship Id="rId101" Type="http://schemas.openxmlformats.org/officeDocument/2006/relationships/tags" Target="../tags/tag398.xml"/><Relationship Id="rId100" Type="http://schemas.openxmlformats.org/officeDocument/2006/relationships/tags" Target="../tags/tag397.xml"/><Relationship Id="rId10" Type="http://schemas.openxmlformats.org/officeDocument/2006/relationships/image" Target="../media/image9.png"/><Relationship Id="rId1" Type="http://schemas.openxmlformats.org/officeDocument/2006/relationships/tags" Target="../tags/tag314.xml"/></Relationships>
</file>

<file path=ppt/slides/_rels/slide12.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image" Target="../media/image82.png"/><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image" Target="../media/image81.png"/><Relationship Id="rId3" Type="http://schemas.openxmlformats.org/officeDocument/2006/relationships/tags" Target="../tags/tag446.xml"/><Relationship Id="rId29" Type="http://schemas.openxmlformats.org/officeDocument/2006/relationships/slideLayout" Target="../slideLayouts/slideLayout2.xml"/><Relationship Id="rId28" Type="http://schemas.openxmlformats.org/officeDocument/2006/relationships/image" Target="../media/image96.png"/><Relationship Id="rId27" Type="http://schemas.openxmlformats.org/officeDocument/2006/relationships/image" Target="../media/image95.png"/><Relationship Id="rId26" Type="http://schemas.openxmlformats.org/officeDocument/2006/relationships/image" Target="../media/image94.png"/><Relationship Id="rId25" Type="http://schemas.openxmlformats.org/officeDocument/2006/relationships/image" Target="../media/image93.png"/><Relationship Id="rId24" Type="http://schemas.openxmlformats.org/officeDocument/2006/relationships/image" Target="../media/image92.png"/><Relationship Id="rId23" Type="http://schemas.openxmlformats.org/officeDocument/2006/relationships/image" Target="../media/image91.png"/><Relationship Id="rId22" Type="http://schemas.openxmlformats.org/officeDocument/2006/relationships/image" Target="../media/image90.png"/><Relationship Id="rId21" Type="http://schemas.openxmlformats.org/officeDocument/2006/relationships/image" Target="../media/image89.png"/><Relationship Id="rId20" Type="http://schemas.openxmlformats.org/officeDocument/2006/relationships/image" Target="../media/image88.png"/><Relationship Id="rId2" Type="http://schemas.openxmlformats.org/officeDocument/2006/relationships/tags" Target="../tags/tag445.xml"/><Relationship Id="rId19" Type="http://schemas.openxmlformats.org/officeDocument/2006/relationships/image" Target="../media/image87.png"/><Relationship Id="rId18" Type="http://schemas.openxmlformats.org/officeDocument/2006/relationships/tags" Target="../tags/tag455.xml"/><Relationship Id="rId17" Type="http://schemas.openxmlformats.org/officeDocument/2006/relationships/tags" Target="../tags/tag454.xml"/><Relationship Id="rId16" Type="http://schemas.openxmlformats.org/officeDocument/2006/relationships/tags" Target="../tags/tag453.xml"/><Relationship Id="rId15" Type="http://schemas.openxmlformats.org/officeDocument/2006/relationships/image" Target="../media/image86.png"/><Relationship Id="rId14" Type="http://schemas.openxmlformats.org/officeDocument/2006/relationships/image" Target="../media/image85.png"/><Relationship Id="rId13" Type="http://schemas.openxmlformats.org/officeDocument/2006/relationships/image" Target="../media/image84.png"/><Relationship Id="rId12" Type="http://schemas.openxmlformats.org/officeDocument/2006/relationships/image" Target="../media/image83.png"/><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4.xml"/></Relationships>
</file>

<file path=ppt/slides/_rels/slide13.xml.rels><?xml version="1.0" encoding="UTF-8" standalone="yes"?>
<Relationships xmlns="http://schemas.openxmlformats.org/package/2006/relationships"><Relationship Id="rId99" Type="http://schemas.openxmlformats.org/officeDocument/2006/relationships/tags" Target="../tags/tag537.xml"/><Relationship Id="rId98" Type="http://schemas.openxmlformats.org/officeDocument/2006/relationships/tags" Target="../tags/tag536.xml"/><Relationship Id="rId97" Type="http://schemas.openxmlformats.org/officeDocument/2006/relationships/image" Target="../media/image113.png"/><Relationship Id="rId96" Type="http://schemas.openxmlformats.org/officeDocument/2006/relationships/tags" Target="../tags/tag535.xml"/><Relationship Id="rId95" Type="http://schemas.openxmlformats.org/officeDocument/2006/relationships/tags" Target="../tags/tag534.xml"/><Relationship Id="rId94" Type="http://schemas.openxmlformats.org/officeDocument/2006/relationships/tags" Target="../tags/tag533.xml"/><Relationship Id="rId93" Type="http://schemas.openxmlformats.org/officeDocument/2006/relationships/tags" Target="../tags/tag532.xml"/><Relationship Id="rId92" Type="http://schemas.openxmlformats.org/officeDocument/2006/relationships/tags" Target="../tags/tag531.xml"/><Relationship Id="rId91" Type="http://schemas.openxmlformats.org/officeDocument/2006/relationships/tags" Target="../tags/tag530.xml"/><Relationship Id="rId90" Type="http://schemas.openxmlformats.org/officeDocument/2006/relationships/image" Target="../media/image112.png"/><Relationship Id="rId9" Type="http://schemas.openxmlformats.org/officeDocument/2006/relationships/tags" Target="../tags/tag464.xml"/><Relationship Id="rId89" Type="http://schemas.openxmlformats.org/officeDocument/2006/relationships/tags" Target="../tags/tag529.xml"/><Relationship Id="rId88" Type="http://schemas.openxmlformats.org/officeDocument/2006/relationships/tags" Target="../tags/tag528.xml"/><Relationship Id="rId87" Type="http://schemas.openxmlformats.org/officeDocument/2006/relationships/tags" Target="../tags/tag527.xml"/><Relationship Id="rId86" Type="http://schemas.openxmlformats.org/officeDocument/2006/relationships/image" Target="../media/image111.png"/><Relationship Id="rId85" Type="http://schemas.openxmlformats.org/officeDocument/2006/relationships/tags" Target="../tags/tag526.xml"/><Relationship Id="rId84" Type="http://schemas.openxmlformats.org/officeDocument/2006/relationships/tags" Target="../tags/tag525.xml"/><Relationship Id="rId83" Type="http://schemas.openxmlformats.org/officeDocument/2006/relationships/tags" Target="../tags/tag524.xml"/><Relationship Id="rId82" Type="http://schemas.openxmlformats.org/officeDocument/2006/relationships/image" Target="../media/image110.png"/><Relationship Id="rId81" Type="http://schemas.openxmlformats.org/officeDocument/2006/relationships/tags" Target="../tags/tag523.xml"/><Relationship Id="rId80" Type="http://schemas.openxmlformats.org/officeDocument/2006/relationships/tags" Target="../tags/tag522.xml"/><Relationship Id="rId8" Type="http://schemas.openxmlformats.org/officeDocument/2006/relationships/tags" Target="../tags/tag463.xml"/><Relationship Id="rId79" Type="http://schemas.openxmlformats.org/officeDocument/2006/relationships/tags" Target="../tags/tag521.xml"/><Relationship Id="rId78" Type="http://schemas.openxmlformats.org/officeDocument/2006/relationships/tags" Target="../tags/tag520.xml"/><Relationship Id="rId77" Type="http://schemas.openxmlformats.org/officeDocument/2006/relationships/image" Target="../media/image109.png"/><Relationship Id="rId76" Type="http://schemas.openxmlformats.org/officeDocument/2006/relationships/tags" Target="../tags/tag519.xml"/><Relationship Id="rId75" Type="http://schemas.openxmlformats.org/officeDocument/2006/relationships/tags" Target="../tags/tag518.xml"/><Relationship Id="rId74" Type="http://schemas.openxmlformats.org/officeDocument/2006/relationships/tags" Target="../tags/tag517.xml"/><Relationship Id="rId73" Type="http://schemas.openxmlformats.org/officeDocument/2006/relationships/image" Target="../media/image108.png"/><Relationship Id="rId72" Type="http://schemas.openxmlformats.org/officeDocument/2006/relationships/tags" Target="../tags/tag516.xml"/><Relationship Id="rId71" Type="http://schemas.openxmlformats.org/officeDocument/2006/relationships/tags" Target="../tags/tag515.xml"/><Relationship Id="rId70" Type="http://schemas.openxmlformats.org/officeDocument/2006/relationships/tags" Target="../tags/tag514.xml"/><Relationship Id="rId7" Type="http://schemas.openxmlformats.org/officeDocument/2006/relationships/tags" Target="../tags/tag462.xml"/><Relationship Id="rId69" Type="http://schemas.openxmlformats.org/officeDocument/2006/relationships/tags" Target="../tags/tag513.xml"/><Relationship Id="rId68" Type="http://schemas.openxmlformats.org/officeDocument/2006/relationships/tags" Target="../tags/tag512.xml"/><Relationship Id="rId67" Type="http://schemas.openxmlformats.org/officeDocument/2006/relationships/image" Target="../media/image107.png"/><Relationship Id="rId66" Type="http://schemas.openxmlformats.org/officeDocument/2006/relationships/tags" Target="../tags/tag511.xml"/><Relationship Id="rId65" Type="http://schemas.openxmlformats.org/officeDocument/2006/relationships/tags" Target="../tags/tag510.xml"/><Relationship Id="rId64" Type="http://schemas.openxmlformats.org/officeDocument/2006/relationships/tags" Target="../tags/tag509.xml"/><Relationship Id="rId63" Type="http://schemas.openxmlformats.org/officeDocument/2006/relationships/tags" Target="../tags/tag508.xml"/><Relationship Id="rId62" Type="http://schemas.openxmlformats.org/officeDocument/2006/relationships/tags" Target="../tags/tag507.xml"/><Relationship Id="rId61" Type="http://schemas.openxmlformats.org/officeDocument/2006/relationships/tags" Target="../tags/tag506.xml"/><Relationship Id="rId60" Type="http://schemas.openxmlformats.org/officeDocument/2006/relationships/tags" Target="../tags/tag505.xml"/><Relationship Id="rId6" Type="http://schemas.openxmlformats.org/officeDocument/2006/relationships/tags" Target="../tags/tag461.xml"/><Relationship Id="rId59" Type="http://schemas.openxmlformats.org/officeDocument/2006/relationships/tags" Target="../tags/tag504.xml"/><Relationship Id="rId58" Type="http://schemas.openxmlformats.org/officeDocument/2006/relationships/tags" Target="../tags/tag503.xml"/><Relationship Id="rId57" Type="http://schemas.openxmlformats.org/officeDocument/2006/relationships/tags" Target="../tags/tag502.xml"/><Relationship Id="rId56" Type="http://schemas.openxmlformats.org/officeDocument/2006/relationships/image" Target="../media/image106.png"/><Relationship Id="rId55" Type="http://schemas.openxmlformats.org/officeDocument/2006/relationships/tags" Target="../tags/tag501.xml"/><Relationship Id="rId54" Type="http://schemas.openxmlformats.org/officeDocument/2006/relationships/tags" Target="../tags/tag500.xml"/><Relationship Id="rId53" Type="http://schemas.openxmlformats.org/officeDocument/2006/relationships/tags" Target="../tags/tag499.xml"/><Relationship Id="rId52" Type="http://schemas.openxmlformats.org/officeDocument/2006/relationships/image" Target="../media/image105.png"/><Relationship Id="rId51" Type="http://schemas.openxmlformats.org/officeDocument/2006/relationships/tags" Target="../tags/tag498.xml"/><Relationship Id="rId50" Type="http://schemas.openxmlformats.org/officeDocument/2006/relationships/tags" Target="../tags/tag497.xml"/><Relationship Id="rId5" Type="http://schemas.openxmlformats.org/officeDocument/2006/relationships/tags" Target="../tags/tag460.xml"/><Relationship Id="rId49" Type="http://schemas.openxmlformats.org/officeDocument/2006/relationships/tags" Target="../tags/tag496.xml"/><Relationship Id="rId48" Type="http://schemas.openxmlformats.org/officeDocument/2006/relationships/tags" Target="../tags/tag495.xml"/><Relationship Id="rId47" Type="http://schemas.openxmlformats.org/officeDocument/2006/relationships/tags" Target="../tags/tag494.xml"/><Relationship Id="rId46" Type="http://schemas.openxmlformats.org/officeDocument/2006/relationships/tags" Target="../tags/tag493.xml"/><Relationship Id="rId45" Type="http://schemas.openxmlformats.org/officeDocument/2006/relationships/image" Target="../media/image104.png"/><Relationship Id="rId44" Type="http://schemas.openxmlformats.org/officeDocument/2006/relationships/tags" Target="../tags/tag492.xml"/><Relationship Id="rId43" Type="http://schemas.openxmlformats.org/officeDocument/2006/relationships/tags" Target="../tags/tag491.xml"/><Relationship Id="rId42" Type="http://schemas.openxmlformats.org/officeDocument/2006/relationships/tags" Target="../tags/tag490.xml"/><Relationship Id="rId41" Type="http://schemas.openxmlformats.org/officeDocument/2006/relationships/image" Target="../media/image103.png"/><Relationship Id="rId40" Type="http://schemas.openxmlformats.org/officeDocument/2006/relationships/tags" Target="../tags/tag489.xml"/><Relationship Id="rId4" Type="http://schemas.openxmlformats.org/officeDocument/2006/relationships/tags" Target="../tags/tag459.xml"/><Relationship Id="rId39" Type="http://schemas.openxmlformats.org/officeDocument/2006/relationships/tags" Target="../tags/tag488.xml"/><Relationship Id="rId38" Type="http://schemas.openxmlformats.org/officeDocument/2006/relationships/tags" Target="../tags/tag487.xml"/><Relationship Id="rId37" Type="http://schemas.openxmlformats.org/officeDocument/2006/relationships/tags" Target="../tags/tag486.xml"/><Relationship Id="rId36" Type="http://schemas.openxmlformats.org/officeDocument/2006/relationships/tags" Target="../tags/tag485.xml"/><Relationship Id="rId35" Type="http://schemas.openxmlformats.org/officeDocument/2006/relationships/tags" Target="../tags/tag484.xml"/><Relationship Id="rId34" Type="http://schemas.openxmlformats.org/officeDocument/2006/relationships/image" Target="../media/image102.png"/><Relationship Id="rId33" Type="http://schemas.openxmlformats.org/officeDocument/2006/relationships/tags" Target="../tags/tag483.xml"/><Relationship Id="rId32" Type="http://schemas.openxmlformats.org/officeDocument/2006/relationships/tags" Target="../tags/tag482.xml"/><Relationship Id="rId31" Type="http://schemas.openxmlformats.org/officeDocument/2006/relationships/tags" Target="../tags/tag481.xml"/><Relationship Id="rId30" Type="http://schemas.openxmlformats.org/officeDocument/2006/relationships/image" Target="../media/image101.png"/><Relationship Id="rId3" Type="http://schemas.openxmlformats.org/officeDocument/2006/relationships/tags" Target="../tags/tag458.xml"/><Relationship Id="rId29" Type="http://schemas.openxmlformats.org/officeDocument/2006/relationships/tags" Target="../tags/tag480.xml"/><Relationship Id="rId28" Type="http://schemas.openxmlformats.org/officeDocument/2006/relationships/tags" Target="../tags/tag479.xml"/><Relationship Id="rId27" Type="http://schemas.openxmlformats.org/officeDocument/2006/relationships/tags" Target="../tags/tag478.xml"/><Relationship Id="rId26" Type="http://schemas.openxmlformats.org/officeDocument/2006/relationships/image" Target="../media/image100.png"/><Relationship Id="rId25" Type="http://schemas.openxmlformats.org/officeDocument/2006/relationships/tags" Target="../tags/tag477.xml"/><Relationship Id="rId24" Type="http://schemas.openxmlformats.org/officeDocument/2006/relationships/tags" Target="../tags/tag476.xml"/><Relationship Id="rId23" Type="http://schemas.openxmlformats.org/officeDocument/2006/relationships/tags" Target="../tags/tag475.xml"/><Relationship Id="rId22" Type="http://schemas.openxmlformats.org/officeDocument/2006/relationships/tags" Target="../tags/tag474.xml"/><Relationship Id="rId21" Type="http://schemas.openxmlformats.org/officeDocument/2006/relationships/image" Target="../media/image99.png"/><Relationship Id="rId20" Type="http://schemas.openxmlformats.org/officeDocument/2006/relationships/tags" Target="../tags/tag473.xml"/><Relationship Id="rId2" Type="http://schemas.openxmlformats.org/officeDocument/2006/relationships/tags" Target="../tags/tag457.xml"/><Relationship Id="rId19" Type="http://schemas.openxmlformats.org/officeDocument/2006/relationships/tags" Target="../tags/tag472.xml"/><Relationship Id="rId18" Type="http://schemas.openxmlformats.org/officeDocument/2006/relationships/tags" Target="../tags/tag471.xml"/><Relationship Id="rId17" Type="http://schemas.openxmlformats.org/officeDocument/2006/relationships/image" Target="../media/image98.png"/><Relationship Id="rId16" Type="http://schemas.openxmlformats.org/officeDocument/2006/relationships/tags" Target="../tags/tag470.xml"/><Relationship Id="rId15" Type="http://schemas.openxmlformats.org/officeDocument/2006/relationships/tags" Target="../tags/tag469.xml"/><Relationship Id="rId141" Type="http://schemas.openxmlformats.org/officeDocument/2006/relationships/slideLayout" Target="../slideLayouts/slideLayout2.xml"/><Relationship Id="rId140" Type="http://schemas.openxmlformats.org/officeDocument/2006/relationships/tags" Target="../tags/tag571.xml"/><Relationship Id="rId14" Type="http://schemas.openxmlformats.org/officeDocument/2006/relationships/tags" Target="../tags/tag468.xml"/><Relationship Id="rId139" Type="http://schemas.openxmlformats.org/officeDocument/2006/relationships/tags" Target="../tags/tag570.xml"/><Relationship Id="rId138" Type="http://schemas.openxmlformats.org/officeDocument/2006/relationships/tags" Target="../tags/tag569.xml"/><Relationship Id="rId137" Type="http://schemas.openxmlformats.org/officeDocument/2006/relationships/tags" Target="../tags/tag568.xml"/><Relationship Id="rId136" Type="http://schemas.openxmlformats.org/officeDocument/2006/relationships/tags" Target="../tags/tag567.xml"/><Relationship Id="rId135" Type="http://schemas.openxmlformats.org/officeDocument/2006/relationships/tags" Target="../tags/tag566.xml"/><Relationship Id="rId134" Type="http://schemas.openxmlformats.org/officeDocument/2006/relationships/tags" Target="../tags/tag565.xml"/><Relationship Id="rId133" Type="http://schemas.openxmlformats.org/officeDocument/2006/relationships/image" Target="../media/image120.png"/><Relationship Id="rId132" Type="http://schemas.openxmlformats.org/officeDocument/2006/relationships/tags" Target="../tags/tag564.xml"/><Relationship Id="rId131" Type="http://schemas.openxmlformats.org/officeDocument/2006/relationships/tags" Target="../tags/tag563.xml"/><Relationship Id="rId130" Type="http://schemas.openxmlformats.org/officeDocument/2006/relationships/tags" Target="../tags/tag562.xml"/><Relationship Id="rId13" Type="http://schemas.openxmlformats.org/officeDocument/2006/relationships/tags" Target="../tags/tag467.xml"/><Relationship Id="rId129" Type="http://schemas.openxmlformats.org/officeDocument/2006/relationships/tags" Target="../tags/tag561.xml"/><Relationship Id="rId128" Type="http://schemas.openxmlformats.org/officeDocument/2006/relationships/tags" Target="../tags/tag560.xml"/><Relationship Id="rId127" Type="http://schemas.openxmlformats.org/officeDocument/2006/relationships/tags" Target="../tags/tag559.xml"/><Relationship Id="rId126" Type="http://schemas.openxmlformats.org/officeDocument/2006/relationships/tags" Target="../tags/tag558.xml"/><Relationship Id="rId125" Type="http://schemas.openxmlformats.org/officeDocument/2006/relationships/tags" Target="../tags/tag557.xml"/><Relationship Id="rId124" Type="http://schemas.openxmlformats.org/officeDocument/2006/relationships/image" Target="../media/image119.png"/><Relationship Id="rId123" Type="http://schemas.openxmlformats.org/officeDocument/2006/relationships/tags" Target="../tags/tag556.xml"/><Relationship Id="rId122" Type="http://schemas.openxmlformats.org/officeDocument/2006/relationships/tags" Target="../tags/tag555.xml"/><Relationship Id="rId121" Type="http://schemas.openxmlformats.org/officeDocument/2006/relationships/tags" Target="../tags/tag554.xml"/><Relationship Id="rId120" Type="http://schemas.openxmlformats.org/officeDocument/2006/relationships/image" Target="../media/image118.png"/><Relationship Id="rId12" Type="http://schemas.openxmlformats.org/officeDocument/2006/relationships/tags" Target="../tags/tag466.xml"/><Relationship Id="rId119" Type="http://schemas.openxmlformats.org/officeDocument/2006/relationships/tags" Target="../tags/tag553.xml"/><Relationship Id="rId118" Type="http://schemas.openxmlformats.org/officeDocument/2006/relationships/tags" Target="../tags/tag552.xml"/><Relationship Id="rId117" Type="http://schemas.openxmlformats.org/officeDocument/2006/relationships/tags" Target="../tags/tag551.xml"/><Relationship Id="rId116" Type="http://schemas.openxmlformats.org/officeDocument/2006/relationships/image" Target="../media/image117.png"/><Relationship Id="rId115" Type="http://schemas.openxmlformats.org/officeDocument/2006/relationships/tags" Target="../tags/tag550.xml"/><Relationship Id="rId114" Type="http://schemas.openxmlformats.org/officeDocument/2006/relationships/tags" Target="../tags/tag549.xml"/><Relationship Id="rId113" Type="http://schemas.openxmlformats.org/officeDocument/2006/relationships/tags" Target="../tags/tag548.xml"/><Relationship Id="rId112" Type="http://schemas.openxmlformats.org/officeDocument/2006/relationships/image" Target="../media/image116.png"/><Relationship Id="rId111" Type="http://schemas.openxmlformats.org/officeDocument/2006/relationships/tags" Target="../tags/tag547.xml"/><Relationship Id="rId110" Type="http://schemas.openxmlformats.org/officeDocument/2006/relationships/tags" Target="../tags/tag546.xml"/><Relationship Id="rId11" Type="http://schemas.openxmlformats.org/officeDocument/2006/relationships/image" Target="../media/image97.png"/><Relationship Id="rId109" Type="http://schemas.openxmlformats.org/officeDocument/2006/relationships/tags" Target="../tags/tag545.xml"/><Relationship Id="rId108" Type="http://schemas.openxmlformats.org/officeDocument/2006/relationships/image" Target="../media/image115.png"/><Relationship Id="rId107" Type="http://schemas.openxmlformats.org/officeDocument/2006/relationships/tags" Target="../tags/tag544.xml"/><Relationship Id="rId106" Type="http://schemas.openxmlformats.org/officeDocument/2006/relationships/tags" Target="../tags/tag543.xml"/><Relationship Id="rId105" Type="http://schemas.openxmlformats.org/officeDocument/2006/relationships/tags" Target="../tags/tag542.xml"/><Relationship Id="rId104" Type="http://schemas.openxmlformats.org/officeDocument/2006/relationships/tags" Target="../tags/tag541.xml"/><Relationship Id="rId103" Type="http://schemas.openxmlformats.org/officeDocument/2006/relationships/tags" Target="../tags/tag540.xml"/><Relationship Id="rId102" Type="http://schemas.openxmlformats.org/officeDocument/2006/relationships/tags" Target="../tags/tag539.xml"/><Relationship Id="rId101" Type="http://schemas.openxmlformats.org/officeDocument/2006/relationships/image" Target="../media/image114.png"/><Relationship Id="rId100" Type="http://schemas.openxmlformats.org/officeDocument/2006/relationships/tags" Target="../tags/tag538.xml"/><Relationship Id="rId10" Type="http://schemas.openxmlformats.org/officeDocument/2006/relationships/tags" Target="../tags/tag465.xml"/><Relationship Id="rId1" Type="http://schemas.openxmlformats.org/officeDocument/2006/relationships/tags" Target="../tags/tag4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3.png"/><Relationship Id="rId1" Type="http://schemas.openxmlformats.org/officeDocument/2006/relationships/tags" Target="../tags/tag5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75.xml"/><Relationship Id="rId4" Type="http://schemas.openxmlformats.org/officeDocument/2006/relationships/image" Target="../media/image125.png"/><Relationship Id="rId3" Type="http://schemas.openxmlformats.org/officeDocument/2006/relationships/tags" Target="../tags/tag574.xml"/><Relationship Id="rId2" Type="http://schemas.openxmlformats.org/officeDocument/2006/relationships/image" Target="../media/image124.png"/><Relationship Id="rId1" Type="http://schemas.openxmlformats.org/officeDocument/2006/relationships/tags" Target="../tags/tag573.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577.xml"/><Relationship Id="rId2" Type="http://schemas.openxmlformats.org/officeDocument/2006/relationships/image" Target="../media/image4.png"/><Relationship Id="rId1" Type="http://schemas.openxmlformats.org/officeDocument/2006/relationships/tags" Target="../tags/tag57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6.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99" Type="http://schemas.openxmlformats.org/officeDocument/2006/relationships/image" Target="../media/image35.png"/><Relationship Id="rId98" Type="http://schemas.openxmlformats.org/officeDocument/2006/relationships/image" Target="../media/image34.png"/><Relationship Id="rId97" Type="http://schemas.openxmlformats.org/officeDocument/2006/relationships/image" Target="../media/image33.png"/><Relationship Id="rId96" Type="http://schemas.openxmlformats.org/officeDocument/2006/relationships/image" Target="../media/image32.png"/><Relationship Id="rId95" Type="http://schemas.openxmlformats.org/officeDocument/2006/relationships/image" Target="../media/image31.png"/><Relationship Id="rId94" Type="http://schemas.openxmlformats.org/officeDocument/2006/relationships/image" Target="../media/image30.png"/><Relationship Id="rId93" Type="http://schemas.openxmlformats.org/officeDocument/2006/relationships/image" Target="../media/image29.png"/><Relationship Id="rId92" Type="http://schemas.openxmlformats.org/officeDocument/2006/relationships/image" Target="../media/image28.png"/><Relationship Id="rId91" Type="http://schemas.openxmlformats.org/officeDocument/2006/relationships/image" Target="../media/image27.png"/><Relationship Id="rId90" Type="http://schemas.openxmlformats.org/officeDocument/2006/relationships/image" Target="../media/image26.png"/><Relationship Id="rId9" Type="http://schemas.openxmlformats.org/officeDocument/2006/relationships/tags" Target="../tags/tag25.xml"/><Relationship Id="rId89" Type="http://schemas.openxmlformats.org/officeDocument/2006/relationships/image" Target="../media/image25.png"/><Relationship Id="rId88" Type="http://schemas.openxmlformats.org/officeDocument/2006/relationships/tags" Target="../tags/tag89.xml"/><Relationship Id="rId87" Type="http://schemas.openxmlformats.org/officeDocument/2006/relationships/tags" Target="../tags/tag88.xml"/><Relationship Id="rId86" Type="http://schemas.openxmlformats.org/officeDocument/2006/relationships/tags" Target="../tags/tag87.xml"/><Relationship Id="rId85" Type="http://schemas.openxmlformats.org/officeDocument/2006/relationships/tags" Target="../tags/tag86.xml"/><Relationship Id="rId84" Type="http://schemas.openxmlformats.org/officeDocument/2006/relationships/image" Target="../media/image24.png"/><Relationship Id="rId83" Type="http://schemas.openxmlformats.org/officeDocument/2006/relationships/tags" Target="../tags/tag85.xml"/><Relationship Id="rId82" Type="http://schemas.openxmlformats.org/officeDocument/2006/relationships/tags" Target="../tags/tag84.xml"/><Relationship Id="rId81" Type="http://schemas.openxmlformats.org/officeDocument/2006/relationships/tags" Target="../tags/tag83.xml"/><Relationship Id="rId80" Type="http://schemas.openxmlformats.org/officeDocument/2006/relationships/image" Target="../media/image23.png"/><Relationship Id="rId8" Type="http://schemas.openxmlformats.org/officeDocument/2006/relationships/tags" Target="../tags/tag24.xml"/><Relationship Id="rId79" Type="http://schemas.openxmlformats.org/officeDocument/2006/relationships/tags" Target="../tags/tag82.xml"/><Relationship Id="rId78" Type="http://schemas.openxmlformats.org/officeDocument/2006/relationships/tags" Target="../tags/tag81.xml"/><Relationship Id="rId77" Type="http://schemas.openxmlformats.org/officeDocument/2006/relationships/tags" Target="../tags/tag80.xml"/><Relationship Id="rId76" Type="http://schemas.openxmlformats.org/officeDocument/2006/relationships/image" Target="../media/image22.png"/><Relationship Id="rId75" Type="http://schemas.openxmlformats.org/officeDocument/2006/relationships/tags" Target="../tags/tag79.xml"/><Relationship Id="rId74" Type="http://schemas.openxmlformats.org/officeDocument/2006/relationships/tags" Target="../tags/tag78.xml"/><Relationship Id="rId73" Type="http://schemas.openxmlformats.org/officeDocument/2006/relationships/tags" Target="../tags/tag77.xml"/><Relationship Id="rId72" Type="http://schemas.openxmlformats.org/officeDocument/2006/relationships/tags" Target="../tags/tag76.xml"/><Relationship Id="rId71" Type="http://schemas.openxmlformats.org/officeDocument/2006/relationships/tags" Target="../tags/tag75.xml"/><Relationship Id="rId70" Type="http://schemas.openxmlformats.org/officeDocument/2006/relationships/tags" Target="../tags/tag74.xml"/><Relationship Id="rId7" Type="http://schemas.openxmlformats.org/officeDocument/2006/relationships/tags" Target="../tags/tag23.xml"/><Relationship Id="rId69" Type="http://schemas.openxmlformats.org/officeDocument/2006/relationships/tags" Target="../tags/tag73.xml"/><Relationship Id="rId68" Type="http://schemas.openxmlformats.org/officeDocument/2006/relationships/image" Target="../media/image21.png"/><Relationship Id="rId67" Type="http://schemas.openxmlformats.org/officeDocument/2006/relationships/tags" Target="../tags/tag72.xml"/><Relationship Id="rId66" Type="http://schemas.openxmlformats.org/officeDocument/2006/relationships/tags" Target="../tags/tag71.xml"/><Relationship Id="rId65" Type="http://schemas.openxmlformats.org/officeDocument/2006/relationships/tags" Target="../tags/tag70.xml"/><Relationship Id="rId64" Type="http://schemas.openxmlformats.org/officeDocument/2006/relationships/image" Target="../media/image20.png"/><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image" Target="../media/image19.png"/><Relationship Id="rId6" Type="http://schemas.openxmlformats.org/officeDocument/2006/relationships/image" Target="../media/image9.png"/><Relationship Id="rId59" Type="http://schemas.openxmlformats.org/officeDocument/2006/relationships/tags" Target="../tags/tag66.xml"/><Relationship Id="rId58" Type="http://schemas.openxmlformats.org/officeDocument/2006/relationships/tags" Target="../tags/tag65.xml"/><Relationship Id="rId57" Type="http://schemas.openxmlformats.org/officeDocument/2006/relationships/tags" Target="../tags/tag64.xml"/><Relationship Id="rId56" Type="http://schemas.openxmlformats.org/officeDocument/2006/relationships/tags" Target="../tags/tag63.xml"/><Relationship Id="rId55" Type="http://schemas.openxmlformats.org/officeDocument/2006/relationships/tags" Target="../tags/tag62.xml"/><Relationship Id="rId54" Type="http://schemas.openxmlformats.org/officeDocument/2006/relationships/tags" Target="../tags/tag61.xml"/><Relationship Id="rId53" Type="http://schemas.openxmlformats.org/officeDocument/2006/relationships/tags" Target="../tags/tag60.xml"/><Relationship Id="rId52" Type="http://schemas.openxmlformats.org/officeDocument/2006/relationships/image" Target="../media/image18.png"/><Relationship Id="rId51" Type="http://schemas.openxmlformats.org/officeDocument/2006/relationships/tags" Target="../tags/tag59.xml"/><Relationship Id="rId50" Type="http://schemas.openxmlformats.org/officeDocument/2006/relationships/tags" Target="../tags/tag58.xml"/><Relationship Id="rId5" Type="http://schemas.openxmlformats.org/officeDocument/2006/relationships/tags" Target="../tags/tag22.xml"/><Relationship Id="rId49" Type="http://schemas.openxmlformats.org/officeDocument/2006/relationships/tags" Target="../tags/tag57.xml"/><Relationship Id="rId48" Type="http://schemas.openxmlformats.org/officeDocument/2006/relationships/image" Target="../media/image17.png"/><Relationship Id="rId47" Type="http://schemas.openxmlformats.org/officeDocument/2006/relationships/tags" Target="../tags/tag56.xml"/><Relationship Id="rId46" Type="http://schemas.openxmlformats.org/officeDocument/2006/relationships/tags" Target="../tags/tag55.xml"/><Relationship Id="rId45" Type="http://schemas.openxmlformats.org/officeDocument/2006/relationships/tags" Target="../tags/tag54.xml"/><Relationship Id="rId44" Type="http://schemas.openxmlformats.org/officeDocument/2006/relationships/image" Target="../media/image16.png"/><Relationship Id="rId43" Type="http://schemas.openxmlformats.org/officeDocument/2006/relationships/tags" Target="../tags/tag53.xml"/><Relationship Id="rId42" Type="http://schemas.openxmlformats.org/officeDocument/2006/relationships/tags" Target="../tags/tag52.xml"/><Relationship Id="rId41" Type="http://schemas.openxmlformats.org/officeDocument/2006/relationships/tags" Target="../tags/tag51.xml"/><Relationship Id="rId40" Type="http://schemas.openxmlformats.org/officeDocument/2006/relationships/tags" Target="../tags/tag50.xml"/><Relationship Id="rId4" Type="http://schemas.openxmlformats.org/officeDocument/2006/relationships/tags" Target="../tags/tag21.xml"/><Relationship Id="rId39" Type="http://schemas.openxmlformats.org/officeDocument/2006/relationships/tags" Target="../tags/tag49.xml"/><Relationship Id="rId38" Type="http://schemas.openxmlformats.org/officeDocument/2006/relationships/tags" Target="../tags/tag48.xml"/><Relationship Id="rId37" Type="http://schemas.openxmlformats.org/officeDocument/2006/relationships/tags" Target="../tags/tag47.xml"/><Relationship Id="rId36" Type="http://schemas.openxmlformats.org/officeDocument/2006/relationships/image" Target="../media/image15.png"/><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image" Target="../media/image14.png"/><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20.xml"/><Relationship Id="rId29" Type="http://schemas.openxmlformats.org/officeDocument/2006/relationships/tags" Target="../tags/tag41.xml"/><Relationship Id="rId28" Type="http://schemas.openxmlformats.org/officeDocument/2006/relationships/image" Target="../media/image13.png"/><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image" Target="../media/image12.png"/><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9.xml"/><Relationship Id="rId19" Type="http://schemas.openxmlformats.org/officeDocument/2006/relationships/tags" Target="../tags/tag33.xml"/><Relationship Id="rId18" Type="http://schemas.openxmlformats.org/officeDocument/2006/relationships/image" Target="../media/image11.png"/><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image" Target="../media/image10.png"/><Relationship Id="rId11" Type="http://schemas.openxmlformats.org/officeDocument/2006/relationships/tags" Target="../tags/tag27.xml"/><Relationship Id="rId100" Type="http://schemas.openxmlformats.org/officeDocument/2006/relationships/slideLayout" Target="../slideLayouts/slideLayout2.xml"/><Relationship Id="rId10" Type="http://schemas.openxmlformats.org/officeDocument/2006/relationships/tags" Target="../tags/tag26.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99" Type="http://schemas.openxmlformats.org/officeDocument/2006/relationships/image" Target="../media/image37.png"/><Relationship Id="rId98" Type="http://schemas.openxmlformats.org/officeDocument/2006/relationships/tags" Target="../tags/tag170.xml"/><Relationship Id="rId97" Type="http://schemas.openxmlformats.org/officeDocument/2006/relationships/tags" Target="../tags/tag169.xml"/><Relationship Id="rId96" Type="http://schemas.openxmlformats.org/officeDocument/2006/relationships/tags" Target="../tags/tag168.xml"/><Relationship Id="rId95" Type="http://schemas.openxmlformats.org/officeDocument/2006/relationships/image" Target="../media/image36.png"/><Relationship Id="rId94" Type="http://schemas.openxmlformats.org/officeDocument/2006/relationships/tags" Target="../tags/tag167.xml"/><Relationship Id="rId93" Type="http://schemas.openxmlformats.org/officeDocument/2006/relationships/tags" Target="../tags/tag166.xml"/><Relationship Id="rId92" Type="http://schemas.openxmlformats.org/officeDocument/2006/relationships/tags" Target="../tags/tag165.xml"/><Relationship Id="rId91" Type="http://schemas.openxmlformats.org/officeDocument/2006/relationships/tags" Target="../tags/tag164.xml"/><Relationship Id="rId90" Type="http://schemas.openxmlformats.org/officeDocument/2006/relationships/tags" Target="../tags/tag163.xml"/><Relationship Id="rId9" Type="http://schemas.openxmlformats.org/officeDocument/2006/relationships/tags" Target="../tags/tag98.xml"/><Relationship Id="rId89" Type="http://schemas.openxmlformats.org/officeDocument/2006/relationships/tags" Target="../tags/tag162.xml"/><Relationship Id="rId88" Type="http://schemas.openxmlformats.org/officeDocument/2006/relationships/image" Target="../media/image24.png"/><Relationship Id="rId87" Type="http://schemas.openxmlformats.org/officeDocument/2006/relationships/tags" Target="../tags/tag161.xml"/><Relationship Id="rId86" Type="http://schemas.openxmlformats.org/officeDocument/2006/relationships/tags" Target="../tags/tag160.xml"/><Relationship Id="rId85" Type="http://schemas.openxmlformats.org/officeDocument/2006/relationships/tags" Target="../tags/tag159.xml"/><Relationship Id="rId84" Type="http://schemas.openxmlformats.org/officeDocument/2006/relationships/image" Target="../media/image23.png"/><Relationship Id="rId83" Type="http://schemas.openxmlformats.org/officeDocument/2006/relationships/tags" Target="../tags/tag158.xml"/><Relationship Id="rId82" Type="http://schemas.openxmlformats.org/officeDocument/2006/relationships/tags" Target="../tags/tag157.xml"/><Relationship Id="rId81" Type="http://schemas.openxmlformats.org/officeDocument/2006/relationships/tags" Target="../tags/tag156.xml"/><Relationship Id="rId80" Type="http://schemas.openxmlformats.org/officeDocument/2006/relationships/image" Target="../media/image22.png"/><Relationship Id="rId8" Type="http://schemas.openxmlformats.org/officeDocument/2006/relationships/tags" Target="../tags/tag97.xml"/><Relationship Id="rId79" Type="http://schemas.openxmlformats.org/officeDocument/2006/relationships/tags" Target="../tags/tag155.xml"/><Relationship Id="rId78" Type="http://schemas.openxmlformats.org/officeDocument/2006/relationships/tags" Target="../tags/tag154.xml"/><Relationship Id="rId77" Type="http://schemas.openxmlformats.org/officeDocument/2006/relationships/tags" Target="../tags/tag153.xml"/><Relationship Id="rId76" Type="http://schemas.openxmlformats.org/officeDocument/2006/relationships/tags" Target="../tags/tag152.xml"/><Relationship Id="rId75" Type="http://schemas.openxmlformats.org/officeDocument/2006/relationships/tags" Target="../tags/tag151.xml"/><Relationship Id="rId74" Type="http://schemas.openxmlformats.org/officeDocument/2006/relationships/tags" Target="../tags/tag150.xml"/><Relationship Id="rId73" Type="http://schemas.openxmlformats.org/officeDocument/2006/relationships/tags" Target="../tags/tag149.xml"/><Relationship Id="rId72" Type="http://schemas.openxmlformats.org/officeDocument/2006/relationships/image" Target="../media/image21.png"/><Relationship Id="rId71" Type="http://schemas.openxmlformats.org/officeDocument/2006/relationships/tags" Target="../tags/tag148.xml"/><Relationship Id="rId70" Type="http://schemas.openxmlformats.org/officeDocument/2006/relationships/tags" Target="../tags/tag147.xml"/><Relationship Id="rId7" Type="http://schemas.openxmlformats.org/officeDocument/2006/relationships/tags" Target="../tags/tag96.xml"/><Relationship Id="rId69" Type="http://schemas.openxmlformats.org/officeDocument/2006/relationships/tags" Target="../tags/tag146.xml"/><Relationship Id="rId68" Type="http://schemas.openxmlformats.org/officeDocument/2006/relationships/image" Target="../media/image20.png"/><Relationship Id="rId67" Type="http://schemas.openxmlformats.org/officeDocument/2006/relationships/tags" Target="../tags/tag145.xml"/><Relationship Id="rId66" Type="http://schemas.openxmlformats.org/officeDocument/2006/relationships/tags" Target="../tags/tag144.xml"/><Relationship Id="rId65" Type="http://schemas.openxmlformats.org/officeDocument/2006/relationships/tags" Target="../tags/tag143.xml"/><Relationship Id="rId64" Type="http://schemas.openxmlformats.org/officeDocument/2006/relationships/image" Target="../media/image19.png"/><Relationship Id="rId63" Type="http://schemas.openxmlformats.org/officeDocument/2006/relationships/tags" Target="../tags/tag142.xml"/><Relationship Id="rId62" Type="http://schemas.openxmlformats.org/officeDocument/2006/relationships/tags" Target="../tags/tag141.xml"/><Relationship Id="rId61" Type="http://schemas.openxmlformats.org/officeDocument/2006/relationships/tags" Target="../tags/tag140.xml"/><Relationship Id="rId60" Type="http://schemas.openxmlformats.org/officeDocument/2006/relationships/tags" Target="../tags/tag139.xml"/><Relationship Id="rId6" Type="http://schemas.openxmlformats.org/officeDocument/2006/relationships/tags" Target="../tags/tag95.xml"/><Relationship Id="rId59" Type="http://schemas.openxmlformats.org/officeDocument/2006/relationships/tags" Target="../tags/tag138.xml"/><Relationship Id="rId58" Type="http://schemas.openxmlformats.org/officeDocument/2006/relationships/tags" Target="../tags/tag137.xml"/><Relationship Id="rId57" Type="http://schemas.openxmlformats.org/officeDocument/2006/relationships/tags" Target="../tags/tag136.xml"/><Relationship Id="rId56" Type="http://schemas.openxmlformats.org/officeDocument/2006/relationships/image" Target="../media/image18.png"/><Relationship Id="rId55" Type="http://schemas.openxmlformats.org/officeDocument/2006/relationships/tags" Target="../tags/tag135.xml"/><Relationship Id="rId54" Type="http://schemas.openxmlformats.org/officeDocument/2006/relationships/tags" Target="../tags/tag134.xml"/><Relationship Id="rId53" Type="http://schemas.openxmlformats.org/officeDocument/2006/relationships/tags" Target="../tags/tag133.xml"/><Relationship Id="rId52" Type="http://schemas.openxmlformats.org/officeDocument/2006/relationships/image" Target="../media/image17.png"/><Relationship Id="rId51" Type="http://schemas.openxmlformats.org/officeDocument/2006/relationships/tags" Target="../tags/tag132.xml"/><Relationship Id="rId50" Type="http://schemas.openxmlformats.org/officeDocument/2006/relationships/tags" Target="../tags/tag131.xml"/><Relationship Id="rId5" Type="http://schemas.openxmlformats.org/officeDocument/2006/relationships/tags" Target="../tags/tag94.xml"/><Relationship Id="rId49" Type="http://schemas.openxmlformats.org/officeDocument/2006/relationships/tags" Target="../tags/tag130.xml"/><Relationship Id="rId48" Type="http://schemas.openxmlformats.org/officeDocument/2006/relationships/image" Target="../media/image16.png"/><Relationship Id="rId47" Type="http://schemas.openxmlformats.org/officeDocument/2006/relationships/tags" Target="../tags/tag129.xml"/><Relationship Id="rId46" Type="http://schemas.openxmlformats.org/officeDocument/2006/relationships/tags" Target="../tags/tag128.xml"/><Relationship Id="rId45" Type="http://schemas.openxmlformats.org/officeDocument/2006/relationships/tags" Target="../tags/tag127.xml"/><Relationship Id="rId44" Type="http://schemas.openxmlformats.org/officeDocument/2006/relationships/tags" Target="../tags/tag126.xml"/><Relationship Id="rId43" Type="http://schemas.openxmlformats.org/officeDocument/2006/relationships/tags" Target="../tags/tag125.xml"/><Relationship Id="rId42" Type="http://schemas.openxmlformats.org/officeDocument/2006/relationships/tags" Target="../tags/tag124.xml"/><Relationship Id="rId41" Type="http://schemas.openxmlformats.org/officeDocument/2006/relationships/tags" Target="../tags/tag123.xml"/><Relationship Id="rId40" Type="http://schemas.openxmlformats.org/officeDocument/2006/relationships/image" Target="../media/image15.png"/><Relationship Id="rId4" Type="http://schemas.openxmlformats.org/officeDocument/2006/relationships/tags" Target="../tags/tag93.xml"/><Relationship Id="rId39" Type="http://schemas.openxmlformats.org/officeDocument/2006/relationships/tags" Target="../tags/tag122.xml"/><Relationship Id="rId38" Type="http://schemas.openxmlformats.org/officeDocument/2006/relationships/tags" Target="../tags/tag121.xml"/><Relationship Id="rId37" Type="http://schemas.openxmlformats.org/officeDocument/2006/relationships/tags" Target="../tags/tag120.xml"/><Relationship Id="rId36" Type="http://schemas.openxmlformats.org/officeDocument/2006/relationships/image" Target="../media/image14.png"/><Relationship Id="rId35" Type="http://schemas.openxmlformats.org/officeDocument/2006/relationships/tags" Target="../tags/tag119.xml"/><Relationship Id="rId34" Type="http://schemas.openxmlformats.org/officeDocument/2006/relationships/tags" Target="../tags/tag118.xml"/><Relationship Id="rId33" Type="http://schemas.openxmlformats.org/officeDocument/2006/relationships/tags" Target="../tags/tag117.xml"/><Relationship Id="rId32" Type="http://schemas.openxmlformats.org/officeDocument/2006/relationships/image" Target="../media/image13.png"/><Relationship Id="rId31" Type="http://schemas.openxmlformats.org/officeDocument/2006/relationships/tags" Target="../tags/tag116.xml"/><Relationship Id="rId30" Type="http://schemas.openxmlformats.org/officeDocument/2006/relationships/tags" Target="../tags/tag115.xml"/><Relationship Id="rId3" Type="http://schemas.openxmlformats.org/officeDocument/2006/relationships/tags" Target="../tags/tag92.xml"/><Relationship Id="rId29" Type="http://schemas.openxmlformats.org/officeDocument/2006/relationships/tags" Target="../tags/tag114.xml"/><Relationship Id="rId28" Type="http://schemas.openxmlformats.org/officeDocument/2006/relationships/image" Target="../media/image12.png"/><Relationship Id="rId27" Type="http://schemas.openxmlformats.org/officeDocument/2006/relationships/tags" Target="../tags/tag113.xml"/><Relationship Id="rId26" Type="http://schemas.openxmlformats.org/officeDocument/2006/relationships/tags" Target="../tags/tag112.xml"/><Relationship Id="rId25" Type="http://schemas.openxmlformats.org/officeDocument/2006/relationships/tags" Target="../tags/tag111.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image" Target="../media/image11.png"/><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91.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image" Target="../media/image10.png"/><Relationship Id="rId15" Type="http://schemas.openxmlformats.org/officeDocument/2006/relationships/tags" Target="../tags/tag103.xml"/><Relationship Id="rId14" Type="http://schemas.openxmlformats.org/officeDocument/2006/relationships/tags" Target="../tags/tag102.xml"/><Relationship Id="rId136" Type="http://schemas.openxmlformats.org/officeDocument/2006/relationships/slideLayout" Target="../slideLayouts/slideLayout2.xml"/><Relationship Id="rId135" Type="http://schemas.openxmlformats.org/officeDocument/2006/relationships/tags" Target="../tags/tag198.xml"/><Relationship Id="rId134" Type="http://schemas.openxmlformats.org/officeDocument/2006/relationships/tags" Target="../tags/tag197.xml"/><Relationship Id="rId133" Type="http://schemas.openxmlformats.org/officeDocument/2006/relationships/image" Target="../media/image45.png"/><Relationship Id="rId132" Type="http://schemas.openxmlformats.org/officeDocument/2006/relationships/tags" Target="../tags/tag196.xml"/><Relationship Id="rId131" Type="http://schemas.openxmlformats.org/officeDocument/2006/relationships/tags" Target="../tags/tag195.xml"/><Relationship Id="rId130" Type="http://schemas.openxmlformats.org/officeDocument/2006/relationships/image" Target="../media/image44.png"/><Relationship Id="rId13" Type="http://schemas.openxmlformats.org/officeDocument/2006/relationships/tags" Target="../tags/tag101.xml"/><Relationship Id="rId129" Type="http://schemas.openxmlformats.org/officeDocument/2006/relationships/tags" Target="../tags/tag194.xml"/><Relationship Id="rId128" Type="http://schemas.openxmlformats.org/officeDocument/2006/relationships/tags" Target="../tags/tag193.xml"/><Relationship Id="rId127" Type="http://schemas.openxmlformats.org/officeDocument/2006/relationships/image" Target="../media/image43.png"/><Relationship Id="rId126" Type="http://schemas.openxmlformats.org/officeDocument/2006/relationships/tags" Target="../tags/tag192.xml"/><Relationship Id="rId125" Type="http://schemas.openxmlformats.org/officeDocument/2006/relationships/tags" Target="../tags/tag191.xml"/><Relationship Id="rId124" Type="http://schemas.openxmlformats.org/officeDocument/2006/relationships/image" Target="../media/image42.png"/><Relationship Id="rId123" Type="http://schemas.openxmlformats.org/officeDocument/2006/relationships/tags" Target="../tags/tag190.xml"/><Relationship Id="rId122" Type="http://schemas.openxmlformats.org/officeDocument/2006/relationships/tags" Target="../tags/tag189.xml"/><Relationship Id="rId121" Type="http://schemas.openxmlformats.org/officeDocument/2006/relationships/tags" Target="../tags/tag188.xml"/><Relationship Id="rId120" Type="http://schemas.openxmlformats.org/officeDocument/2006/relationships/image" Target="../media/image41.png"/><Relationship Id="rId12" Type="http://schemas.openxmlformats.org/officeDocument/2006/relationships/tags" Target="../tags/tag100.xml"/><Relationship Id="rId119" Type="http://schemas.openxmlformats.org/officeDocument/2006/relationships/tags" Target="../tags/tag187.xml"/><Relationship Id="rId118" Type="http://schemas.openxmlformats.org/officeDocument/2006/relationships/tags" Target="../tags/tag186.xml"/><Relationship Id="rId117" Type="http://schemas.openxmlformats.org/officeDocument/2006/relationships/tags" Target="../tags/tag185.xml"/><Relationship Id="rId116" Type="http://schemas.openxmlformats.org/officeDocument/2006/relationships/tags" Target="../tags/tag184.xml"/><Relationship Id="rId115" Type="http://schemas.openxmlformats.org/officeDocument/2006/relationships/image" Target="../media/image40.png"/><Relationship Id="rId114" Type="http://schemas.openxmlformats.org/officeDocument/2006/relationships/tags" Target="../tags/tag183.xml"/><Relationship Id="rId113" Type="http://schemas.openxmlformats.org/officeDocument/2006/relationships/tags" Target="../tags/tag182.xml"/><Relationship Id="rId112" Type="http://schemas.openxmlformats.org/officeDocument/2006/relationships/image" Target="../media/image39.png"/><Relationship Id="rId111" Type="http://schemas.openxmlformats.org/officeDocument/2006/relationships/tags" Target="../tags/tag181.xml"/><Relationship Id="rId110" Type="http://schemas.openxmlformats.org/officeDocument/2006/relationships/tags" Target="../tags/tag180.xml"/><Relationship Id="rId11" Type="http://schemas.openxmlformats.org/officeDocument/2006/relationships/tags" Target="../tags/tag99.xml"/><Relationship Id="rId109" Type="http://schemas.openxmlformats.org/officeDocument/2006/relationships/tags" Target="../tags/tag179.xml"/><Relationship Id="rId108" Type="http://schemas.openxmlformats.org/officeDocument/2006/relationships/image" Target="../media/image38.png"/><Relationship Id="rId107" Type="http://schemas.openxmlformats.org/officeDocument/2006/relationships/tags" Target="../tags/tag178.xml"/><Relationship Id="rId106" Type="http://schemas.openxmlformats.org/officeDocument/2006/relationships/tags" Target="../tags/tag177.xml"/><Relationship Id="rId105" Type="http://schemas.openxmlformats.org/officeDocument/2006/relationships/tags" Target="../tags/tag176.xml"/><Relationship Id="rId104" Type="http://schemas.openxmlformats.org/officeDocument/2006/relationships/tags" Target="../tags/tag175.xml"/><Relationship Id="rId103" Type="http://schemas.openxmlformats.org/officeDocument/2006/relationships/tags" Target="../tags/tag174.xml"/><Relationship Id="rId102" Type="http://schemas.openxmlformats.org/officeDocument/2006/relationships/tags" Target="../tags/tag173.xml"/><Relationship Id="rId101" Type="http://schemas.openxmlformats.org/officeDocument/2006/relationships/tags" Target="../tags/tag172.xml"/><Relationship Id="rId100" Type="http://schemas.openxmlformats.org/officeDocument/2006/relationships/tags" Target="../tags/tag171.xml"/><Relationship Id="rId10" Type="http://schemas.openxmlformats.org/officeDocument/2006/relationships/image" Target="../media/image9.png"/><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custDataLst>
              <p:tags r:id="rId1"/>
            </p:custDataLst>
          </p:nvPr>
        </p:nvPicPr>
        <p:blipFill>
          <a:blip r:embed="rId2">
            <a:lum bright="-6000" contrast="-6000"/>
          </a:blip>
          <a:stretch>
            <a:fillRect/>
          </a:stretch>
        </p:blipFill>
        <p:spPr>
          <a:xfrm>
            <a:off x="8527415" y="420370"/>
            <a:ext cx="3664585" cy="3066415"/>
          </a:xfrm>
          <a:prstGeom prst="rect">
            <a:avLst/>
          </a:prstGeom>
        </p:spPr>
      </p:pic>
      <p:pic>
        <p:nvPicPr>
          <p:cNvPr id="3" name="图片 2" descr="2"/>
          <p:cNvPicPr>
            <a:picLocks noChangeAspect="1"/>
          </p:cNvPicPr>
          <p:nvPr>
            <p:custDataLst>
              <p:tags r:id="rId3"/>
            </p:custDataLst>
          </p:nvPr>
        </p:nvPicPr>
        <p:blipFill>
          <a:blip r:embed="rId4">
            <a:lum bright="-6000" contrast="-6000"/>
          </a:blip>
          <a:stretch>
            <a:fillRect/>
          </a:stretch>
        </p:blipFill>
        <p:spPr>
          <a:xfrm>
            <a:off x="0" y="5007610"/>
            <a:ext cx="4229735" cy="1850390"/>
          </a:xfrm>
          <a:prstGeom prst="rect">
            <a:avLst/>
          </a:prstGeom>
        </p:spPr>
      </p:pic>
      <p:sp>
        <p:nvSpPr>
          <p:cNvPr id="6" name="文本框 5"/>
          <p:cNvSpPr txBox="1"/>
          <p:nvPr/>
        </p:nvSpPr>
        <p:spPr>
          <a:xfrm>
            <a:off x="820420" y="2472055"/>
            <a:ext cx="10550525" cy="706755"/>
          </a:xfrm>
          <a:prstGeom prst="rect">
            <a:avLst/>
          </a:prstGeom>
          <a:noFill/>
        </p:spPr>
        <p:txBody>
          <a:bodyPr wrap="square" rtlCol="0">
            <a:spAutoFit/>
          </a:bodyPr>
          <a:lstStyle/>
          <a:p>
            <a:pPr algn="ctr"/>
            <a:r>
              <a:rPr lang="en-US" altLang="zh-CN"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原理与实践</a:t>
            </a:r>
            <a:endPar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9" name="圆角矩形 8"/>
          <p:cNvSpPr/>
          <p:nvPr/>
        </p:nvSpPr>
        <p:spPr>
          <a:xfrm>
            <a:off x="4924425" y="5653405"/>
            <a:ext cx="2371725" cy="42418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楷体" panose="02010600040101010101" charset="-122"/>
                <a:ea typeface="华文楷体" panose="02010600040101010101" charset="-122"/>
                <a:cs typeface="华文楷体" panose="02010600040101010101" charset="-122"/>
                <a:sym typeface="+mn-lt"/>
              </a:rPr>
              <a:t>作者：</a:t>
            </a:r>
            <a:r>
              <a:rPr lang="en-US" altLang="zh-CN" dirty="0">
                <a:latin typeface="华文楷体" panose="02010600040101010101" charset="-122"/>
                <a:ea typeface="华文楷体" panose="02010600040101010101" charset="-122"/>
                <a:cs typeface="华文楷体" panose="02010600040101010101" charset="-122"/>
                <a:sym typeface="+mn-lt"/>
              </a:rPr>
              <a:t>MIKE</a:t>
            </a:r>
            <a:endParaRPr lang="en-US" altLang="zh-CN" dirty="0">
              <a:latin typeface="华文楷体" panose="02010600040101010101" charset="-122"/>
              <a:ea typeface="华文楷体" panose="02010600040101010101" charset="-122"/>
              <a:cs typeface="华文楷体" panose="02010600040101010101" charset="-122"/>
              <a:sym typeface="+mn-lt"/>
            </a:endParaRPr>
          </a:p>
        </p:txBody>
      </p:sp>
      <p:sp>
        <p:nvSpPr>
          <p:cNvPr id="13" name="文本框 12"/>
          <p:cNvSpPr txBox="1"/>
          <p:nvPr/>
        </p:nvSpPr>
        <p:spPr>
          <a:xfrm rot="16200000" flipV="1">
            <a:off x="-654050" y="122237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
        <p:nvSpPr>
          <p:cNvPr id="14" name="文本框 13"/>
          <p:cNvSpPr txBox="1"/>
          <p:nvPr/>
        </p:nvSpPr>
        <p:spPr>
          <a:xfrm rot="16200000" flipV="1">
            <a:off x="10963275" y="470598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738110" cy="670560"/>
            <a:chOff x="680" y="538"/>
            <a:chExt cx="12186"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1130"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关系归一化</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mc:AlternateContent xmlns:mc="http://schemas.openxmlformats.org/markup-compatibility/2006">
        <mc:Choice xmlns:a14="http://schemas.microsoft.com/office/drawing/2010/main" Requires="a14">
          <p:sp>
            <p:nvSpPr>
              <p:cNvPr id="140" name="文字方塊 139"/>
              <p:cNvSpPr txBox="1"/>
              <p:nvPr>
                <p:custDataLst>
                  <p:tags r:id="rId1"/>
                </p:custDataLst>
              </p:nvPr>
            </p:nvSpPr>
            <p:spPr>
              <a:xfrm>
                <a:off x="6228715" y="1403350"/>
                <a:ext cx="4412615" cy="801370"/>
              </a:xfrm>
              <a:prstGeom prst="rect">
                <a:avLst/>
              </a:prstGeom>
              <a:noFill/>
            </p:spPr>
            <p:txBody>
              <a:bodyPr wrap="none" lIns="0" tIns="0" rIns="0" bIns="0" rtlCol="0">
                <a:no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𝑖</m:t>
                          </m:r>
                        </m:sub>
                      </m:sSub>
                      <m:r>
                        <a:rPr lang="en-US" altLang="zh-TW" b="0" i="1" smtClean="0">
                          <a:latin typeface="Cambria Math" panose="02040503050406030204" charset="0"/>
                        </a:rPr>
                        <m:t>=</m:t>
                      </m:r>
                      <m:r>
                        <a:rPr lang="en-US" altLang="zh-TW" b="0" i="1" smtClean="0">
                          <a:latin typeface="Cambria Math" panose="02040503050406030204" charset="0"/>
                        </a:rPr>
                        <m:t>𝑒𝑥𝑝</m:t>
                      </m:r>
                      <m:d>
                        <m:dPr>
                          <m:ctrlPr>
                            <a:rPr lang="en-US" altLang="zh-TW" b="0" i="1" smtClean="0">
                              <a:latin typeface="Cambria Math" panose="02040503050406030204" charset="0"/>
                            </a:rPr>
                          </m:ctrlPr>
                        </m:dPr>
                        <m:e>
                          <m:sSub>
                            <m:sSubPr>
                              <m:ctrlPr>
                                <a:rPr lang="en-US" altLang="zh-TW" i="1">
                                  <a:latin typeface="Cambria Math" panose="02040503050406030204" charset="0"/>
                                </a:rPr>
                              </m:ctrlPr>
                            </m:sSubPr>
                            <m:e>
                              <m:r>
                                <a:rPr lang="zh-TW" altLang="en-US" i="1">
                                  <a:latin typeface="Cambria Math" panose="02040503050406030204" charset="0"/>
                                </a:rPr>
                                <m:t>𝛼</m:t>
                              </m:r>
                            </m:e>
                            <m:sub>
                              <m:r>
                                <a:rPr lang="en-US" altLang="zh-TW" i="1">
                                  <a:latin typeface="Cambria Math" panose="02040503050406030204" charset="0"/>
                                </a:rPr>
                                <m:t>1</m:t>
                              </m:r>
                              <m:r>
                                <a:rPr lang="en-US" altLang="zh-TW" i="1">
                                  <a:latin typeface="Cambria Math" panose="02040503050406030204" charset="0"/>
                                </a:rPr>
                                <m:t>,</m:t>
                              </m:r>
                              <m:r>
                                <a:rPr lang="en-US" altLang="zh-TW" b="0" i="1" smtClean="0">
                                  <a:latin typeface="Cambria Math" panose="02040503050406030204" charset="0"/>
                                </a:rPr>
                                <m:t>𝑖</m:t>
                              </m:r>
                            </m:sub>
                          </m:sSub>
                          <m:r>
                            <m:rPr>
                              <m:nor/>
                            </m:rPr>
                            <a:rPr lang="zh-TW" altLang="en-US" dirty="0">
                              <a:latin typeface="Cambria Math" panose="02040503050406030204" charset="0"/>
                            </a:rPr>
                            <m:t> </m:t>
                          </m:r>
                        </m:e>
                      </m:d>
                      <m:r>
                        <a:rPr lang="en-US" altLang="zh-TW" b="0" i="1" smtClean="0">
                          <a:latin typeface="Cambria Math" panose="02040503050406030204" charset="0"/>
                        </a:rPr>
                        <m:t>/</m:t>
                      </m:r>
                      <m:nary>
                        <m:naryPr>
                          <m:chr m:val="∑"/>
                          <m:limLoc m:val="subSup"/>
                          <m:supHide m:val="on"/>
                          <m:ctrlPr>
                            <a:rPr lang="en-US" altLang="zh-TW" b="0" i="1" smtClean="0">
                              <a:latin typeface="Cambria Math" panose="02040503050406030204" charset="0"/>
                            </a:rPr>
                          </m:ctrlPr>
                        </m:naryPr>
                        <m:sub>
                          <m:r>
                            <m:rPr>
                              <m:brk m:alnAt="9"/>
                            </m:rPr>
                            <a:rPr lang="en-US" altLang="zh-TW" b="0" i="1" smtClean="0">
                              <a:latin typeface="Cambria Math" panose="02040503050406030204" charset="0"/>
                            </a:rPr>
                            <m:t>𝑗</m:t>
                          </m:r>
                        </m:sub>
                        <m:sup/>
                        <m:e>
                          <m:r>
                            <a:rPr lang="en-US" altLang="zh-TW" i="1">
                              <a:latin typeface="Cambria Math" panose="02040503050406030204" charset="0"/>
                            </a:rPr>
                            <m:t>𝑒𝑥𝑝</m:t>
                          </m:r>
                          <m:d>
                            <m:dPr>
                              <m:ctrlPr>
                                <a:rPr lang="en-US" altLang="zh-TW" i="1">
                                  <a:latin typeface="Cambria Math" panose="02040503050406030204" charset="0"/>
                                </a:rPr>
                              </m:ctrlPr>
                            </m:dPr>
                            <m:e>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i="1">
                                      <a:latin typeface="Cambria Math" panose="02040503050406030204" charset="0"/>
                                    </a:rPr>
                                    <m:t>1</m:t>
                                  </m:r>
                                  <m:r>
                                    <a:rPr lang="en-US" altLang="zh-TW" i="1">
                                      <a:latin typeface="Cambria Math" panose="02040503050406030204" charset="0"/>
                                    </a:rPr>
                                    <m:t>,</m:t>
                                  </m:r>
                                  <m:r>
                                    <a:rPr lang="en-US" altLang="zh-TW" b="0" i="1" smtClean="0">
                                      <a:latin typeface="Cambria Math" panose="02040503050406030204" charset="0"/>
                                    </a:rPr>
                                    <m:t>𝑗</m:t>
                                  </m:r>
                                </m:sub>
                              </m:sSub>
                              <m:r>
                                <m:rPr>
                                  <m:nor/>
                                </m:rPr>
                                <a:rPr lang="zh-TW" altLang="en-US" dirty="0">
                                  <a:latin typeface="Cambria Math" panose="02040503050406030204" charset="0"/>
                                </a:rPr>
                                <m:t> </m:t>
                              </m:r>
                            </m:e>
                          </m:d>
                        </m:e>
                      </m:nary>
                    </m:oMath>
                  </m:oMathPara>
                </a14:m>
                <a:endParaRPr lang="zh-TW" altLang="en-US" dirty="0"/>
              </a:p>
            </p:txBody>
          </p:sp>
        </mc:Choice>
        <mc:Fallback>
          <p:sp>
            <p:nvSpPr>
              <p:cNvPr id="140" name="文字方塊 139"/>
              <p:cNvSpPr txBox="1">
                <a:spLocks noRot="1" noChangeAspect="1" noMove="1" noResize="1" noEditPoints="1" noAdjustHandles="1" noChangeArrowheads="1" noChangeShapeType="1" noTextEdit="1"/>
              </p:cNvSpPr>
              <p:nvPr>
                <p:custDataLst>
                  <p:tags r:id="rId2"/>
                </p:custDataLst>
              </p:nvPr>
            </p:nvSpPr>
            <p:spPr>
              <a:xfrm>
                <a:off x="6228715" y="1403350"/>
                <a:ext cx="4412615" cy="801370"/>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23" name="组合 22"/>
          <p:cNvGrpSpPr/>
          <p:nvPr/>
        </p:nvGrpSpPr>
        <p:grpSpPr>
          <a:xfrm>
            <a:off x="1180465" y="2628265"/>
            <a:ext cx="9962515" cy="4122535"/>
            <a:chOff x="2453" y="1689"/>
            <a:chExt cx="13563" cy="8754"/>
          </a:xfrm>
        </p:grpSpPr>
        <p:cxnSp>
          <p:nvCxnSpPr>
            <p:cNvPr id="109" name="直線單箭頭接點 108"/>
            <p:cNvCxnSpPr>
              <a:endCxn id="13" idx="4"/>
            </p:cNvCxnSpPr>
            <p:nvPr>
              <p:custDataLst>
                <p:tags r:id="rId4"/>
              </p:custDataLst>
            </p:nvPr>
          </p:nvCxnSpPr>
          <p:spPr>
            <a:xfrm flipH="1" flipV="1">
              <a:off x="3446" y="4479"/>
              <a:ext cx="455" cy="1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custDataLst>
                <p:tags r:id="rId5"/>
              </p:custDataLst>
            </p:nvPr>
          </p:nvCxnSpPr>
          <p:spPr>
            <a:xfrm flipH="1" flipV="1">
              <a:off x="7035" y="4446"/>
              <a:ext cx="455" cy="1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custDataLst>
                <p:tags r:id="rId6"/>
              </p:custDataLst>
            </p:nvPr>
          </p:nvCxnSpPr>
          <p:spPr>
            <a:xfrm flipH="1" flipV="1">
              <a:off x="10535" y="4445"/>
              <a:ext cx="455" cy="1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custDataLst>
                <p:tags r:id="rId7"/>
              </p:custDataLst>
            </p:nvPr>
          </p:nvCxnSpPr>
          <p:spPr>
            <a:xfrm flipH="1" flipV="1">
              <a:off x="14095" y="4473"/>
              <a:ext cx="455" cy="1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3377" y="7765"/>
              <a:ext cx="1126" cy="2629"/>
              <a:chOff x="988440" y="4874027"/>
              <a:chExt cx="715161" cy="1669208"/>
            </a:xfrm>
          </p:grpSpPr>
          <p:sp>
            <p:nvSpPr>
              <p:cNvPr id="2" name="矩形 1"/>
              <p:cNvSpPr/>
              <p:nvPr>
                <p:custDataLst>
                  <p:tags r:id="rId8"/>
                </p:custDataLst>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7" name="矩形 6"/>
              <p:cNvSpPr/>
              <p:nvPr>
                <p:custDataLst>
                  <p:tags r:id="rId9"/>
                </p:custDataLst>
              </p:nvPr>
            </p:nvSpPr>
            <p:spPr>
              <a:xfrm>
                <a:off x="1095305" y="5877761"/>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5" name="直線單箭頭接點 14"/>
              <p:cNvCxnSpPr/>
              <p:nvPr>
                <p:custDataLst>
                  <p:tags r:id="rId10"/>
                </p:custDataLst>
              </p:nvPr>
            </p:nvCxnSpPr>
            <p:spPr>
              <a:xfrm flipV="1">
                <a:off x="1315029"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文字方塊 56"/>
                  <p:cNvSpPr txBox="1"/>
                  <p:nvPr>
                    <p:custDataLst>
                      <p:tags r:id="rId11"/>
                    </p:custDataLst>
                  </p:nvPr>
                </p:nvSpPr>
                <p:spPr>
                  <a:xfrm>
                    <a:off x="988440" y="5948183"/>
                    <a:ext cx="715161" cy="505658"/>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𝑥</m:t>
                              </m:r>
                            </m:e>
                            <m:sup>
                              <m:r>
                                <a:rPr lang="en-US" altLang="zh-TW" b="0" i="1" smtClean="0">
                                  <a:latin typeface="Cambria Math" panose="02040503050406030204" charset="0"/>
                                </a:rPr>
                                <m:t>1</m:t>
                              </m:r>
                            </m:sup>
                          </m:sSup>
                        </m:oMath>
                      </m:oMathPara>
                    </a14:m>
                    <a:endParaRPr lang="zh-TW" altLang="en-US" dirty="0"/>
                  </a:p>
                </p:txBody>
              </p:sp>
            </mc:Choice>
            <mc:Fallback>
              <p:sp>
                <p:nvSpPr>
                  <p:cNvPr id="57" name="文字方塊 56"/>
                  <p:cNvSpPr txBox="1">
                    <a:spLocks noRot="1" noChangeAspect="1" noMove="1" noResize="1" noEditPoints="1" noAdjustHandles="1" noChangeArrowheads="1" noChangeShapeType="1" noTextEdit="1"/>
                  </p:cNvSpPr>
                  <p:nvPr>
                    <p:custDataLst>
                      <p:tags r:id="rId12"/>
                    </p:custDataLst>
                  </p:nvPr>
                </p:nvSpPr>
                <p:spPr>
                  <a:xfrm>
                    <a:off x="988440" y="5948183"/>
                    <a:ext cx="715161" cy="505658"/>
                  </a:xfrm>
                  <a:prstGeom prst="rect">
                    <a:avLst/>
                  </a:prstGeom>
                  <a:blipFill rotWithShape="1">
                    <a:blip r:embed="rId13"/>
                  </a:blipFill>
                </p:spPr>
                <p:txBody>
                  <a:bodyPr/>
                  <a:lstStyle/>
                  <a:p>
                    <a:r>
                      <a:rPr lang="zh-CN" altLang="en-US">
                        <a:noFill/>
                      </a:rPr>
                      <a:t> </a:t>
                    </a:r>
                  </a:p>
                </p:txBody>
              </p:sp>
            </mc:Fallback>
          </mc:AlternateContent>
        </p:grpSp>
        <p:grpSp>
          <p:nvGrpSpPr>
            <p:cNvPr id="14" name="群組 13"/>
            <p:cNvGrpSpPr/>
            <p:nvPr/>
          </p:nvGrpSpPr>
          <p:grpSpPr>
            <a:xfrm>
              <a:off x="6900" y="7765"/>
              <a:ext cx="1126" cy="2629"/>
              <a:chOff x="3049476" y="4874026"/>
              <a:chExt cx="715161" cy="1669209"/>
            </a:xfrm>
          </p:grpSpPr>
          <p:sp>
            <p:nvSpPr>
              <p:cNvPr id="8" name="矩形 7"/>
              <p:cNvSpPr/>
              <p:nvPr>
                <p:custDataLst>
                  <p:tags r:id="rId14"/>
                </p:custDataLst>
              </p:nvPr>
            </p:nvSpPr>
            <p:spPr>
              <a:xfrm>
                <a:off x="3165634"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10" name="矩形 9"/>
              <p:cNvSpPr/>
              <p:nvPr>
                <p:custDataLst>
                  <p:tags r:id="rId15"/>
                </p:custDataLst>
              </p:nvPr>
            </p:nvSpPr>
            <p:spPr>
              <a:xfrm>
                <a:off x="3164339" y="586564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8" name="直線單箭頭接點 17"/>
              <p:cNvCxnSpPr/>
              <p:nvPr>
                <p:custDataLst>
                  <p:tags r:id="rId16"/>
                </p:custDataLst>
              </p:nvPr>
            </p:nvCxnSpPr>
            <p:spPr>
              <a:xfrm flipV="1">
                <a:off x="3396916"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文字方塊 57"/>
                  <p:cNvSpPr txBox="1"/>
                  <p:nvPr>
                    <p:custDataLst>
                      <p:tags r:id="rId17"/>
                    </p:custDataLst>
                  </p:nvPr>
                </p:nvSpPr>
                <p:spPr>
                  <a:xfrm>
                    <a:off x="3049476" y="5949769"/>
                    <a:ext cx="715161" cy="506591"/>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2</m:t>
                              </m:r>
                            </m:sup>
                          </m:sSup>
                        </m:oMath>
                      </m:oMathPara>
                    </a14:m>
                    <a:endParaRPr lang="zh-TW" altLang="en-US" dirty="0"/>
                  </a:p>
                </p:txBody>
              </p:sp>
            </mc:Choice>
            <mc:Fallback>
              <p:sp>
                <p:nvSpPr>
                  <p:cNvPr id="58" name="文字方塊 57"/>
                  <p:cNvSpPr txBox="1">
                    <a:spLocks noRot="1" noChangeAspect="1" noMove="1" noResize="1" noEditPoints="1" noAdjustHandles="1" noChangeArrowheads="1" noChangeShapeType="1" noTextEdit="1"/>
                  </p:cNvSpPr>
                  <p:nvPr>
                    <p:custDataLst>
                      <p:tags r:id="rId18"/>
                    </p:custDataLst>
                  </p:nvPr>
                </p:nvSpPr>
                <p:spPr>
                  <a:xfrm>
                    <a:off x="3049476" y="5949769"/>
                    <a:ext cx="715161" cy="506591"/>
                  </a:xfrm>
                  <a:prstGeom prst="rect">
                    <a:avLst/>
                  </a:prstGeom>
                  <a:blipFill rotWithShape="1">
                    <a:blip r:embed="rId19"/>
                  </a:blipFill>
                </p:spPr>
                <p:txBody>
                  <a:bodyPr/>
                  <a:lstStyle/>
                  <a:p>
                    <a:r>
                      <a:rPr lang="zh-CN" altLang="en-US">
                        <a:noFill/>
                      </a:rPr>
                      <a:t> </a:t>
                    </a:r>
                  </a:p>
                </p:txBody>
              </p:sp>
            </mc:Fallback>
          </mc:AlternateContent>
        </p:grpSp>
        <p:grpSp>
          <p:nvGrpSpPr>
            <p:cNvPr id="20" name="群組 19"/>
            <p:cNvGrpSpPr/>
            <p:nvPr/>
          </p:nvGrpSpPr>
          <p:grpSpPr>
            <a:xfrm>
              <a:off x="10424" y="7788"/>
              <a:ext cx="1126" cy="2628"/>
              <a:chOff x="5344903" y="4888896"/>
              <a:chExt cx="715161" cy="1669209"/>
            </a:xfrm>
          </p:grpSpPr>
          <p:sp>
            <p:nvSpPr>
              <p:cNvPr id="12" name="矩形 11"/>
              <p:cNvSpPr/>
              <p:nvPr>
                <p:custDataLst>
                  <p:tags r:id="rId20"/>
                </p:custDataLst>
              </p:nvPr>
            </p:nvSpPr>
            <p:spPr>
              <a:xfrm>
                <a:off x="5454456" y="588051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7" name="直線單箭頭接點 16"/>
              <p:cNvCxnSpPr/>
              <p:nvPr>
                <p:custDataLst>
                  <p:tags r:id="rId21"/>
                </p:custDataLst>
              </p:nvPr>
            </p:nvCxnSpPr>
            <p:spPr>
              <a:xfrm flipV="1">
                <a:off x="5700935" y="552707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22"/>
                </p:custDataLst>
              </p:nvPr>
            </p:nvSpPr>
            <p:spPr>
              <a:xfrm>
                <a:off x="5455915"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59" name="文字方塊 58"/>
                  <p:cNvSpPr txBox="1"/>
                  <p:nvPr>
                    <p:custDataLst>
                      <p:tags r:id="rId23"/>
                    </p:custDataLst>
                  </p:nvPr>
                </p:nvSpPr>
                <p:spPr>
                  <a:xfrm>
                    <a:off x="5344903" y="5973607"/>
                    <a:ext cx="715161" cy="512112"/>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3</m:t>
                              </m:r>
                            </m:sup>
                          </m:sSup>
                        </m:oMath>
                      </m:oMathPara>
                    </a14:m>
                    <a:endParaRPr lang="zh-TW" altLang="en-US" dirty="0"/>
                  </a:p>
                </p:txBody>
              </p:sp>
            </mc:Choice>
            <mc:Fallback>
              <p:sp>
                <p:nvSpPr>
                  <p:cNvPr id="59" name="文字方塊 58"/>
                  <p:cNvSpPr txBox="1">
                    <a:spLocks noRot="1" noChangeAspect="1" noMove="1" noResize="1" noEditPoints="1" noAdjustHandles="1" noChangeArrowheads="1" noChangeShapeType="1" noTextEdit="1"/>
                  </p:cNvSpPr>
                  <p:nvPr>
                    <p:custDataLst>
                      <p:tags r:id="rId24"/>
                    </p:custDataLst>
                  </p:nvPr>
                </p:nvSpPr>
                <p:spPr>
                  <a:xfrm>
                    <a:off x="5344903" y="5973607"/>
                    <a:ext cx="715161" cy="512112"/>
                  </a:xfrm>
                  <a:prstGeom prst="rect">
                    <a:avLst/>
                  </a:prstGeom>
                  <a:blipFill rotWithShape="1">
                    <a:blip r:embed="rId25"/>
                  </a:blipFill>
                </p:spPr>
                <p:txBody>
                  <a:bodyPr/>
                  <a:lstStyle/>
                  <a:p>
                    <a:r>
                      <a:rPr lang="zh-CN" altLang="en-US">
                        <a:noFill/>
                      </a:rPr>
                      <a:t> </a:t>
                    </a:r>
                  </a:p>
                </p:txBody>
              </p:sp>
            </mc:Fallback>
          </mc:AlternateContent>
        </p:grpSp>
        <p:grpSp>
          <p:nvGrpSpPr>
            <p:cNvPr id="22" name="群組 21"/>
            <p:cNvGrpSpPr/>
            <p:nvPr/>
          </p:nvGrpSpPr>
          <p:grpSpPr>
            <a:xfrm>
              <a:off x="13947" y="7815"/>
              <a:ext cx="1126" cy="2628"/>
              <a:chOff x="7700853" y="4905697"/>
              <a:chExt cx="715161" cy="1669209"/>
            </a:xfrm>
          </p:grpSpPr>
          <p:sp>
            <p:nvSpPr>
              <p:cNvPr id="11" name="矩形 10"/>
              <p:cNvSpPr/>
              <p:nvPr>
                <p:custDataLst>
                  <p:tags r:id="rId26"/>
                </p:custDataLst>
              </p:nvPr>
            </p:nvSpPr>
            <p:spPr>
              <a:xfrm>
                <a:off x="7816425" y="5897316"/>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6" name="直線單箭頭接點 15"/>
              <p:cNvCxnSpPr/>
              <p:nvPr>
                <p:custDataLst>
                  <p:tags r:id="rId27"/>
                </p:custDataLst>
              </p:nvPr>
            </p:nvCxnSpPr>
            <p:spPr>
              <a:xfrm flipV="1">
                <a:off x="8069550" y="5543878"/>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custDataLst>
                  <p:tags r:id="rId28"/>
                </p:custDataLst>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2" name="文字方塊 61"/>
                  <p:cNvSpPr txBox="1"/>
                  <p:nvPr>
                    <p:custDataLst>
                      <p:tags r:id="rId29"/>
                    </p:custDataLst>
                  </p:nvPr>
                </p:nvSpPr>
                <p:spPr>
                  <a:xfrm>
                    <a:off x="7700853" y="5979665"/>
                    <a:ext cx="715161" cy="509529"/>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4</m:t>
                              </m:r>
                            </m:sup>
                          </m:sSup>
                        </m:oMath>
                      </m:oMathPara>
                    </a14:m>
                    <a:endParaRPr lang="zh-TW" altLang="en-US" dirty="0"/>
                  </a:p>
                </p:txBody>
              </p:sp>
            </mc:Choice>
            <mc:Fallback>
              <p:sp>
                <p:nvSpPr>
                  <p:cNvPr id="62" name="文字方塊 61"/>
                  <p:cNvSpPr txBox="1">
                    <a:spLocks noRot="1" noChangeAspect="1" noMove="1" noResize="1" noEditPoints="1" noAdjustHandles="1" noChangeArrowheads="1" noChangeShapeType="1" noTextEdit="1"/>
                  </p:cNvSpPr>
                  <p:nvPr>
                    <p:custDataLst>
                      <p:tags r:id="rId30"/>
                    </p:custDataLst>
                  </p:nvPr>
                </p:nvSpPr>
                <p:spPr>
                  <a:xfrm>
                    <a:off x="7700853" y="5979665"/>
                    <a:ext cx="715161" cy="509529"/>
                  </a:xfrm>
                  <a:prstGeom prst="rect">
                    <a:avLst/>
                  </a:prstGeom>
                  <a:blipFill rotWithShape="1">
                    <a:blip r:embed="rId31"/>
                  </a:blipFill>
                </p:spPr>
                <p:txBody>
                  <a:bodyPr/>
                  <a:lstStyle/>
                  <a:p>
                    <a:r>
                      <a:rPr lang="zh-CN" altLang="en-US">
                        <a:noFill/>
                      </a:rPr>
                      <a:t> </a:t>
                    </a:r>
                  </a:p>
                </p:txBody>
              </p:sp>
            </mc:Fallback>
          </mc:AlternateContent>
        </p:grpSp>
        <p:grpSp>
          <p:nvGrpSpPr>
            <p:cNvPr id="72" name="群組 71"/>
            <p:cNvGrpSpPr/>
            <p:nvPr/>
          </p:nvGrpSpPr>
          <p:grpSpPr>
            <a:xfrm>
              <a:off x="2453" y="6067"/>
              <a:ext cx="2897" cy="1658"/>
              <a:chOff x="401919" y="3795863"/>
              <a:chExt cx="1839368" cy="1052823"/>
            </a:xfrm>
          </p:grpSpPr>
          <p:sp>
            <p:nvSpPr>
              <p:cNvPr id="25" name="矩形 24"/>
              <p:cNvSpPr/>
              <p:nvPr>
                <p:custDataLst>
                  <p:tags r:id="rId32"/>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28" name="文字方塊 27"/>
                  <p:cNvSpPr txBox="1"/>
                  <p:nvPr>
                    <p:custDataLst>
                      <p:tags r:id="rId33"/>
                    </p:custDataLst>
                  </p:nvPr>
                </p:nvSpPr>
                <p:spPr>
                  <a:xfrm>
                    <a:off x="1526126" y="3833406"/>
                    <a:ext cx="715161" cy="51033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i="1">
                                  <a:latin typeface="Cambria Math" panose="02040503050406030204" charset="0"/>
                                </a:rPr>
                                <m:t>1</m:t>
                              </m:r>
                            </m:sup>
                          </m:sSup>
                        </m:oMath>
                      </m:oMathPara>
                    </a14:m>
                    <a:endParaRPr lang="zh-TW" altLang="en-US" dirty="0"/>
                  </a:p>
                </p:txBody>
              </p:sp>
            </mc:Choice>
            <mc:Fallback>
              <p:sp>
                <p:nvSpPr>
                  <p:cNvPr id="28" name="文字方塊 27"/>
                  <p:cNvSpPr txBox="1">
                    <a:spLocks noRot="1" noChangeAspect="1" noMove="1" noResize="1" noEditPoints="1" noAdjustHandles="1" noChangeArrowheads="1" noChangeShapeType="1" noTextEdit="1"/>
                  </p:cNvSpPr>
                  <p:nvPr>
                    <p:custDataLst>
                      <p:tags r:id="rId34"/>
                    </p:custDataLst>
                  </p:nvPr>
                </p:nvSpPr>
                <p:spPr>
                  <a:xfrm>
                    <a:off x="1526126" y="3833406"/>
                    <a:ext cx="715161" cy="510334"/>
                  </a:xfrm>
                  <a:prstGeom prst="rect">
                    <a:avLst/>
                  </a:prstGeom>
                  <a:blipFill rotWithShape="1">
                    <a:blip r:embed="rId35"/>
                  </a:blipFill>
                </p:spPr>
                <p:txBody>
                  <a:bodyPr/>
                  <a:lstStyle/>
                  <a:p>
                    <a:r>
                      <a:rPr lang="zh-CN" altLang="en-US">
                        <a:noFill/>
                      </a:rPr>
                      <a:t> </a:t>
                    </a:r>
                  </a:p>
                </p:txBody>
              </p:sp>
            </mc:Fallback>
          </mc:AlternateContent>
          <p:sp>
            <p:nvSpPr>
              <p:cNvPr id="32" name="矩形 31"/>
              <p:cNvSpPr/>
              <p:nvPr>
                <p:custDataLst>
                  <p:tags r:id="rId36"/>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33" name="文字方塊 32"/>
                  <p:cNvSpPr txBox="1"/>
                  <p:nvPr>
                    <p:custDataLst>
                      <p:tags r:id="rId37"/>
                    </p:custDataLst>
                  </p:nvPr>
                </p:nvSpPr>
                <p:spPr>
                  <a:xfrm>
                    <a:off x="964022" y="3843680"/>
                    <a:ext cx="715161" cy="51033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i="1">
                                  <a:latin typeface="Cambria Math" panose="02040503050406030204" charset="0"/>
                                </a:rPr>
                                <m:t>1</m:t>
                              </m:r>
                            </m:sup>
                          </m:sSup>
                        </m:oMath>
                      </m:oMathPara>
                    </a14:m>
                    <a:endParaRPr lang="zh-TW" altLang="en-US" dirty="0"/>
                  </a:p>
                </p:txBody>
              </p:sp>
            </mc:Choice>
            <mc:Fallback>
              <p:sp>
                <p:nvSpPr>
                  <p:cNvPr id="33" name="文字方塊 32"/>
                  <p:cNvSpPr txBox="1">
                    <a:spLocks noRot="1" noChangeAspect="1" noMove="1" noResize="1" noEditPoints="1" noAdjustHandles="1" noChangeArrowheads="1" noChangeShapeType="1" noTextEdit="1"/>
                  </p:cNvSpPr>
                  <p:nvPr>
                    <p:custDataLst>
                      <p:tags r:id="rId38"/>
                    </p:custDataLst>
                  </p:nvPr>
                </p:nvSpPr>
                <p:spPr>
                  <a:xfrm>
                    <a:off x="964022" y="3843680"/>
                    <a:ext cx="715161" cy="510334"/>
                  </a:xfrm>
                  <a:prstGeom prst="rect">
                    <a:avLst/>
                  </a:prstGeom>
                  <a:blipFill rotWithShape="1">
                    <a:blip r:embed="rId39"/>
                  </a:blipFill>
                </p:spPr>
                <p:txBody>
                  <a:bodyPr/>
                  <a:lstStyle/>
                  <a:p>
                    <a:r>
                      <a:rPr lang="zh-CN" altLang="en-US">
                        <a:noFill/>
                      </a:rPr>
                      <a:t> </a:t>
                    </a:r>
                  </a:p>
                </p:txBody>
              </p:sp>
            </mc:Fallback>
          </mc:AlternateContent>
          <p:sp>
            <p:nvSpPr>
              <p:cNvPr id="34" name="矩形 33"/>
              <p:cNvSpPr/>
              <p:nvPr>
                <p:custDataLst>
                  <p:tags r:id="rId40"/>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35" name="文字方塊 34"/>
                  <p:cNvSpPr txBox="1"/>
                  <p:nvPr>
                    <p:custDataLst>
                      <p:tags r:id="rId41"/>
                    </p:custDataLst>
                  </p:nvPr>
                </p:nvSpPr>
                <p:spPr>
                  <a:xfrm>
                    <a:off x="401919" y="3843680"/>
                    <a:ext cx="715161" cy="48207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i="1">
                                  <a:latin typeface="Cambria Math" panose="02040503050406030204" charset="0"/>
                                </a:rPr>
                                <m:t>1</m:t>
                              </m:r>
                            </m:sup>
                          </m:sSup>
                        </m:oMath>
                      </m:oMathPara>
                    </a14:m>
                    <a:endParaRPr lang="zh-TW" altLang="en-US" dirty="0"/>
                  </a:p>
                </p:txBody>
              </p:sp>
            </mc:Choice>
            <mc:Fallback>
              <p:sp>
                <p:nvSpPr>
                  <p:cNvPr id="35" name="文字方塊 34"/>
                  <p:cNvSpPr txBox="1">
                    <a:spLocks noRot="1" noChangeAspect="1" noMove="1" noResize="1" noEditPoints="1" noAdjustHandles="1" noChangeArrowheads="1" noChangeShapeType="1" noTextEdit="1"/>
                  </p:cNvSpPr>
                  <p:nvPr>
                    <p:custDataLst>
                      <p:tags r:id="rId42"/>
                    </p:custDataLst>
                  </p:nvPr>
                </p:nvSpPr>
                <p:spPr>
                  <a:xfrm>
                    <a:off x="401919" y="3843680"/>
                    <a:ext cx="715161" cy="482077"/>
                  </a:xfrm>
                  <a:prstGeom prst="rect">
                    <a:avLst/>
                  </a:prstGeom>
                  <a:blipFill rotWithShape="1">
                    <a:blip r:embed="rId43"/>
                  </a:blipFill>
                </p:spPr>
                <p:txBody>
                  <a:bodyPr/>
                  <a:lstStyle/>
                  <a:p>
                    <a:r>
                      <a:rPr lang="zh-CN" altLang="en-US">
                        <a:noFill/>
                      </a:rPr>
                      <a:t> </a:t>
                    </a:r>
                  </a:p>
                </p:txBody>
              </p:sp>
            </mc:Fallback>
          </mc:AlternateContent>
          <p:cxnSp>
            <p:nvCxnSpPr>
              <p:cNvPr id="68" name="直線單箭頭接點 67"/>
              <p:cNvCxnSpPr/>
              <p:nvPr>
                <p:custDataLst>
                  <p:tags r:id="rId44"/>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custDataLst>
                  <p:tags r:id="rId45"/>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custDataLst>
                  <p:tags r:id="rId46"/>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custDataLst>
                  <p:tags r:id="rId47"/>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群組 72"/>
            <p:cNvGrpSpPr/>
            <p:nvPr/>
          </p:nvGrpSpPr>
          <p:grpSpPr>
            <a:xfrm>
              <a:off x="6038" y="6040"/>
              <a:ext cx="2897" cy="1658"/>
              <a:chOff x="401919" y="3795863"/>
              <a:chExt cx="1839368" cy="1052823"/>
            </a:xfrm>
          </p:grpSpPr>
          <p:sp>
            <p:nvSpPr>
              <p:cNvPr id="74" name="矩形 73"/>
              <p:cNvSpPr/>
              <p:nvPr>
                <p:custDataLst>
                  <p:tags r:id="rId48"/>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5" name="文字方塊 74"/>
                  <p:cNvSpPr txBox="1"/>
                  <p:nvPr>
                    <p:custDataLst>
                      <p:tags r:id="rId49"/>
                    </p:custDataLst>
                  </p:nvPr>
                </p:nvSpPr>
                <p:spPr>
                  <a:xfrm>
                    <a:off x="1526126" y="3833406"/>
                    <a:ext cx="715161" cy="51204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2</m:t>
                              </m:r>
                            </m:sup>
                          </m:sSup>
                        </m:oMath>
                      </m:oMathPara>
                    </a14:m>
                    <a:endParaRPr lang="zh-TW" altLang="en-US" dirty="0"/>
                  </a:p>
                </p:txBody>
              </p:sp>
            </mc:Choice>
            <mc:Fallback>
              <p:sp>
                <p:nvSpPr>
                  <p:cNvPr id="75" name="文字方塊 74"/>
                  <p:cNvSpPr txBox="1">
                    <a:spLocks noRot="1" noChangeAspect="1" noMove="1" noResize="1" noEditPoints="1" noAdjustHandles="1" noChangeArrowheads="1" noChangeShapeType="1" noTextEdit="1"/>
                  </p:cNvSpPr>
                  <p:nvPr>
                    <p:custDataLst>
                      <p:tags r:id="rId50"/>
                    </p:custDataLst>
                  </p:nvPr>
                </p:nvSpPr>
                <p:spPr>
                  <a:xfrm>
                    <a:off x="1526126" y="3833406"/>
                    <a:ext cx="715161" cy="512046"/>
                  </a:xfrm>
                  <a:prstGeom prst="rect">
                    <a:avLst/>
                  </a:prstGeom>
                  <a:blipFill rotWithShape="1">
                    <a:blip r:embed="rId51"/>
                  </a:blipFill>
                </p:spPr>
                <p:txBody>
                  <a:bodyPr/>
                  <a:lstStyle/>
                  <a:p>
                    <a:r>
                      <a:rPr lang="zh-CN" altLang="en-US">
                        <a:noFill/>
                      </a:rPr>
                      <a:t> </a:t>
                    </a:r>
                  </a:p>
                </p:txBody>
              </p:sp>
            </mc:Fallback>
          </mc:AlternateContent>
          <p:sp>
            <p:nvSpPr>
              <p:cNvPr id="76" name="矩形 75"/>
              <p:cNvSpPr/>
              <p:nvPr>
                <p:custDataLst>
                  <p:tags r:id="rId52"/>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7" name="文字方塊 76"/>
                  <p:cNvSpPr txBox="1"/>
                  <p:nvPr>
                    <p:custDataLst>
                      <p:tags r:id="rId53"/>
                    </p:custDataLst>
                  </p:nvPr>
                </p:nvSpPr>
                <p:spPr>
                  <a:xfrm>
                    <a:off x="964022" y="3843680"/>
                    <a:ext cx="715161" cy="51204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2</m:t>
                              </m:r>
                            </m:sup>
                          </m:sSup>
                        </m:oMath>
                      </m:oMathPara>
                    </a14:m>
                    <a:endParaRPr lang="zh-TW" altLang="en-US" dirty="0"/>
                  </a:p>
                </p:txBody>
              </p:sp>
            </mc:Choice>
            <mc:Fallback>
              <p:sp>
                <p:nvSpPr>
                  <p:cNvPr id="77" name="文字方塊 76"/>
                  <p:cNvSpPr txBox="1">
                    <a:spLocks noRot="1" noChangeAspect="1" noMove="1" noResize="1" noEditPoints="1" noAdjustHandles="1" noChangeArrowheads="1" noChangeShapeType="1" noTextEdit="1"/>
                  </p:cNvSpPr>
                  <p:nvPr>
                    <p:custDataLst>
                      <p:tags r:id="rId54"/>
                    </p:custDataLst>
                  </p:nvPr>
                </p:nvSpPr>
                <p:spPr>
                  <a:xfrm>
                    <a:off x="964022" y="3843680"/>
                    <a:ext cx="715161" cy="512046"/>
                  </a:xfrm>
                  <a:prstGeom prst="rect">
                    <a:avLst/>
                  </a:prstGeom>
                  <a:blipFill rotWithShape="1">
                    <a:blip r:embed="rId55"/>
                  </a:blipFill>
                </p:spPr>
                <p:txBody>
                  <a:bodyPr/>
                  <a:lstStyle/>
                  <a:p>
                    <a:r>
                      <a:rPr lang="zh-CN" altLang="en-US">
                        <a:noFill/>
                      </a:rPr>
                      <a:t> </a:t>
                    </a:r>
                  </a:p>
                </p:txBody>
              </p:sp>
            </mc:Fallback>
          </mc:AlternateContent>
          <p:sp>
            <p:nvSpPr>
              <p:cNvPr id="78" name="矩形 77"/>
              <p:cNvSpPr/>
              <p:nvPr>
                <p:custDataLst>
                  <p:tags r:id="rId56"/>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9" name="文字方塊 78"/>
                  <p:cNvSpPr txBox="1"/>
                  <p:nvPr>
                    <p:custDataLst>
                      <p:tags r:id="rId57"/>
                    </p:custDataLst>
                  </p:nvPr>
                </p:nvSpPr>
                <p:spPr>
                  <a:xfrm>
                    <a:off x="401919" y="3843680"/>
                    <a:ext cx="715161" cy="48293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2</m:t>
                              </m:r>
                            </m:sup>
                          </m:sSup>
                        </m:oMath>
                      </m:oMathPara>
                    </a14:m>
                    <a:endParaRPr lang="zh-TW" altLang="en-US" dirty="0"/>
                  </a:p>
                </p:txBody>
              </p:sp>
            </mc:Choice>
            <mc:Fallback>
              <p:sp>
                <p:nvSpPr>
                  <p:cNvPr id="79" name="文字方塊 78"/>
                  <p:cNvSpPr txBox="1">
                    <a:spLocks noRot="1" noChangeAspect="1" noMove="1" noResize="1" noEditPoints="1" noAdjustHandles="1" noChangeArrowheads="1" noChangeShapeType="1" noTextEdit="1"/>
                  </p:cNvSpPr>
                  <p:nvPr>
                    <p:custDataLst>
                      <p:tags r:id="rId58"/>
                    </p:custDataLst>
                  </p:nvPr>
                </p:nvSpPr>
                <p:spPr>
                  <a:xfrm>
                    <a:off x="401919" y="3843680"/>
                    <a:ext cx="715161" cy="482933"/>
                  </a:xfrm>
                  <a:prstGeom prst="rect">
                    <a:avLst/>
                  </a:prstGeom>
                  <a:blipFill rotWithShape="1">
                    <a:blip r:embed="rId59"/>
                  </a:blipFill>
                </p:spPr>
                <p:txBody>
                  <a:bodyPr/>
                  <a:lstStyle/>
                  <a:p>
                    <a:r>
                      <a:rPr lang="zh-CN" altLang="en-US">
                        <a:noFill/>
                      </a:rPr>
                      <a:t> </a:t>
                    </a:r>
                  </a:p>
                </p:txBody>
              </p:sp>
            </mc:Fallback>
          </mc:AlternateContent>
          <p:cxnSp>
            <p:nvCxnSpPr>
              <p:cNvPr id="80" name="直線單箭頭接點 79"/>
              <p:cNvCxnSpPr/>
              <p:nvPr>
                <p:custDataLst>
                  <p:tags r:id="rId60"/>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custDataLst>
                  <p:tags r:id="rId61"/>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custDataLst>
                  <p:tags r:id="rId62"/>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custDataLst>
                  <p:tags r:id="rId63"/>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群組 83"/>
            <p:cNvGrpSpPr/>
            <p:nvPr/>
          </p:nvGrpSpPr>
          <p:grpSpPr>
            <a:xfrm>
              <a:off x="9572" y="6057"/>
              <a:ext cx="2897" cy="1658"/>
              <a:chOff x="401919" y="3795863"/>
              <a:chExt cx="1839368" cy="1052823"/>
            </a:xfrm>
          </p:grpSpPr>
          <p:sp>
            <p:nvSpPr>
              <p:cNvPr id="85" name="矩形 84"/>
              <p:cNvSpPr/>
              <p:nvPr>
                <p:custDataLst>
                  <p:tags r:id="rId64"/>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6" name="文字方塊 85"/>
                  <p:cNvSpPr txBox="1"/>
                  <p:nvPr>
                    <p:custDataLst>
                      <p:tags r:id="rId65"/>
                    </p:custDataLst>
                  </p:nvPr>
                </p:nvSpPr>
                <p:spPr>
                  <a:xfrm>
                    <a:off x="1526126" y="3833406"/>
                    <a:ext cx="715161" cy="51204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3</m:t>
                              </m:r>
                            </m:sup>
                          </m:sSup>
                        </m:oMath>
                      </m:oMathPara>
                    </a14:m>
                    <a:endParaRPr lang="zh-TW" altLang="en-US" dirty="0"/>
                  </a:p>
                </p:txBody>
              </p:sp>
            </mc:Choice>
            <mc:Fallback>
              <p:sp>
                <p:nvSpPr>
                  <p:cNvPr id="86" name="文字方塊 85"/>
                  <p:cNvSpPr txBox="1">
                    <a:spLocks noRot="1" noChangeAspect="1" noMove="1" noResize="1" noEditPoints="1" noAdjustHandles="1" noChangeArrowheads="1" noChangeShapeType="1" noTextEdit="1"/>
                  </p:cNvSpPr>
                  <p:nvPr>
                    <p:custDataLst>
                      <p:tags r:id="rId66"/>
                    </p:custDataLst>
                  </p:nvPr>
                </p:nvSpPr>
                <p:spPr>
                  <a:xfrm>
                    <a:off x="1526126" y="3833406"/>
                    <a:ext cx="715161" cy="512046"/>
                  </a:xfrm>
                  <a:prstGeom prst="rect">
                    <a:avLst/>
                  </a:prstGeom>
                  <a:blipFill rotWithShape="1">
                    <a:blip r:embed="rId67"/>
                  </a:blipFill>
                </p:spPr>
                <p:txBody>
                  <a:bodyPr/>
                  <a:lstStyle/>
                  <a:p>
                    <a:r>
                      <a:rPr lang="zh-CN" altLang="en-US">
                        <a:noFill/>
                      </a:rPr>
                      <a:t> </a:t>
                    </a:r>
                  </a:p>
                </p:txBody>
              </p:sp>
            </mc:Fallback>
          </mc:AlternateContent>
          <p:sp>
            <p:nvSpPr>
              <p:cNvPr id="87" name="矩形 86"/>
              <p:cNvSpPr/>
              <p:nvPr>
                <p:custDataLst>
                  <p:tags r:id="rId68"/>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8" name="文字方塊 87"/>
                  <p:cNvSpPr txBox="1"/>
                  <p:nvPr>
                    <p:custDataLst>
                      <p:tags r:id="rId69"/>
                    </p:custDataLst>
                  </p:nvPr>
                </p:nvSpPr>
                <p:spPr>
                  <a:xfrm>
                    <a:off x="964022" y="3843680"/>
                    <a:ext cx="715161" cy="51204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3</m:t>
                              </m:r>
                            </m:sup>
                          </m:sSup>
                        </m:oMath>
                      </m:oMathPara>
                    </a14:m>
                    <a:endParaRPr lang="zh-TW" altLang="en-US" dirty="0"/>
                  </a:p>
                </p:txBody>
              </p:sp>
            </mc:Choice>
            <mc:Fallback>
              <p:sp>
                <p:nvSpPr>
                  <p:cNvPr id="88" name="文字方塊 87"/>
                  <p:cNvSpPr txBox="1">
                    <a:spLocks noRot="1" noChangeAspect="1" noMove="1" noResize="1" noEditPoints="1" noAdjustHandles="1" noChangeArrowheads="1" noChangeShapeType="1" noTextEdit="1"/>
                  </p:cNvSpPr>
                  <p:nvPr>
                    <p:custDataLst>
                      <p:tags r:id="rId70"/>
                    </p:custDataLst>
                  </p:nvPr>
                </p:nvSpPr>
                <p:spPr>
                  <a:xfrm>
                    <a:off x="964022" y="3843680"/>
                    <a:ext cx="715161" cy="512046"/>
                  </a:xfrm>
                  <a:prstGeom prst="rect">
                    <a:avLst/>
                  </a:prstGeom>
                  <a:blipFill rotWithShape="1">
                    <a:blip r:embed="rId71"/>
                  </a:blipFill>
                </p:spPr>
                <p:txBody>
                  <a:bodyPr/>
                  <a:lstStyle/>
                  <a:p>
                    <a:r>
                      <a:rPr lang="zh-CN" altLang="en-US">
                        <a:noFill/>
                      </a:rPr>
                      <a:t> </a:t>
                    </a:r>
                  </a:p>
                </p:txBody>
              </p:sp>
            </mc:Fallback>
          </mc:AlternateContent>
          <p:sp>
            <p:nvSpPr>
              <p:cNvPr id="89" name="矩形 88"/>
              <p:cNvSpPr/>
              <p:nvPr>
                <p:custDataLst>
                  <p:tags r:id="rId72"/>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0" name="文字方塊 89"/>
                  <p:cNvSpPr txBox="1"/>
                  <p:nvPr>
                    <p:custDataLst>
                      <p:tags r:id="rId73"/>
                    </p:custDataLst>
                  </p:nvPr>
                </p:nvSpPr>
                <p:spPr>
                  <a:xfrm>
                    <a:off x="401919" y="3843680"/>
                    <a:ext cx="715161" cy="48293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3</m:t>
                              </m:r>
                            </m:sup>
                          </m:sSup>
                        </m:oMath>
                      </m:oMathPara>
                    </a14:m>
                    <a:endParaRPr lang="zh-TW" altLang="en-US" dirty="0"/>
                  </a:p>
                </p:txBody>
              </p:sp>
            </mc:Choice>
            <mc:Fallback>
              <p:sp>
                <p:nvSpPr>
                  <p:cNvPr id="90" name="文字方塊 89"/>
                  <p:cNvSpPr txBox="1">
                    <a:spLocks noRot="1" noChangeAspect="1" noMove="1" noResize="1" noEditPoints="1" noAdjustHandles="1" noChangeArrowheads="1" noChangeShapeType="1" noTextEdit="1"/>
                  </p:cNvSpPr>
                  <p:nvPr>
                    <p:custDataLst>
                      <p:tags r:id="rId74"/>
                    </p:custDataLst>
                  </p:nvPr>
                </p:nvSpPr>
                <p:spPr>
                  <a:xfrm>
                    <a:off x="401919" y="3843680"/>
                    <a:ext cx="715161" cy="482933"/>
                  </a:xfrm>
                  <a:prstGeom prst="rect">
                    <a:avLst/>
                  </a:prstGeom>
                  <a:blipFill rotWithShape="1">
                    <a:blip r:embed="rId75"/>
                  </a:blipFill>
                </p:spPr>
                <p:txBody>
                  <a:bodyPr/>
                  <a:lstStyle/>
                  <a:p>
                    <a:r>
                      <a:rPr lang="zh-CN" altLang="en-US">
                        <a:noFill/>
                      </a:rPr>
                      <a:t> </a:t>
                    </a:r>
                  </a:p>
                </p:txBody>
              </p:sp>
            </mc:Fallback>
          </mc:AlternateContent>
          <p:cxnSp>
            <p:nvCxnSpPr>
              <p:cNvPr id="91" name="直線單箭頭接點 90"/>
              <p:cNvCxnSpPr/>
              <p:nvPr>
                <p:custDataLst>
                  <p:tags r:id="rId76"/>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custDataLst>
                  <p:tags r:id="rId77"/>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custDataLst>
                  <p:tags r:id="rId78"/>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custDataLst>
                  <p:tags r:id="rId79"/>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群組 94"/>
            <p:cNvGrpSpPr/>
            <p:nvPr/>
          </p:nvGrpSpPr>
          <p:grpSpPr>
            <a:xfrm>
              <a:off x="13119" y="6078"/>
              <a:ext cx="2897" cy="1658"/>
              <a:chOff x="401919" y="3795863"/>
              <a:chExt cx="1839368" cy="1052823"/>
            </a:xfrm>
          </p:grpSpPr>
          <p:sp>
            <p:nvSpPr>
              <p:cNvPr id="96" name="矩形 95"/>
              <p:cNvSpPr/>
              <p:nvPr>
                <p:custDataLst>
                  <p:tags r:id="rId80"/>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7" name="文字方塊 96"/>
                  <p:cNvSpPr txBox="1"/>
                  <p:nvPr>
                    <p:custDataLst>
                      <p:tags r:id="rId81"/>
                    </p:custDataLst>
                  </p:nvPr>
                </p:nvSpPr>
                <p:spPr>
                  <a:xfrm>
                    <a:off x="1526126" y="3833406"/>
                    <a:ext cx="715161" cy="50947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4</m:t>
                              </m:r>
                            </m:sup>
                          </m:sSup>
                        </m:oMath>
                      </m:oMathPara>
                    </a14:m>
                    <a:endParaRPr lang="zh-TW" altLang="en-US" dirty="0"/>
                  </a:p>
                </p:txBody>
              </p:sp>
            </mc:Choice>
            <mc:Fallback>
              <p:sp>
                <p:nvSpPr>
                  <p:cNvPr id="97" name="文字方塊 96"/>
                  <p:cNvSpPr txBox="1">
                    <a:spLocks noRot="1" noChangeAspect="1" noMove="1" noResize="1" noEditPoints="1" noAdjustHandles="1" noChangeArrowheads="1" noChangeShapeType="1" noTextEdit="1"/>
                  </p:cNvSpPr>
                  <p:nvPr>
                    <p:custDataLst>
                      <p:tags r:id="rId82"/>
                    </p:custDataLst>
                  </p:nvPr>
                </p:nvSpPr>
                <p:spPr>
                  <a:xfrm>
                    <a:off x="1526126" y="3833406"/>
                    <a:ext cx="715161" cy="509477"/>
                  </a:xfrm>
                  <a:prstGeom prst="rect">
                    <a:avLst/>
                  </a:prstGeom>
                  <a:blipFill rotWithShape="1">
                    <a:blip r:embed="rId83"/>
                  </a:blipFill>
                </p:spPr>
                <p:txBody>
                  <a:bodyPr/>
                  <a:lstStyle/>
                  <a:p>
                    <a:r>
                      <a:rPr lang="zh-CN" altLang="en-US">
                        <a:noFill/>
                      </a:rPr>
                      <a:t> </a:t>
                    </a:r>
                  </a:p>
                </p:txBody>
              </p:sp>
            </mc:Fallback>
          </mc:AlternateContent>
          <p:sp>
            <p:nvSpPr>
              <p:cNvPr id="98" name="矩形 97"/>
              <p:cNvSpPr/>
              <p:nvPr>
                <p:custDataLst>
                  <p:tags r:id="rId84"/>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9" name="文字方塊 98"/>
                  <p:cNvSpPr txBox="1"/>
                  <p:nvPr>
                    <p:custDataLst>
                      <p:tags r:id="rId85"/>
                    </p:custDataLst>
                  </p:nvPr>
                </p:nvSpPr>
                <p:spPr>
                  <a:xfrm>
                    <a:off x="964022" y="3843680"/>
                    <a:ext cx="715161" cy="50947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4</m:t>
                              </m:r>
                            </m:sup>
                          </m:sSup>
                        </m:oMath>
                      </m:oMathPara>
                    </a14:m>
                    <a:endParaRPr lang="zh-TW" altLang="en-US" dirty="0"/>
                  </a:p>
                </p:txBody>
              </p:sp>
            </mc:Choice>
            <mc:Fallback>
              <p:sp>
                <p:nvSpPr>
                  <p:cNvPr id="99" name="文字方塊 98"/>
                  <p:cNvSpPr txBox="1">
                    <a:spLocks noRot="1" noChangeAspect="1" noMove="1" noResize="1" noEditPoints="1" noAdjustHandles="1" noChangeArrowheads="1" noChangeShapeType="1" noTextEdit="1"/>
                  </p:cNvSpPr>
                  <p:nvPr>
                    <p:custDataLst>
                      <p:tags r:id="rId86"/>
                    </p:custDataLst>
                  </p:nvPr>
                </p:nvSpPr>
                <p:spPr>
                  <a:xfrm>
                    <a:off x="964022" y="3843680"/>
                    <a:ext cx="715161" cy="509477"/>
                  </a:xfrm>
                  <a:prstGeom prst="rect">
                    <a:avLst/>
                  </a:prstGeom>
                  <a:blipFill rotWithShape="1">
                    <a:blip r:embed="rId87"/>
                  </a:blipFill>
                </p:spPr>
                <p:txBody>
                  <a:bodyPr/>
                  <a:lstStyle/>
                  <a:p>
                    <a:r>
                      <a:rPr lang="zh-CN" altLang="en-US">
                        <a:noFill/>
                      </a:rPr>
                      <a:t> </a:t>
                    </a:r>
                  </a:p>
                </p:txBody>
              </p:sp>
            </mc:Fallback>
          </mc:AlternateContent>
          <p:sp>
            <p:nvSpPr>
              <p:cNvPr id="100" name="矩形 99"/>
              <p:cNvSpPr/>
              <p:nvPr>
                <p:custDataLst>
                  <p:tags r:id="rId88"/>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01" name="文字方塊 100"/>
                  <p:cNvSpPr txBox="1"/>
                  <p:nvPr>
                    <p:custDataLst>
                      <p:tags r:id="rId89"/>
                    </p:custDataLst>
                  </p:nvPr>
                </p:nvSpPr>
                <p:spPr>
                  <a:xfrm>
                    <a:off x="401919" y="3843680"/>
                    <a:ext cx="715161" cy="481221"/>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4</m:t>
                              </m:r>
                            </m:sup>
                          </m:sSup>
                        </m:oMath>
                      </m:oMathPara>
                    </a14:m>
                    <a:endParaRPr lang="zh-TW" altLang="en-US" dirty="0"/>
                  </a:p>
                </p:txBody>
              </p:sp>
            </mc:Choice>
            <mc:Fallback>
              <p:sp>
                <p:nvSpPr>
                  <p:cNvPr id="101" name="文字方塊 100"/>
                  <p:cNvSpPr txBox="1">
                    <a:spLocks noRot="1" noChangeAspect="1" noMove="1" noResize="1" noEditPoints="1" noAdjustHandles="1" noChangeArrowheads="1" noChangeShapeType="1" noTextEdit="1"/>
                  </p:cNvSpPr>
                  <p:nvPr>
                    <p:custDataLst>
                      <p:tags r:id="rId90"/>
                    </p:custDataLst>
                  </p:nvPr>
                </p:nvSpPr>
                <p:spPr>
                  <a:xfrm>
                    <a:off x="401919" y="3843680"/>
                    <a:ext cx="715161" cy="481221"/>
                  </a:xfrm>
                  <a:prstGeom prst="rect">
                    <a:avLst/>
                  </a:prstGeom>
                  <a:blipFill rotWithShape="1">
                    <a:blip r:embed="rId91"/>
                  </a:blipFill>
                </p:spPr>
                <p:txBody>
                  <a:bodyPr/>
                  <a:lstStyle/>
                  <a:p>
                    <a:r>
                      <a:rPr lang="zh-CN" altLang="en-US">
                        <a:noFill/>
                      </a:rPr>
                      <a:t> </a:t>
                    </a:r>
                  </a:p>
                </p:txBody>
              </p:sp>
            </mc:Fallback>
          </mc:AlternateContent>
          <p:cxnSp>
            <p:nvCxnSpPr>
              <p:cNvPr id="102" name="直線單箭頭接點 101"/>
              <p:cNvCxnSpPr/>
              <p:nvPr>
                <p:custDataLst>
                  <p:tags r:id="rId92"/>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custDataLst>
                  <p:tags r:id="rId93"/>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custDataLst>
                  <p:tags r:id="rId94"/>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custDataLst>
                  <p:tags r:id="rId95"/>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0" name="文字方塊 59"/>
                <p:cNvSpPr txBox="1"/>
                <p:nvPr>
                  <p:custDataLst>
                    <p:tags r:id="rId96"/>
                  </p:custDataLst>
                </p:nvPr>
              </p:nvSpPr>
              <p:spPr>
                <a:xfrm>
                  <a:off x="3173" y="3614"/>
                  <a:ext cx="890" cy="591"/>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smtClean="0">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1</m:t>
                            </m:r>
                          </m:sub>
                        </m:sSub>
                      </m:oMath>
                    </m:oMathPara>
                  </a14:m>
                  <a:endParaRPr lang="zh-TW" altLang="en-US" dirty="0"/>
                </a:p>
              </p:txBody>
            </p:sp>
          </mc:Choice>
          <mc:Fallback>
            <p:sp>
              <p:nvSpPr>
                <p:cNvPr id="60" name="文字方塊 59"/>
                <p:cNvSpPr txBox="1">
                  <a:spLocks noRot="1" noChangeAspect="1" noMove="1" noResize="1" noEditPoints="1" noAdjustHandles="1" noChangeArrowheads="1" noChangeShapeType="1" noTextEdit="1"/>
                </p:cNvSpPr>
                <p:nvPr>
                  <p:custDataLst>
                    <p:tags r:id="rId97"/>
                  </p:custDataLst>
                </p:nvPr>
              </p:nvSpPr>
              <p:spPr>
                <a:xfrm>
                  <a:off x="3173" y="3614"/>
                  <a:ext cx="890" cy="591"/>
                </a:xfrm>
                <a:prstGeom prst="rect">
                  <a:avLst/>
                </a:prstGeom>
                <a:blipFill rotWithShape="1">
                  <a:blip r:embed="rId98"/>
                </a:blipFill>
              </p:spPr>
              <p:txBody>
                <a:bodyPr/>
                <a:lstStyle/>
                <a:p>
                  <a:r>
                    <a:rPr lang="zh-CN" altLang="en-US">
                      <a:noFill/>
                    </a:rPr>
                    <a:t> </a:t>
                  </a:r>
                </a:p>
              </p:txBody>
            </p:sp>
          </mc:Fallback>
        </mc:AlternateContent>
        <p:sp>
          <p:nvSpPr>
            <p:cNvPr id="13" name="橢圓 7"/>
            <p:cNvSpPr/>
            <p:nvPr>
              <p:custDataLst>
                <p:tags r:id="rId99"/>
              </p:custDataLst>
            </p:nvPr>
          </p:nvSpPr>
          <p:spPr>
            <a:xfrm>
              <a:off x="3305" y="4196"/>
              <a:ext cx="283" cy="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mc:AlternateContent xmlns:mc="http://schemas.openxmlformats.org/markup-compatibility/2006">
          <mc:Choice xmlns:a14="http://schemas.microsoft.com/office/drawing/2010/main" Requires="a14">
            <p:sp>
              <p:nvSpPr>
                <p:cNvPr id="107" name="文字方塊 106"/>
                <p:cNvSpPr txBox="1"/>
                <p:nvPr>
                  <p:custDataLst>
                    <p:tags r:id="rId100"/>
                  </p:custDataLst>
                </p:nvPr>
              </p:nvSpPr>
              <p:spPr>
                <a:xfrm>
                  <a:off x="6752" y="3614"/>
                  <a:ext cx="890" cy="591"/>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2</m:t>
                            </m:r>
                          </m:sub>
                        </m:sSub>
                      </m:oMath>
                    </m:oMathPara>
                  </a14:m>
                  <a:endParaRPr lang="zh-TW" altLang="en-US" dirty="0"/>
                </a:p>
              </p:txBody>
            </p:sp>
          </mc:Choice>
          <mc:Fallback>
            <p:sp>
              <p:nvSpPr>
                <p:cNvPr id="107" name="文字方塊 106"/>
                <p:cNvSpPr txBox="1">
                  <a:spLocks noRot="1" noChangeAspect="1" noMove="1" noResize="1" noEditPoints="1" noAdjustHandles="1" noChangeArrowheads="1" noChangeShapeType="1" noTextEdit="1"/>
                </p:cNvSpPr>
                <p:nvPr>
                  <p:custDataLst>
                    <p:tags r:id="rId101"/>
                  </p:custDataLst>
                </p:nvPr>
              </p:nvSpPr>
              <p:spPr>
                <a:xfrm>
                  <a:off x="6752" y="3614"/>
                  <a:ext cx="890" cy="591"/>
                </a:xfrm>
                <a:prstGeom prst="rect">
                  <a:avLst/>
                </a:prstGeom>
                <a:blipFill rotWithShape="1">
                  <a:blip r:embed="rId102"/>
                </a:blipFill>
              </p:spPr>
              <p:txBody>
                <a:bodyPr/>
                <a:lstStyle/>
                <a:p>
                  <a:r>
                    <a:rPr lang="zh-CN" altLang="en-US">
                      <a:noFill/>
                    </a:rPr>
                    <a:t> </a:t>
                  </a:r>
                </a:p>
              </p:txBody>
            </p:sp>
          </mc:Fallback>
        </mc:AlternateContent>
        <p:sp>
          <p:nvSpPr>
            <p:cNvPr id="108" name="橢圓 107"/>
            <p:cNvSpPr/>
            <p:nvPr>
              <p:custDataLst>
                <p:tags r:id="rId103"/>
              </p:custDataLst>
            </p:nvPr>
          </p:nvSpPr>
          <p:spPr>
            <a:xfrm>
              <a:off x="6923" y="4209"/>
              <a:ext cx="283" cy="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11" name="橢圓 110"/>
            <p:cNvSpPr/>
            <p:nvPr>
              <p:custDataLst>
                <p:tags r:id="rId104"/>
              </p:custDataLst>
            </p:nvPr>
          </p:nvSpPr>
          <p:spPr>
            <a:xfrm>
              <a:off x="10396" y="4223"/>
              <a:ext cx="283" cy="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14" name="橢圓 113"/>
            <p:cNvSpPr/>
            <p:nvPr>
              <p:custDataLst>
                <p:tags r:id="rId105"/>
              </p:custDataLst>
            </p:nvPr>
          </p:nvSpPr>
          <p:spPr>
            <a:xfrm>
              <a:off x="13941" y="4263"/>
              <a:ext cx="283" cy="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cxnSp>
          <p:nvCxnSpPr>
            <p:cNvPr id="115" name="直線單箭頭接點 114"/>
            <p:cNvCxnSpPr>
              <a:endCxn id="114" idx="4"/>
            </p:cNvCxnSpPr>
            <p:nvPr>
              <p:custDataLst>
                <p:tags r:id="rId106"/>
              </p:custDataLst>
            </p:nvPr>
          </p:nvCxnSpPr>
          <p:spPr>
            <a:xfrm flipV="1">
              <a:off x="2966" y="4546"/>
              <a:ext cx="11117" cy="1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endCxn id="111" idx="4"/>
            </p:cNvCxnSpPr>
            <p:nvPr>
              <p:custDataLst>
                <p:tags r:id="rId107"/>
              </p:custDataLst>
            </p:nvPr>
          </p:nvCxnSpPr>
          <p:spPr>
            <a:xfrm flipV="1">
              <a:off x="2966" y="4506"/>
              <a:ext cx="7572" cy="15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endCxn id="108" idx="4"/>
            </p:cNvCxnSpPr>
            <p:nvPr>
              <p:custDataLst>
                <p:tags r:id="rId108"/>
              </p:custDataLst>
            </p:nvPr>
          </p:nvCxnSpPr>
          <p:spPr>
            <a:xfrm flipV="1">
              <a:off x="2966" y="4492"/>
              <a:ext cx="4099" cy="15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13" idx="4"/>
            </p:cNvCxnSpPr>
            <p:nvPr>
              <p:custDataLst>
                <p:tags r:id="rId109"/>
              </p:custDataLst>
            </p:nvPr>
          </p:nvCxnSpPr>
          <p:spPr>
            <a:xfrm flipV="1">
              <a:off x="2966" y="4479"/>
              <a:ext cx="481"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5" name="文字方塊 124"/>
                <p:cNvSpPr txBox="1"/>
                <p:nvPr>
                  <p:custDataLst>
                    <p:tags r:id="rId110"/>
                  </p:custDataLst>
                </p:nvPr>
              </p:nvSpPr>
              <p:spPr>
                <a:xfrm>
                  <a:off x="10139" y="3614"/>
                  <a:ext cx="890" cy="591"/>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3</m:t>
                            </m:r>
                          </m:sub>
                        </m:sSub>
                      </m:oMath>
                    </m:oMathPara>
                  </a14:m>
                  <a:endParaRPr lang="zh-TW" altLang="en-US" dirty="0"/>
                </a:p>
              </p:txBody>
            </p:sp>
          </mc:Choice>
          <mc:Fallback>
            <p:sp>
              <p:nvSpPr>
                <p:cNvPr id="125" name="文字方塊 124"/>
                <p:cNvSpPr txBox="1">
                  <a:spLocks noRot="1" noChangeAspect="1" noMove="1" noResize="1" noEditPoints="1" noAdjustHandles="1" noChangeArrowheads="1" noChangeShapeType="1" noTextEdit="1"/>
                </p:cNvSpPr>
                <p:nvPr>
                  <p:custDataLst>
                    <p:tags r:id="rId111"/>
                  </p:custDataLst>
                </p:nvPr>
              </p:nvSpPr>
              <p:spPr>
                <a:xfrm>
                  <a:off x="10139" y="3614"/>
                  <a:ext cx="890" cy="591"/>
                </a:xfrm>
                <a:prstGeom prst="rect">
                  <a:avLst/>
                </a:prstGeom>
                <a:blipFill rotWithShape="1">
                  <a:blip r:embed="rId1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6" name="文字方塊 125"/>
                <p:cNvSpPr txBox="1"/>
                <p:nvPr>
                  <p:custDataLst>
                    <p:tags r:id="rId113"/>
                  </p:custDataLst>
                </p:nvPr>
              </p:nvSpPr>
              <p:spPr>
                <a:xfrm>
                  <a:off x="13849" y="3639"/>
                  <a:ext cx="890" cy="591"/>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4</m:t>
                            </m:r>
                          </m:sub>
                        </m:sSub>
                      </m:oMath>
                    </m:oMathPara>
                  </a14:m>
                  <a:endParaRPr lang="zh-TW" altLang="en-US" dirty="0"/>
                </a:p>
              </p:txBody>
            </p:sp>
          </mc:Choice>
          <mc:Fallback>
            <p:sp>
              <p:nvSpPr>
                <p:cNvPr id="126" name="文字方塊 125"/>
                <p:cNvSpPr txBox="1">
                  <a:spLocks noRot="1" noChangeAspect="1" noMove="1" noResize="1" noEditPoints="1" noAdjustHandles="1" noChangeArrowheads="1" noChangeShapeType="1" noTextEdit="1"/>
                </p:cNvSpPr>
                <p:nvPr>
                  <p:custDataLst>
                    <p:tags r:id="rId114"/>
                  </p:custDataLst>
                </p:nvPr>
              </p:nvSpPr>
              <p:spPr>
                <a:xfrm>
                  <a:off x="13849" y="3639"/>
                  <a:ext cx="890" cy="591"/>
                </a:xfrm>
                <a:prstGeom prst="rect">
                  <a:avLst/>
                </a:prstGeom>
                <a:blipFill rotWithShape="1">
                  <a:blip r:embed="rId115"/>
                </a:blipFill>
              </p:spPr>
              <p:txBody>
                <a:bodyPr/>
                <a:lstStyle/>
                <a:p>
                  <a:r>
                    <a:rPr lang="zh-CN" altLang="en-US">
                      <a:noFill/>
                    </a:rPr>
                    <a:t> </a:t>
                  </a:r>
                </a:p>
              </p:txBody>
            </p:sp>
          </mc:Fallback>
        </mc:AlternateContent>
        <p:cxnSp>
          <p:nvCxnSpPr>
            <p:cNvPr id="113" name="直線單箭頭接點 112"/>
            <p:cNvCxnSpPr/>
            <p:nvPr>
              <p:custDataLst>
                <p:tags r:id="rId116"/>
              </p:custDataLst>
            </p:nvPr>
          </p:nvCxnSpPr>
          <p:spPr>
            <a:xfrm flipH="1" flipV="1">
              <a:off x="3430" y="2365"/>
              <a:ext cx="0" cy="1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p:nvPr>
              <p:custDataLst>
                <p:tags r:id="rId117"/>
              </p:custDataLst>
            </p:nvPr>
          </p:nvCxnSpPr>
          <p:spPr>
            <a:xfrm flipH="1" flipV="1">
              <a:off x="7081" y="2332"/>
              <a:ext cx="0" cy="1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custDataLst>
                <p:tags r:id="rId118"/>
              </p:custDataLst>
            </p:nvPr>
          </p:nvCxnSpPr>
          <p:spPr>
            <a:xfrm flipH="1" flipV="1">
              <a:off x="10556" y="2347"/>
              <a:ext cx="0" cy="1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custDataLst>
                <p:tags r:id="rId119"/>
              </p:custDataLst>
            </p:nvPr>
          </p:nvCxnSpPr>
          <p:spPr>
            <a:xfrm flipH="1" flipV="1">
              <a:off x="14129" y="2360"/>
              <a:ext cx="0" cy="1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矩形: 圓角 109"/>
            <p:cNvSpPr/>
            <p:nvPr>
              <p:custDataLst>
                <p:tags r:id="rId120"/>
              </p:custDataLst>
            </p:nvPr>
          </p:nvSpPr>
          <p:spPr>
            <a:xfrm>
              <a:off x="2948" y="2743"/>
              <a:ext cx="12453" cy="6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TW" dirty="0"/>
                <a:t>Soft-max</a:t>
              </a:r>
              <a:endParaRPr lang="en-US" altLang="zh-TW" dirty="0"/>
            </a:p>
          </p:txBody>
        </p:sp>
        <mc:AlternateContent xmlns:mc="http://schemas.openxmlformats.org/markup-compatibility/2006">
          <mc:Choice xmlns:a14="http://schemas.microsoft.com/office/drawing/2010/main" Requires="a14">
            <p:sp>
              <p:nvSpPr>
                <p:cNvPr id="132" name="文字方塊 131"/>
                <p:cNvSpPr txBox="1"/>
                <p:nvPr>
                  <p:custDataLst>
                    <p:tags r:id="rId121"/>
                  </p:custDataLst>
                </p:nvPr>
              </p:nvSpPr>
              <p:spPr>
                <a:xfrm>
                  <a:off x="3198" y="1689"/>
                  <a:ext cx="890" cy="570"/>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smtClean="0">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1</m:t>
                            </m:r>
                          </m:sub>
                        </m:sSub>
                      </m:oMath>
                    </m:oMathPara>
                  </a14:m>
                  <a:endParaRPr lang="zh-TW" altLang="en-US" dirty="0"/>
                </a:p>
              </p:txBody>
            </p:sp>
          </mc:Choice>
          <mc:Fallback>
            <p:sp>
              <p:nvSpPr>
                <p:cNvPr id="132" name="文字方塊 131"/>
                <p:cNvSpPr txBox="1">
                  <a:spLocks noRot="1" noChangeAspect="1" noMove="1" noResize="1" noEditPoints="1" noAdjustHandles="1" noChangeArrowheads="1" noChangeShapeType="1" noTextEdit="1"/>
                </p:cNvSpPr>
                <p:nvPr>
                  <p:custDataLst>
                    <p:tags r:id="rId122"/>
                  </p:custDataLst>
                </p:nvPr>
              </p:nvSpPr>
              <p:spPr>
                <a:xfrm>
                  <a:off x="3198" y="1689"/>
                  <a:ext cx="890" cy="570"/>
                </a:xfrm>
                <a:prstGeom prst="rect">
                  <a:avLst/>
                </a:prstGeom>
                <a:blipFill rotWithShape="1">
                  <a:blip r:embed="rId1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4" name="文字方塊 133"/>
                <p:cNvSpPr txBox="1"/>
                <p:nvPr>
                  <p:custDataLst>
                    <p:tags r:id="rId124"/>
                  </p:custDataLst>
                </p:nvPr>
              </p:nvSpPr>
              <p:spPr>
                <a:xfrm>
                  <a:off x="6777" y="1689"/>
                  <a:ext cx="890" cy="570"/>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2</m:t>
                            </m:r>
                          </m:sub>
                        </m:sSub>
                      </m:oMath>
                    </m:oMathPara>
                  </a14:m>
                  <a:endParaRPr lang="zh-TW" altLang="en-US" dirty="0"/>
                </a:p>
              </p:txBody>
            </p:sp>
          </mc:Choice>
          <mc:Fallback>
            <p:sp>
              <p:nvSpPr>
                <p:cNvPr id="134" name="文字方塊 133"/>
                <p:cNvSpPr txBox="1">
                  <a:spLocks noRot="1" noChangeAspect="1" noMove="1" noResize="1" noEditPoints="1" noAdjustHandles="1" noChangeArrowheads="1" noChangeShapeType="1" noTextEdit="1"/>
                </p:cNvSpPr>
                <p:nvPr>
                  <p:custDataLst>
                    <p:tags r:id="rId125"/>
                  </p:custDataLst>
                </p:nvPr>
              </p:nvSpPr>
              <p:spPr>
                <a:xfrm>
                  <a:off x="6777" y="1689"/>
                  <a:ext cx="890" cy="570"/>
                </a:xfrm>
                <a:prstGeom prst="rect">
                  <a:avLst/>
                </a:prstGeom>
                <a:blipFill rotWithShape="1">
                  <a:blip r:embed="rId1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8" name="文字方塊 137"/>
                <p:cNvSpPr txBox="1"/>
                <p:nvPr>
                  <p:custDataLst>
                    <p:tags r:id="rId127"/>
                  </p:custDataLst>
                </p:nvPr>
              </p:nvSpPr>
              <p:spPr>
                <a:xfrm>
                  <a:off x="10165" y="1689"/>
                  <a:ext cx="890" cy="570"/>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3</m:t>
                            </m:r>
                          </m:sub>
                        </m:sSub>
                      </m:oMath>
                    </m:oMathPara>
                  </a14:m>
                  <a:endParaRPr lang="zh-TW" altLang="en-US" dirty="0"/>
                </a:p>
              </p:txBody>
            </p:sp>
          </mc:Choice>
          <mc:Fallback>
            <p:sp>
              <p:nvSpPr>
                <p:cNvPr id="138" name="文字方塊 137"/>
                <p:cNvSpPr txBox="1">
                  <a:spLocks noRot="1" noChangeAspect="1" noMove="1" noResize="1" noEditPoints="1" noAdjustHandles="1" noChangeArrowheads="1" noChangeShapeType="1" noTextEdit="1"/>
                </p:cNvSpPr>
                <p:nvPr>
                  <p:custDataLst>
                    <p:tags r:id="rId128"/>
                  </p:custDataLst>
                </p:nvPr>
              </p:nvSpPr>
              <p:spPr>
                <a:xfrm>
                  <a:off x="10165" y="1689"/>
                  <a:ext cx="890" cy="570"/>
                </a:xfrm>
                <a:prstGeom prst="rect">
                  <a:avLst/>
                </a:prstGeom>
                <a:blipFill rotWithShape="1">
                  <a:blip r:embed="rId1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9" name="文字方塊 138"/>
                <p:cNvSpPr txBox="1"/>
                <p:nvPr>
                  <p:custDataLst>
                    <p:tags r:id="rId130"/>
                  </p:custDataLst>
                </p:nvPr>
              </p:nvSpPr>
              <p:spPr>
                <a:xfrm>
                  <a:off x="13875" y="1714"/>
                  <a:ext cx="890" cy="570"/>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4</m:t>
                            </m:r>
                          </m:sub>
                        </m:sSub>
                      </m:oMath>
                    </m:oMathPara>
                  </a14:m>
                  <a:endParaRPr lang="zh-TW" altLang="en-US" dirty="0"/>
                </a:p>
              </p:txBody>
            </p:sp>
          </mc:Choice>
          <mc:Fallback>
            <p:sp>
              <p:nvSpPr>
                <p:cNvPr id="139" name="文字方塊 138"/>
                <p:cNvSpPr txBox="1">
                  <a:spLocks noRot="1" noChangeAspect="1" noMove="1" noResize="1" noEditPoints="1" noAdjustHandles="1" noChangeArrowheads="1" noChangeShapeType="1" noTextEdit="1"/>
                </p:cNvSpPr>
                <p:nvPr>
                  <p:custDataLst>
                    <p:tags r:id="rId131"/>
                  </p:custDataLst>
                </p:nvPr>
              </p:nvSpPr>
              <p:spPr>
                <a:xfrm>
                  <a:off x="13875" y="1714"/>
                  <a:ext cx="890" cy="570"/>
                </a:xfrm>
                <a:prstGeom prst="rect">
                  <a:avLst/>
                </a:prstGeom>
                <a:blipFill rotWithShape="1">
                  <a:blip r:embed="rId13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1" name="文字方塊 140"/>
                <p:cNvSpPr txBox="1"/>
                <p:nvPr>
                  <p:custDataLst>
                    <p:tags r:id="rId133"/>
                  </p:custDataLst>
                </p:nvPr>
              </p:nvSpPr>
              <p:spPr>
                <a:xfrm>
                  <a:off x="13988" y="7902"/>
                  <a:ext cx="1126" cy="802"/>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4</m:t>
                            </m:r>
                          </m:sup>
                        </m:sSup>
                      </m:oMath>
                    </m:oMathPara>
                  </a14:m>
                  <a:endParaRPr lang="zh-TW" altLang="en-US" dirty="0"/>
                </a:p>
              </p:txBody>
            </p:sp>
          </mc:Choice>
          <mc:Fallback>
            <p:sp>
              <p:nvSpPr>
                <p:cNvPr id="141" name="文字方塊 140"/>
                <p:cNvSpPr txBox="1">
                  <a:spLocks noRot="1" noChangeAspect="1" noMove="1" noResize="1" noEditPoints="1" noAdjustHandles="1" noChangeArrowheads="1" noChangeShapeType="1" noTextEdit="1"/>
                </p:cNvSpPr>
                <p:nvPr>
                  <p:custDataLst>
                    <p:tags r:id="rId134"/>
                  </p:custDataLst>
                </p:nvPr>
              </p:nvSpPr>
              <p:spPr>
                <a:xfrm>
                  <a:off x="13988" y="7902"/>
                  <a:ext cx="1126" cy="802"/>
                </a:xfrm>
                <a:prstGeom prst="rect">
                  <a:avLst/>
                </a:prstGeom>
                <a:blipFill rotWithShape="1">
                  <a:blip r:embed="rId13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字方塊 141"/>
                <p:cNvSpPr txBox="1"/>
                <p:nvPr>
                  <p:custDataLst>
                    <p:tags r:id="rId136"/>
                  </p:custDataLst>
                </p:nvPr>
              </p:nvSpPr>
              <p:spPr>
                <a:xfrm>
                  <a:off x="10449" y="7884"/>
                  <a:ext cx="1126" cy="80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3</m:t>
                            </m:r>
                          </m:sup>
                        </m:sSup>
                      </m:oMath>
                    </m:oMathPara>
                  </a14:m>
                  <a:endParaRPr lang="zh-TW" altLang="en-US" dirty="0"/>
                </a:p>
              </p:txBody>
            </p:sp>
          </mc:Choice>
          <mc:Fallback>
            <p:sp>
              <p:nvSpPr>
                <p:cNvPr id="142" name="文字方塊 141"/>
                <p:cNvSpPr txBox="1">
                  <a:spLocks noRot="1" noChangeAspect="1" noMove="1" noResize="1" noEditPoints="1" noAdjustHandles="1" noChangeArrowheads="1" noChangeShapeType="1" noTextEdit="1"/>
                </p:cNvSpPr>
                <p:nvPr>
                  <p:custDataLst>
                    <p:tags r:id="rId137"/>
                  </p:custDataLst>
                </p:nvPr>
              </p:nvSpPr>
              <p:spPr>
                <a:xfrm>
                  <a:off x="10449" y="7884"/>
                  <a:ext cx="1126" cy="806"/>
                </a:xfrm>
                <a:prstGeom prst="rect">
                  <a:avLst/>
                </a:prstGeom>
                <a:blipFill rotWithShape="1">
                  <a:blip r:embed="rId13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文字方塊 142"/>
                <p:cNvSpPr txBox="1"/>
                <p:nvPr>
                  <p:custDataLst>
                    <p:tags r:id="rId139"/>
                  </p:custDataLst>
                </p:nvPr>
              </p:nvSpPr>
              <p:spPr>
                <a:xfrm>
                  <a:off x="6965" y="7884"/>
                  <a:ext cx="1126" cy="80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2</m:t>
                            </m:r>
                          </m:sup>
                        </m:sSup>
                      </m:oMath>
                    </m:oMathPara>
                  </a14:m>
                  <a:endParaRPr lang="zh-TW" altLang="en-US" dirty="0"/>
                </a:p>
              </p:txBody>
            </p:sp>
          </mc:Choice>
          <mc:Fallback>
            <p:sp>
              <p:nvSpPr>
                <p:cNvPr id="143" name="文字方塊 142"/>
                <p:cNvSpPr txBox="1">
                  <a:spLocks noRot="1" noChangeAspect="1" noMove="1" noResize="1" noEditPoints="1" noAdjustHandles="1" noChangeArrowheads="1" noChangeShapeType="1" noTextEdit="1"/>
                </p:cNvSpPr>
                <p:nvPr>
                  <p:custDataLst>
                    <p:tags r:id="rId140"/>
                  </p:custDataLst>
                </p:nvPr>
              </p:nvSpPr>
              <p:spPr>
                <a:xfrm>
                  <a:off x="6965" y="7884"/>
                  <a:ext cx="1126" cy="806"/>
                </a:xfrm>
                <a:prstGeom prst="rect">
                  <a:avLst/>
                </a:prstGeom>
                <a:blipFill rotWithShape="1">
                  <a:blip r:embed="rId14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4" name="文字方塊 143"/>
                <p:cNvSpPr txBox="1"/>
                <p:nvPr>
                  <p:custDataLst>
                    <p:tags r:id="rId142"/>
                  </p:custDataLst>
                </p:nvPr>
              </p:nvSpPr>
              <p:spPr>
                <a:xfrm>
                  <a:off x="3354" y="7872"/>
                  <a:ext cx="1126" cy="80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1</m:t>
                            </m:r>
                          </m:sup>
                        </m:sSup>
                      </m:oMath>
                    </m:oMathPara>
                  </a14:m>
                  <a:endParaRPr lang="zh-TW" altLang="en-US" dirty="0"/>
                </a:p>
              </p:txBody>
            </p:sp>
          </mc:Choice>
          <mc:Fallback>
            <p:sp>
              <p:nvSpPr>
                <p:cNvPr id="144" name="文字方塊 143"/>
                <p:cNvSpPr txBox="1">
                  <a:spLocks noRot="1" noChangeAspect="1" noMove="1" noResize="1" noEditPoints="1" noAdjustHandles="1" noChangeArrowheads="1" noChangeShapeType="1" noTextEdit="1"/>
                </p:cNvSpPr>
                <p:nvPr>
                  <p:custDataLst>
                    <p:tags r:id="rId143"/>
                  </p:custDataLst>
                </p:nvPr>
              </p:nvSpPr>
              <p:spPr>
                <a:xfrm>
                  <a:off x="3354" y="7872"/>
                  <a:ext cx="1126" cy="804"/>
                </a:xfrm>
                <a:prstGeom prst="rect">
                  <a:avLst/>
                </a:prstGeom>
                <a:blipFill rotWithShape="1">
                  <a:blip r:embed="rId144"/>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66610" cy="670560"/>
            <a:chOff x="680" y="538"/>
            <a:chExt cx="11286"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230"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加权信息</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cxnSp>
        <p:nvCxnSpPr>
          <p:cNvPr id="109" name="直線單箭頭接點 108"/>
          <p:cNvCxnSpPr>
            <a:endCxn id="11" idx="4"/>
          </p:cNvCxnSpPr>
          <p:nvPr>
            <p:custDataLst>
              <p:tags r:id="rId1"/>
            </p:custDataLst>
          </p:nvPr>
        </p:nvCxnSpPr>
        <p:spPr>
          <a:xfrm flipH="1" flipV="1">
            <a:off x="2584618" y="3069000"/>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custDataLst>
              <p:tags r:id="rId2"/>
            </p:custDataLst>
          </p:nvPr>
        </p:nvCxnSpPr>
        <p:spPr>
          <a:xfrm flipH="1" flipV="1">
            <a:off x="4863276" y="3048123"/>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custDataLst>
              <p:tags r:id="rId3"/>
            </p:custDataLst>
          </p:nvPr>
        </p:nvCxnSpPr>
        <p:spPr>
          <a:xfrm flipH="1" flipV="1">
            <a:off x="7086116" y="3047220"/>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custDataLst>
              <p:tags r:id="rId4"/>
            </p:custDataLst>
          </p:nvPr>
        </p:nvCxnSpPr>
        <p:spPr>
          <a:xfrm flipH="1" flipV="1">
            <a:off x="9346474" y="3065322"/>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2540635" y="4878070"/>
            <a:ext cx="715010" cy="1082675"/>
            <a:chOff x="988440" y="4874027"/>
            <a:chExt cx="715161" cy="1669208"/>
          </a:xfrm>
        </p:grpSpPr>
        <p:sp>
          <p:nvSpPr>
            <p:cNvPr id="2" name="矩形 1"/>
            <p:cNvSpPr/>
            <p:nvPr>
              <p:custDataLst>
                <p:tags r:id="rId5"/>
              </p:custDataLst>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7" name="矩形 6"/>
            <p:cNvSpPr/>
            <p:nvPr>
              <p:custDataLst>
                <p:tags r:id="rId6"/>
              </p:custDataLst>
            </p:nvPr>
          </p:nvSpPr>
          <p:spPr>
            <a:xfrm>
              <a:off x="1095305" y="5877761"/>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5" name="直線單箭頭接點 14"/>
            <p:cNvCxnSpPr/>
            <p:nvPr>
              <p:custDataLst>
                <p:tags r:id="rId7"/>
              </p:custDataLst>
            </p:nvPr>
          </p:nvCxnSpPr>
          <p:spPr>
            <a:xfrm flipV="1">
              <a:off x="1315029"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文字方塊 56"/>
                <p:cNvSpPr txBox="1"/>
                <p:nvPr>
                  <p:custDataLst>
                    <p:tags r:id="rId8"/>
                  </p:custDataLst>
                </p:nvPr>
              </p:nvSpPr>
              <p:spPr>
                <a:xfrm>
                  <a:off x="988440" y="5948183"/>
                  <a:ext cx="715161" cy="583489"/>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𝑥</m:t>
                            </m:r>
                          </m:e>
                          <m:sup>
                            <m:r>
                              <a:rPr lang="en-US" altLang="zh-TW" b="0" i="1" smtClean="0">
                                <a:latin typeface="Cambria Math" panose="02040503050406030204" charset="0"/>
                              </a:rPr>
                              <m:t>1</m:t>
                            </m:r>
                          </m:sup>
                        </m:sSup>
                      </m:oMath>
                    </m:oMathPara>
                  </a14:m>
                  <a:endParaRPr lang="zh-TW" altLang="en-US" dirty="0"/>
                </a:p>
              </p:txBody>
            </p:sp>
          </mc:Choice>
          <mc:Fallback>
            <p:sp>
              <p:nvSpPr>
                <p:cNvPr id="57" name="文字方塊 56"/>
                <p:cNvSpPr txBox="1">
                  <a:spLocks noRot="1" noChangeAspect="1" noMove="1" noResize="1" noEditPoints="1" noAdjustHandles="1" noChangeArrowheads="1" noChangeShapeType="1" noTextEdit="1"/>
                </p:cNvSpPr>
                <p:nvPr>
                  <p:custDataLst>
                    <p:tags r:id="rId9"/>
                  </p:custDataLst>
                </p:nvPr>
              </p:nvSpPr>
              <p:spPr>
                <a:xfrm>
                  <a:off x="988440" y="5948183"/>
                  <a:ext cx="715161" cy="583489"/>
                </a:xfrm>
                <a:prstGeom prst="rect">
                  <a:avLst/>
                </a:prstGeom>
                <a:blipFill rotWithShape="1">
                  <a:blip r:embed="rId10"/>
                </a:blipFill>
              </p:spPr>
              <p:txBody>
                <a:bodyPr/>
                <a:lstStyle/>
                <a:p>
                  <a:r>
                    <a:rPr lang="zh-CN" altLang="en-US">
                      <a:noFill/>
                    </a:rPr>
                    <a:t> </a:t>
                  </a:r>
                </a:p>
              </p:txBody>
            </p:sp>
          </mc:Fallback>
        </mc:AlternateContent>
      </p:grpSp>
      <p:grpSp>
        <p:nvGrpSpPr>
          <p:cNvPr id="14" name="群組 13"/>
          <p:cNvGrpSpPr/>
          <p:nvPr/>
        </p:nvGrpSpPr>
        <p:grpSpPr>
          <a:xfrm>
            <a:off x="4777740" y="4878070"/>
            <a:ext cx="715010" cy="1082675"/>
            <a:chOff x="3049476" y="4874026"/>
            <a:chExt cx="715161" cy="1669209"/>
          </a:xfrm>
        </p:grpSpPr>
        <p:sp>
          <p:nvSpPr>
            <p:cNvPr id="8" name="矩形 7"/>
            <p:cNvSpPr/>
            <p:nvPr>
              <p:custDataLst>
                <p:tags r:id="rId11"/>
              </p:custDataLst>
            </p:nvPr>
          </p:nvSpPr>
          <p:spPr>
            <a:xfrm>
              <a:off x="3165634"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10" name="矩形 9"/>
            <p:cNvSpPr/>
            <p:nvPr>
              <p:custDataLst>
                <p:tags r:id="rId12"/>
              </p:custDataLst>
            </p:nvPr>
          </p:nvSpPr>
          <p:spPr>
            <a:xfrm>
              <a:off x="3164339" y="586564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8" name="直線單箭頭接點 17"/>
            <p:cNvCxnSpPr/>
            <p:nvPr>
              <p:custDataLst>
                <p:tags r:id="rId13"/>
              </p:custDataLst>
            </p:nvPr>
          </p:nvCxnSpPr>
          <p:spPr>
            <a:xfrm flipV="1">
              <a:off x="3396916"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文字方塊 57"/>
                <p:cNvSpPr txBox="1"/>
                <p:nvPr>
                  <p:custDataLst>
                    <p:tags r:id="rId14"/>
                  </p:custDataLst>
                </p:nvPr>
              </p:nvSpPr>
              <p:spPr>
                <a:xfrm>
                  <a:off x="3049476" y="5949769"/>
                  <a:ext cx="715161" cy="58544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2</m:t>
                            </m:r>
                          </m:sup>
                        </m:sSup>
                      </m:oMath>
                    </m:oMathPara>
                  </a14:m>
                  <a:endParaRPr lang="zh-TW" altLang="en-US" dirty="0"/>
                </a:p>
              </p:txBody>
            </p:sp>
          </mc:Choice>
          <mc:Fallback>
            <p:sp>
              <p:nvSpPr>
                <p:cNvPr id="58" name="文字方塊 57"/>
                <p:cNvSpPr txBox="1">
                  <a:spLocks noRot="1" noChangeAspect="1" noMove="1" noResize="1" noEditPoints="1" noAdjustHandles="1" noChangeArrowheads="1" noChangeShapeType="1" noTextEdit="1"/>
                </p:cNvSpPr>
                <p:nvPr>
                  <p:custDataLst>
                    <p:tags r:id="rId15"/>
                  </p:custDataLst>
                </p:nvPr>
              </p:nvSpPr>
              <p:spPr>
                <a:xfrm>
                  <a:off x="3049476" y="5949769"/>
                  <a:ext cx="715161" cy="585447"/>
                </a:xfrm>
                <a:prstGeom prst="rect">
                  <a:avLst/>
                </a:prstGeom>
                <a:blipFill rotWithShape="1">
                  <a:blip r:embed="rId16"/>
                </a:blipFill>
              </p:spPr>
              <p:txBody>
                <a:bodyPr/>
                <a:lstStyle/>
                <a:p>
                  <a:r>
                    <a:rPr lang="zh-CN" altLang="en-US">
                      <a:noFill/>
                    </a:rPr>
                    <a:t> </a:t>
                  </a:r>
                </a:p>
              </p:txBody>
            </p:sp>
          </mc:Fallback>
        </mc:AlternateContent>
      </p:grpSp>
      <p:grpSp>
        <p:nvGrpSpPr>
          <p:cNvPr id="20" name="群組 19"/>
          <p:cNvGrpSpPr/>
          <p:nvPr/>
        </p:nvGrpSpPr>
        <p:grpSpPr>
          <a:xfrm>
            <a:off x="7015480" y="4892675"/>
            <a:ext cx="715010" cy="1083291"/>
            <a:chOff x="5344903" y="4888896"/>
            <a:chExt cx="715161" cy="1670158"/>
          </a:xfrm>
        </p:grpSpPr>
        <p:sp>
          <p:nvSpPr>
            <p:cNvPr id="12" name="矩形 11"/>
            <p:cNvSpPr/>
            <p:nvPr>
              <p:custDataLst>
                <p:tags r:id="rId17"/>
              </p:custDataLst>
            </p:nvPr>
          </p:nvSpPr>
          <p:spPr>
            <a:xfrm>
              <a:off x="5454456" y="588051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7" name="直線單箭頭接點 16"/>
            <p:cNvCxnSpPr/>
            <p:nvPr>
              <p:custDataLst>
                <p:tags r:id="rId18"/>
              </p:custDataLst>
            </p:nvPr>
          </p:nvCxnSpPr>
          <p:spPr>
            <a:xfrm flipV="1">
              <a:off x="5700935" y="552707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19"/>
              </p:custDataLst>
            </p:nvPr>
          </p:nvSpPr>
          <p:spPr>
            <a:xfrm>
              <a:off x="5455915"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59" name="文字方塊 58"/>
                <p:cNvSpPr txBox="1"/>
                <p:nvPr>
                  <p:custDataLst>
                    <p:tags r:id="rId20"/>
                  </p:custDataLst>
                </p:nvPr>
              </p:nvSpPr>
              <p:spPr>
                <a:xfrm>
                  <a:off x="5344903" y="5973607"/>
                  <a:ext cx="715161" cy="58544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3</m:t>
                            </m:r>
                          </m:sup>
                        </m:sSup>
                      </m:oMath>
                    </m:oMathPara>
                  </a14:m>
                  <a:endParaRPr lang="zh-TW" altLang="en-US" dirty="0"/>
                </a:p>
              </p:txBody>
            </p:sp>
          </mc:Choice>
          <mc:Fallback>
            <p:sp>
              <p:nvSpPr>
                <p:cNvPr id="59" name="文字方塊 58"/>
                <p:cNvSpPr txBox="1">
                  <a:spLocks noRot="1" noChangeAspect="1" noMove="1" noResize="1" noEditPoints="1" noAdjustHandles="1" noChangeArrowheads="1" noChangeShapeType="1" noTextEdit="1"/>
                </p:cNvSpPr>
                <p:nvPr>
                  <p:custDataLst>
                    <p:tags r:id="rId21"/>
                  </p:custDataLst>
                </p:nvPr>
              </p:nvSpPr>
              <p:spPr>
                <a:xfrm>
                  <a:off x="5344903" y="5973607"/>
                  <a:ext cx="715161" cy="585447"/>
                </a:xfrm>
                <a:prstGeom prst="rect">
                  <a:avLst/>
                </a:prstGeom>
                <a:blipFill rotWithShape="1">
                  <a:blip r:embed="rId22"/>
                </a:blipFill>
              </p:spPr>
              <p:txBody>
                <a:bodyPr/>
                <a:lstStyle/>
                <a:p>
                  <a:r>
                    <a:rPr lang="zh-CN" altLang="en-US">
                      <a:noFill/>
                    </a:rPr>
                    <a:t> </a:t>
                  </a:r>
                </a:p>
              </p:txBody>
            </p:sp>
          </mc:Fallback>
        </mc:AlternateContent>
      </p:grpSp>
      <p:grpSp>
        <p:nvGrpSpPr>
          <p:cNvPr id="22" name="群組 21"/>
          <p:cNvGrpSpPr/>
          <p:nvPr/>
        </p:nvGrpSpPr>
        <p:grpSpPr>
          <a:xfrm>
            <a:off x="9252585" y="4909820"/>
            <a:ext cx="715010" cy="1082675"/>
            <a:chOff x="7700853" y="4905697"/>
            <a:chExt cx="715161" cy="1669209"/>
          </a:xfrm>
        </p:grpSpPr>
        <p:sp>
          <p:nvSpPr>
            <p:cNvPr id="9" name="矩形 8"/>
            <p:cNvSpPr/>
            <p:nvPr>
              <p:custDataLst>
                <p:tags r:id="rId23"/>
              </p:custDataLst>
            </p:nvPr>
          </p:nvSpPr>
          <p:spPr>
            <a:xfrm>
              <a:off x="7816425" y="5897316"/>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6" name="直線單箭頭接點 15"/>
            <p:cNvCxnSpPr/>
            <p:nvPr>
              <p:custDataLst>
                <p:tags r:id="rId24"/>
              </p:custDataLst>
            </p:nvPr>
          </p:nvCxnSpPr>
          <p:spPr>
            <a:xfrm flipV="1">
              <a:off x="8069550" y="5543878"/>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custDataLst>
                <p:tags r:id="rId25"/>
              </p:custDataLst>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2" name="文字方塊 61"/>
                <p:cNvSpPr txBox="1"/>
                <p:nvPr>
                  <p:custDataLst>
                    <p:tags r:id="rId26"/>
                  </p:custDataLst>
                </p:nvPr>
              </p:nvSpPr>
              <p:spPr>
                <a:xfrm>
                  <a:off x="7700853" y="5979665"/>
                  <a:ext cx="715161" cy="58251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4</m:t>
                            </m:r>
                          </m:sup>
                        </m:sSup>
                      </m:oMath>
                    </m:oMathPara>
                  </a14:m>
                  <a:endParaRPr lang="zh-TW" altLang="en-US" dirty="0"/>
                </a:p>
              </p:txBody>
            </p:sp>
          </mc:Choice>
          <mc:Fallback>
            <p:sp>
              <p:nvSpPr>
                <p:cNvPr id="62" name="文字方塊 61"/>
                <p:cNvSpPr txBox="1">
                  <a:spLocks noRot="1" noChangeAspect="1" noMove="1" noResize="1" noEditPoints="1" noAdjustHandles="1" noChangeArrowheads="1" noChangeShapeType="1" noTextEdit="1"/>
                </p:cNvSpPr>
                <p:nvPr>
                  <p:custDataLst>
                    <p:tags r:id="rId27"/>
                  </p:custDataLst>
                </p:nvPr>
              </p:nvSpPr>
              <p:spPr>
                <a:xfrm>
                  <a:off x="7700853" y="5979665"/>
                  <a:ext cx="715161" cy="582510"/>
                </a:xfrm>
                <a:prstGeom prst="rect">
                  <a:avLst/>
                </a:prstGeom>
                <a:blipFill rotWithShape="1">
                  <a:blip r:embed="rId28"/>
                </a:blipFill>
              </p:spPr>
              <p:txBody>
                <a:bodyPr/>
                <a:lstStyle/>
                <a:p>
                  <a:r>
                    <a:rPr lang="zh-CN" altLang="en-US">
                      <a:noFill/>
                    </a:rPr>
                    <a:t> </a:t>
                  </a:r>
                </a:p>
              </p:txBody>
            </p:sp>
          </mc:Fallback>
        </mc:AlternateContent>
      </p:grpSp>
      <p:grpSp>
        <p:nvGrpSpPr>
          <p:cNvPr id="72" name="群組 71"/>
          <p:cNvGrpSpPr/>
          <p:nvPr/>
        </p:nvGrpSpPr>
        <p:grpSpPr>
          <a:xfrm>
            <a:off x="1953895" y="4077335"/>
            <a:ext cx="1839595" cy="755650"/>
            <a:chOff x="401919" y="3795863"/>
            <a:chExt cx="1839368" cy="1052823"/>
          </a:xfrm>
        </p:grpSpPr>
        <p:sp>
          <p:nvSpPr>
            <p:cNvPr id="25" name="矩形 24"/>
            <p:cNvSpPr/>
            <p:nvPr>
              <p:custDataLst>
                <p:tags r:id="rId29"/>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28" name="文字方塊 27"/>
                <p:cNvSpPr txBox="1"/>
                <p:nvPr>
                  <p:custDataLst>
                    <p:tags r:id="rId30"/>
                  </p:custDataLst>
                </p:nvPr>
              </p:nvSpPr>
              <p:spPr>
                <a:xfrm>
                  <a:off x="1526126" y="3833406"/>
                  <a:ext cx="715161" cy="52729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i="1">
                                <a:latin typeface="Cambria Math" panose="02040503050406030204" charset="0"/>
                              </a:rPr>
                              <m:t>1</m:t>
                            </m:r>
                          </m:sup>
                        </m:sSup>
                      </m:oMath>
                    </m:oMathPara>
                  </a14:m>
                  <a:endParaRPr lang="zh-TW" altLang="en-US" dirty="0"/>
                </a:p>
              </p:txBody>
            </p:sp>
          </mc:Choice>
          <mc:Fallback>
            <p:sp>
              <p:nvSpPr>
                <p:cNvPr id="28" name="文字方塊 27"/>
                <p:cNvSpPr txBox="1">
                  <a:spLocks noRot="1" noChangeAspect="1" noMove="1" noResize="1" noEditPoints="1" noAdjustHandles="1" noChangeArrowheads="1" noChangeShapeType="1" noTextEdit="1"/>
                </p:cNvSpPr>
                <p:nvPr>
                  <p:custDataLst>
                    <p:tags r:id="rId31"/>
                  </p:custDataLst>
                </p:nvPr>
              </p:nvSpPr>
              <p:spPr>
                <a:xfrm>
                  <a:off x="1526126" y="3833406"/>
                  <a:ext cx="715161" cy="527296"/>
                </a:xfrm>
                <a:prstGeom prst="rect">
                  <a:avLst/>
                </a:prstGeom>
                <a:blipFill rotWithShape="1">
                  <a:blip r:embed="rId32"/>
                </a:blipFill>
              </p:spPr>
              <p:txBody>
                <a:bodyPr/>
                <a:lstStyle/>
                <a:p>
                  <a:r>
                    <a:rPr lang="zh-CN" altLang="en-US">
                      <a:noFill/>
                    </a:rPr>
                    <a:t> </a:t>
                  </a:r>
                </a:p>
              </p:txBody>
            </p:sp>
          </mc:Fallback>
        </mc:AlternateContent>
        <p:sp>
          <p:nvSpPr>
            <p:cNvPr id="32" name="矩形 31"/>
            <p:cNvSpPr/>
            <p:nvPr>
              <p:custDataLst>
                <p:tags r:id="rId33"/>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33" name="文字方塊 32"/>
                <p:cNvSpPr txBox="1"/>
                <p:nvPr>
                  <p:custDataLst>
                    <p:tags r:id="rId34"/>
                  </p:custDataLst>
                </p:nvPr>
              </p:nvSpPr>
              <p:spPr>
                <a:xfrm>
                  <a:off x="964022" y="3843680"/>
                  <a:ext cx="715161" cy="52729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i="1">
                                <a:latin typeface="Cambria Math" panose="02040503050406030204" charset="0"/>
                              </a:rPr>
                              <m:t>1</m:t>
                            </m:r>
                          </m:sup>
                        </m:sSup>
                      </m:oMath>
                    </m:oMathPara>
                  </a14:m>
                  <a:endParaRPr lang="zh-TW" altLang="en-US" dirty="0"/>
                </a:p>
              </p:txBody>
            </p:sp>
          </mc:Choice>
          <mc:Fallback>
            <p:sp>
              <p:nvSpPr>
                <p:cNvPr id="33" name="文字方塊 32"/>
                <p:cNvSpPr txBox="1">
                  <a:spLocks noRot="1" noChangeAspect="1" noMove="1" noResize="1" noEditPoints="1" noAdjustHandles="1" noChangeArrowheads="1" noChangeShapeType="1" noTextEdit="1"/>
                </p:cNvSpPr>
                <p:nvPr>
                  <p:custDataLst>
                    <p:tags r:id="rId35"/>
                  </p:custDataLst>
                </p:nvPr>
              </p:nvSpPr>
              <p:spPr>
                <a:xfrm>
                  <a:off x="964022" y="3843680"/>
                  <a:ext cx="715161" cy="527296"/>
                </a:xfrm>
                <a:prstGeom prst="rect">
                  <a:avLst/>
                </a:prstGeom>
                <a:blipFill rotWithShape="1">
                  <a:blip r:embed="rId36"/>
                </a:blipFill>
              </p:spPr>
              <p:txBody>
                <a:bodyPr/>
                <a:lstStyle/>
                <a:p>
                  <a:r>
                    <a:rPr lang="zh-CN" altLang="en-US">
                      <a:noFill/>
                    </a:rPr>
                    <a:t> </a:t>
                  </a:r>
                </a:p>
              </p:txBody>
            </p:sp>
          </mc:Fallback>
        </mc:AlternateContent>
        <p:sp>
          <p:nvSpPr>
            <p:cNvPr id="34" name="矩形 33"/>
            <p:cNvSpPr/>
            <p:nvPr>
              <p:custDataLst>
                <p:tags r:id="rId37"/>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35" name="文字方塊 34"/>
                <p:cNvSpPr txBox="1"/>
                <p:nvPr>
                  <p:custDataLst>
                    <p:tags r:id="rId38"/>
                  </p:custDataLst>
                </p:nvPr>
              </p:nvSpPr>
              <p:spPr>
                <a:xfrm>
                  <a:off x="401919" y="3843680"/>
                  <a:ext cx="715161" cy="4981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i="1">
                                <a:latin typeface="Cambria Math" panose="02040503050406030204" charset="0"/>
                              </a:rPr>
                              <m:t>1</m:t>
                            </m:r>
                          </m:sup>
                        </m:sSup>
                      </m:oMath>
                    </m:oMathPara>
                  </a14:m>
                  <a:endParaRPr lang="zh-TW" altLang="en-US" dirty="0"/>
                </a:p>
              </p:txBody>
            </p:sp>
          </mc:Choice>
          <mc:Fallback>
            <p:sp>
              <p:nvSpPr>
                <p:cNvPr id="35" name="文字方塊 34"/>
                <p:cNvSpPr txBox="1">
                  <a:spLocks noRot="1" noChangeAspect="1" noMove="1" noResize="1" noEditPoints="1" noAdjustHandles="1" noChangeArrowheads="1" noChangeShapeType="1" noTextEdit="1"/>
                </p:cNvSpPr>
                <p:nvPr>
                  <p:custDataLst>
                    <p:tags r:id="rId39"/>
                  </p:custDataLst>
                </p:nvPr>
              </p:nvSpPr>
              <p:spPr>
                <a:xfrm>
                  <a:off x="401919" y="3843680"/>
                  <a:ext cx="715161" cy="498100"/>
                </a:xfrm>
                <a:prstGeom prst="rect">
                  <a:avLst/>
                </a:prstGeom>
                <a:blipFill rotWithShape="1">
                  <a:blip r:embed="rId40"/>
                </a:blipFill>
              </p:spPr>
              <p:txBody>
                <a:bodyPr/>
                <a:lstStyle/>
                <a:p>
                  <a:r>
                    <a:rPr lang="zh-CN" altLang="en-US">
                      <a:noFill/>
                    </a:rPr>
                    <a:t> </a:t>
                  </a:r>
                </a:p>
              </p:txBody>
            </p:sp>
          </mc:Fallback>
        </mc:AlternateContent>
        <p:cxnSp>
          <p:nvCxnSpPr>
            <p:cNvPr id="68" name="直線單箭頭接點 67"/>
            <p:cNvCxnSpPr/>
            <p:nvPr>
              <p:custDataLst>
                <p:tags r:id="rId41"/>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custDataLst>
                <p:tags r:id="rId42"/>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custDataLst>
                <p:tags r:id="rId43"/>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custDataLst>
                <p:tags r:id="rId44"/>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群組 72"/>
          <p:cNvGrpSpPr/>
          <p:nvPr/>
        </p:nvGrpSpPr>
        <p:grpSpPr>
          <a:xfrm>
            <a:off x="4230370" y="4060190"/>
            <a:ext cx="1839595" cy="755650"/>
            <a:chOff x="401919" y="3795863"/>
            <a:chExt cx="1839368" cy="1052823"/>
          </a:xfrm>
        </p:grpSpPr>
        <p:sp>
          <p:nvSpPr>
            <p:cNvPr id="74" name="矩形 73"/>
            <p:cNvSpPr/>
            <p:nvPr>
              <p:custDataLst>
                <p:tags r:id="rId45"/>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5" name="文字方塊 74"/>
                <p:cNvSpPr txBox="1"/>
                <p:nvPr>
                  <p:custDataLst>
                    <p:tags r:id="rId46"/>
                  </p:custDataLst>
                </p:nvPr>
              </p:nvSpPr>
              <p:spPr>
                <a:xfrm>
                  <a:off x="1526126" y="3833406"/>
                  <a:ext cx="715161" cy="52906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2</m:t>
                            </m:r>
                          </m:sup>
                        </m:sSup>
                      </m:oMath>
                    </m:oMathPara>
                  </a14:m>
                  <a:endParaRPr lang="zh-TW" altLang="en-US" dirty="0"/>
                </a:p>
              </p:txBody>
            </p:sp>
          </mc:Choice>
          <mc:Fallback>
            <p:sp>
              <p:nvSpPr>
                <p:cNvPr id="75" name="文字方塊 74"/>
                <p:cNvSpPr txBox="1">
                  <a:spLocks noRot="1" noChangeAspect="1" noMove="1" noResize="1" noEditPoints="1" noAdjustHandles="1" noChangeArrowheads="1" noChangeShapeType="1" noTextEdit="1"/>
                </p:cNvSpPr>
                <p:nvPr>
                  <p:custDataLst>
                    <p:tags r:id="rId47"/>
                  </p:custDataLst>
                </p:nvPr>
              </p:nvSpPr>
              <p:spPr>
                <a:xfrm>
                  <a:off x="1526126" y="3833406"/>
                  <a:ext cx="715161" cy="529066"/>
                </a:xfrm>
                <a:prstGeom prst="rect">
                  <a:avLst/>
                </a:prstGeom>
                <a:blipFill rotWithShape="1">
                  <a:blip r:embed="rId48"/>
                </a:blipFill>
              </p:spPr>
              <p:txBody>
                <a:bodyPr/>
                <a:lstStyle/>
                <a:p>
                  <a:r>
                    <a:rPr lang="zh-CN" altLang="en-US">
                      <a:noFill/>
                    </a:rPr>
                    <a:t> </a:t>
                  </a:r>
                </a:p>
              </p:txBody>
            </p:sp>
          </mc:Fallback>
        </mc:AlternateContent>
        <p:sp>
          <p:nvSpPr>
            <p:cNvPr id="76" name="矩形 75"/>
            <p:cNvSpPr/>
            <p:nvPr>
              <p:custDataLst>
                <p:tags r:id="rId49"/>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7" name="文字方塊 76"/>
                <p:cNvSpPr txBox="1"/>
                <p:nvPr>
                  <p:custDataLst>
                    <p:tags r:id="rId50"/>
                  </p:custDataLst>
                </p:nvPr>
              </p:nvSpPr>
              <p:spPr>
                <a:xfrm>
                  <a:off x="964022" y="3843680"/>
                  <a:ext cx="715161" cy="52906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2</m:t>
                            </m:r>
                          </m:sup>
                        </m:sSup>
                      </m:oMath>
                    </m:oMathPara>
                  </a14:m>
                  <a:endParaRPr lang="zh-TW" altLang="en-US" dirty="0"/>
                </a:p>
              </p:txBody>
            </p:sp>
          </mc:Choice>
          <mc:Fallback>
            <p:sp>
              <p:nvSpPr>
                <p:cNvPr id="77" name="文字方塊 76"/>
                <p:cNvSpPr txBox="1">
                  <a:spLocks noRot="1" noChangeAspect="1" noMove="1" noResize="1" noEditPoints="1" noAdjustHandles="1" noChangeArrowheads="1" noChangeShapeType="1" noTextEdit="1"/>
                </p:cNvSpPr>
                <p:nvPr>
                  <p:custDataLst>
                    <p:tags r:id="rId51"/>
                  </p:custDataLst>
                </p:nvPr>
              </p:nvSpPr>
              <p:spPr>
                <a:xfrm>
                  <a:off x="964022" y="3843680"/>
                  <a:ext cx="715161" cy="529066"/>
                </a:xfrm>
                <a:prstGeom prst="rect">
                  <a:avLst/>
                </a:prstGeom>
                <a:blipFill rotWithShape="1">
                  <a:blip r:embed="rId52"/>
                </a:blipFill>
              </p:spPr>
              <p:txBody>
                <a:bodyPr/>
                <a:lstStyle/>
                <a:p>
                  <a:r>
                    <a:rPr lang="zh-CN" altLang="en-US">
                      <a:noFill/>
                    </a:rPr>
                    <a:t> </a:t>
                  </a:r>
                </a:p>
              </p:txBody>
            </p:sp>
          </mc:Fallback>
        </mc:AlternateContent>
        <p:sp>
          <p:nvSpPr>
            <p:cNvPr id="78" name="矩形 77"/>
            <p:cNvSpPr/>
            <p:nvPr>
              <p:custDataLst>
                <p:tags r:id="rId53"/>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79" name="文字方塊 78"/>
                <p:cNvSpPr txBox="1"/>
                <p:nvPr>
                  <p:custDataLst>
                    <p:tags r:id="rId54"/>
                  </p:custDataLst>
                </p:nvPr>
              </p:nvSpPr>
              <p:spPr>
                <a:xfrm>
                  <a:off x="401919" y="3843680"/>
                  <a:ext cx="715161" cy="49898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2</m:t>
                            </m:r>
                          </m:sup>
                        </m:sSup>
                      </m:oMath>
                    </m:oMathPara>
                  </a14:m>
                  <a:endParaRPr lang="zh-TW" altLang="en-US" dirty="0"/>
                </a:p>
              </p:txBody>
            </p:sp>
          </mc:Choice>
          <mc:Fallback>
            <p:sp>
              <p:nvSpPr>
                <p:cNvPr id="79" name="文字方塊 78"/>
                <p:cNvSpPr txBox="1">
                  <a:spLocks noRot="1" noChangeAspect="1" noMove="1" noResize="1" noEditPoints="1" noAdjustHandles="1" noChangeArrowheads="1" noChangeShapeType="1" noTextEdit="1"/>
                </p:cNvSpPr>
                <p:nvPr>
                  <p:custDataLst>
                    <p:tags r:id="rId55"/>
                  </p:custDataLst>
                </p:nvPr>
              </p:nvSpPr>
              <p:spPr>
                <a:xfrm>
                  <a:off x="401919" y="3843680"/>
                  <a:ext cx="715161" cy="498985"/>
                </a:xfrm>
                <a:prstGeom prst="rect">
                  <a:avLst/>
                </a:prstGeom>
                <a:blipFill rotWithShape="1">
                  <a:blip r:embed="rId56"/>
                </a:blipFill>
              </p:spPr>
              <p:txBody>
                <a:bodyPr/>
                <a:lstStyle/>
                <a:p>
                  <a:r>
                    <a:rPr lang="zh-CN" altLang="en-US">
                      <a:noFill/>
                    </a:rPr>
                    <a:t> </a:t>
                  </a:r>
                </a:p>
              </p:txBody>
            </p:sp>
          </mc:Fallback>
        </mc:AlternateContent>
        <p:cxnSp>
          <p:nvCxnSpPr>
            <p:cNvPr id="80" name="直線單箭頭接點 79"/>
            <p:cNvCxnSpPr/>
            <p:nvPr>
              <p:custDataLst>
                <p:tags r:id="rId57"/>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custDataLst>
                <p:tags r:id="rId58"/>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custDataLst>
                <p:tags r:id="rId59"/>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custDataLst>
                <p:tags r:id="rId60"/>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群組 83"/>
          <p:cNvGrpSpPr/>
          <p:nvPr/>
        </p:nvGrpSpPr>
        <p:grpSpPr>
          <a:xfrm>
            <a:off x="6474460" y="4070985"/>
            <a:ext cx="1839595" cy="755650"/>
            <a:chOff x="401919" y="3795863"/>
            <a:chExt cx="1839368" cy="1052823"/>
          </a:xfrm>
        </p:grpSpPr>
        <p:sp>
          <p:nvSpPr>
            <p:cNvPr id="85" name="矩形 84"/>
            <p:cNvSpPr/>
            <p:nvPr>
              <p:custDataLst>
                <p:tags r:id="rId61"/>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6" name="文字方塊 85"/>
                <p:cNvSpPr txBox="1"/>
                <p:nvPr>
                  <p:custDataLst>
                    <p:tags r:id="rId62"/>
                  </p:custDataLst>
                </p:nvPr>
              </p:nvSpPr>
              <p:spPr>
                <a:xfrm>
                  <a:off x="1526126" y="3833406"/>
                  <a:ext cx="715161" cy="52906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3</m:t>
                            </m:r>
                          </m:sup>
                        </m:sSup>
                      </m:oMath>
                    </m:oMathPara>
                  </a14:m>
                  <a:endParaRPr lang="zh-TW" altLang="en-US" dirty="0"/>
                </a:p>
              </p:txBody>
            </p:sp>
          </mc:Choice>
          <mc:Fallback>
            <p:sp>
              <p:nvSpPr>
                <p:cNvPr id="86" name="文字方塊 85"/>
                <p:cNvSpPr txBox="1">
                  <a:spLocks noRot="1" noChangeAspect="1" noMove="1" noResize="1" noEditPoints="1" noAdjustHandles="1" noChangeArrowheads="1" noChangeShapeType="1" noTextEdit="1"/>
                </p:cNvSpPr>
                <p:nvPr>
                  <p:custDataLst>
                    <p:tags r:id="rId63"/>
                  </p:custDataLst>
                </p:nvPr>
              </p:nvSpPr>
              <p:spPr>
                <a:xfrm>
                  <a:off x="1526126" y="3833406"/>
                  <a:ext cx="715161" cy="529066"/>
                </a:xfrm>
                <a:prstGeom prst="rect">
                  <a:avLst/>
                </a:prstGeom>
                <a:blipFill rotWithShape="1">
                  <a:blip r:embed="rId64"/>
                </a:blipFill>
              </p:spPr>
              <p:txBody>
                <a:bodyPr/>
                <a:lstStyle/>
                <a:p>
                  <a:r>
                    <a:rPr lang="zh-CN" altLang="en-US">
                      <a:noFill/>
                    </a:rPr>
                    <a:t> </a:t>
                  </a:r>
                </a:p>
              </p:txBody>
            </p:sp>
          </mc:Fallback>
        </mc:AlternateContent>
        <p:sp>
          <p:nvSpPr>
            <p:cNvPr id="87" name="矩形 86"/>
            <p:cNvSpPr/>
            <p:nvPr>
              <p:custDataLst>
                <p:tags r:id="rId65"/>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8" name="文字方塊 87"/>
                <p:cNvSpPr txBox="1"/>
                <p:nvPr>
                  <p:custDataLst>
                    <p:tags r:id="rId66"/>
                  </p:custDataLst>
                </p:nvPr>
              </p:nvSpPr>
              <p:spPr>
                <a:xfrm>
                  <a:off x="964022" y="3843680"/>
                  <a:ext cx="715161" cy="52906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3</m:t>
                            </m:r>
                          </m:sup>
                        </m:sSup>
                      </m:oMath>
                    </m:oMathPara>
                  </a14:m>
                  <a:endParaRPr lang="zh-TW" altLang="en-US" dirty="0"/>
                </a:p>
              </p:txBody>
            </p:sp>
          </mc:Choice>
          <mc:Fallback>
            <p:sp>
              <p:nvSpPr>
                <p:cNvPr id="88" name="文字方塊 87"/>
                <p:cNvSpPr txBox="1">
                  <a:spLocks noRot="1" noChangeAspect="1" noMove="1" noResize="1" noEditPoints="1" noAdjustHandles="1" noChangeArrowheads="1" noChangeShapeType="1" noTextEdit="1"/>
                </p:cNvSpPr>
                <p:nvPr>
                  <p:custDataLst>
                    <p:tags r:id="rId67"/>
                  </p:custDataLst>
                </p:nvPr>
              </p:nvSpPr>
              <p:spPr>
                <a:xfrm>
                  <a:off x="964022" y="3843680"/>
                  <a:ext cx="715161" cy="529066"/>
                </a:xfrm>
                <a:prstGeom prst="rect">
                  <a:avLst/>
                </a:prstGeom>
                <a:blipFill rotWithShape="1">
                  <a:blip r:embed="rId68"/>
                </a:blipFill>
              </p:spPr>
              <p:txBody>
                <a:bodyPr/>
                <a:lstStyle/>
                <a:p>
                  <a:r>
                    <a:rPr lang="zh-CN" altLang="en-US">
                      <a:noFill/>
                    </a:rPr>
                    <a:t> </a:t>
                  </a:r>
                </a:p>
              </p:txBody>
            </p:sp>
          </mc:Fallback>
        </mc:AlternateContent>
        <p:sp>
          <p:nvSpPr>
            <p:cNvPr id="89" name="矩形 88"/>
            <p:cNvSpPr/>
            <p:nvPr>
              <p:custDataLst>
                <p:tags r:id="rId69"/>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0" name="文字方塊 89"/>
                <p:cNvSpPr txBox="1"/>
                <p:nvPr>
                  <p:custDataLst>
                    <p:tags r:id="rId70"/>
                  </p:custDataLst>
                </p:nvPr>
              </p:nvSpPr>
              <p:spPr>
                <a:xfrm>
                  <a:off x="401919" y="3843680"/>
                  <a:ext cx="715161" cy="49898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3</m:t>
                            </m:r>
                          </m:sup>
                        </m:sSup>
                      </m:oMath>
                    </m:oMathPara>
                  </a14:m>
                  <a:endParaRPr lang="zh-TW" altLang="en-US" dirty="0"/>
                </a:p>
              </p:txBody>
            </p:sp>
          </mc:Choice>
          <mc:Fallback>
            <p:sp>
              <p:nvSpPr>
                <p:cNvPr id="90" name="文字方塊 89"/>
                <p:cNvSpPr txBox="1">
                  <a:spLocks noRot="1" noChangeAspect="1" noMove="1" noResize="1" noEditPoints="1" noAdjustHandles="1" noChangeArrowheads="1" noChangeShapeType="1" noTextEdit="1"/>
                </p:cNvSpPr>
                <p:nvPr>
                  <p:custDataLst>
                    <p:tags r:id="rId71"/>
                  </p:custDataLst>
                </p:nvPr>
              </p:nvSpPr>
              <p:spPr>
                <a:xfrm>
                  <a:off x="401919" y="3843680"/>
                  <a:ext cx="715161" cy="498985"/>
                </a:xfrm>
                <a:prstGeom prst="rect">
                  <a:avLst/>
                </a:prstGeom>
                <a:blipFill rotWithShape="1">
                  <a:blip r:embed="rId72"/>
                </a:blipFill>
              </p:spPr>
              <p:txBody>
                <a:bodyPr/>
                <a:lstStyle/>
                <a:p>
                  <a:r>
                    <a:rPr lang="zh-CN" altLang="en-US">
                      <a:noFill/>
                    </a:rPr>
                    <a:t> </a:t>
                  </a:r>
                </a:p>
              </p:txBody>
            </p:sp>
          </mc:Fallback>
        </mc:AlternateContent>
        <p:cxnSp>
          <p:nvCxnSpPr>
            <p:cNvPr id="91" name="直線單箭頭接點 90"/>
            <p:cNvCxnSpPr/>
            <p:nvPr>
              <p:custDataLst>
                <p:tags r:id="rId73"/>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custDataLst>
                <p:tags r:id="rId74"/>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custDataLst>
                <p:tags r:id="rId75"/>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custDataLst>
                <p:tags r:id="rId76"/>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群組 94"/>
          <p:cNvGrpSpPr/>
          <p:nvPr/>
        </p:nvGrpSpPr>
        <p:grpSpPr>
          <a:xfrm>
            <a:off x="8726805" y="4084320"/>
            <a:ext cx="1839595" cy="755650"/>
            <a:chOff x="401919" y="3795863"/>
            <a:chExt cx="1839368" cy="1052823"/>
          </a:xfrm>
        </p:grpSpPr>
        <p:sp>
          <p:nvSpPr>
            <p:cNvPr id="96" name="矩形 95"/>
            <p:cNvSpPr/>
            <p:nvPr>
              <p:custDataLst>
                <p:tags r:id="rId77"/>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7" name="文字方塊 96"/>
                <p:cNvSpPr txBox="1"/>
                <p:nvPr>
                  <p:custDataLst>
                    <p:tags r:id="rId78"/>
                  </p:custDataLst>
                </p:nvPr>
              </p:nvSpPr>
              <p:spPr>
                <a:xfrm>
                  <a:off x="1526126" y="3833406"/>
                  <a:ext cx="715161" cy="526412"/>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4</m:t>
                            </m:r>
                          </m:sup>
                        </m:sSup>
                      </m:oMath>
                    </m:oMathPara>
                  </a14:m>
                  <a:endParaRPr lang="zh-TW" altLang="en-US" dirty="0"/>
                </a:p>
              </p:txBody>
            </p:sp>
          </mc:Choice>
          <mc:Fallback>
            <p:sp>
              <p:nvSpPr>
                <p:cNvPr id="97" name="文字方塊 96"/>
                <p:cNvSpPr txBox="1">
                  <a:spLocks noRot="1" noChangeAspect="1" noMove="1" noResize="1" noEditPoints="1" noAdjustHandles="1" noChangeArrowheads="1" noChangeShapeType="1" noTextEdit="1"/>
                </p:cNvSpPr>
                <p:nvPr>
                  <p:custDataLst>
                    <p:tags r:id="rId79"/>
                  </p:custDataLst>
                </p:nvPr>
              </p:nvSpPr>
              <p:spPr>
                <a:xfrm>
                  <a:off x="1526126" y="3833406"/>
                  <a:ext cx="715161" cy="526412"/>
                </a:xfrm>
                <a:prstGeom prst="rect">
                  <a:avLst/>
                </a:prstGeom>
                <a:blipFill rotWithShape="1">
                  <a:blip r:embed="rId80"/>
                </a:blipFill>
              </p:spPr>
              <p:txBody>
                <a:bodyPr/>
                <a:lstStyle/>
                <a:p>
                  <a:r>
                    <a:rPr lang="zh-CN" altLang="en-US">
                      <a:noFill/>
                    </a:rPr>
                    <a:t> </a:t>
                  </a:r>
                </a:p>
              </p:txBody>
            </p:sp>
          </mc:Fallback>
        </mc:AlternateContent>
        <p:sp>
          <p:nvSpPr>
            <p:cNvPr id="98" name="矩形 97"/>
            <p:cNvSpPr/>
            <p:nvPr>
              <p:custDataLst>
                <p:tags r:id="rId81"/>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9" name="文字方塊 98"/>
                <p:cNvSpPr txBox="1"/>
                <p:nvPr>
                  <p:custDataLst>
                    <p:tags r:id="rId82"/>
                  </p:custDataLst>
                </p:nvPr>
              </p:nvSpPr>
              <p:spPr>
                <a:xfrm>
                  <a:off x="964022" y="3843680"/>
                  <a:ext cx="715161" cy="526412"/>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4</m:t>
                            </m:r>
                          </m:sup>
                        </m:sSup>
                      </m:oMath>
                    </m:oMathPara>
                  </a14:m>
                  <a:endParaRPr lang="zh-TW" altLang="en-US" dirty="0"/>
                </a:p>
              </p:txBody>
            </p:sp>
          </mc:Choice>
          <mc:Fallback>
            <p:sp>
              <p:nvSpPr>
                <p:cNvPr id="99" name="文字方塊 98"/>
                <p:cNvSpPr txBox="1">
                  <a:spLocks noRot="1" noChangeAspect="1" noMove="1" noResize="1" noEditPoints="1" noAdjustHandles="1" noChangeArrowheads="1" noChangeShapeType="1" noTextEdit="1"/>
                </p:cNvSpPr>
                <p:nvPr>
                  <p:custDataLst>
                    <p:tags r:id="rId83"/>
                  </p:custDataLst>
                </p:nvPr>
              </p:nvSpPr>
              <p:spPr>
                <a:xfrm>
                  <a:off x="964022" y="3843680"/>
                  <a:ext cx="715161" cy="526412"/>
                </a:xfrm>
                <a:prstGeom prst="rect">
                  <a:avLst/>
                </a:prstGeom>
                <a:blipFill rotWithShape="1">
                  <a:blip r:embed="rId84"/>
                </a:blipFill>
              </p:spPr>
              <p:txBody>
                <a:bodyPr/>
                <a:lstStyle/>
                <a:p>
                  <a:r>
                    <a:rPr lang="zh-CN" altLang="en-US">
                      <a:noFill/>
                    </a:rPr>
                    <a:t> </a:t>
                  </a:r>
                </a:p>
              </p:txBody>
            </p:sp>
          </mc:Fallback>
        </mc:AlternateContent>
        <p:sp>
          <p:nvSpPr>
            <p:cNvPr id="100" name="矩形 99"/>
            <p:cNvSpPr/>
            <p:nvPr>
              <p:custDataLst>
                <p:tags r:id="rId85"/>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01" name="文字方塊 100"/>
                <p:cNvSpPr txBox="1"/>
                <p:nvPr>
                  <p:custDataLst>
                    <p:tags r:id="rId86"/>
                  </p:custDataLst>
                </p:nvPr>
              </p:nvSpPr>
              <p:spPr>
                <a:xfrm>
                  <a:off x="401919" y="3843680"/>
                  <a:ext cx="715161" cy="49721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4</m:t>
                            </m:r>
                          </m:sup>
                        </m:sSup>
                      </m:oMath>
                    </m:oMathPara>
                  </a14:m>
                  <a:endParaRPr lang="zh-TW" altLang="en-US" dirty="0"/>
                </a:p>
              </p:txBody>
            </p:sp>
          </mc:Choice>
          <mc:Fallback>
            <p:sp>
              <p:nvSpPr>
                <p:cNvPr id="101" name="文字方塊 100"/>
                <p:cNvSpPr txBox="1">
                  <a:spLocks noRot="1" noChangeAspect="1" noMove="1" noResize="1" noEditPoints="1" noAdjustHandles="1" noChangeArrowheads="1" noChangeShapeType="1" noTextEdit="1"/>
                </p:cNvSpPr>
                <p:nvPr>
                  <p:custDataLst>
                    <p:tags r:id="rId87"/>
                  </p:custDataLst>
                </p:nvPr>
              </p:nvSpPr>
              <p:spPr>
                <a:xfrm>
                  <a:off x="401919" y="3843680"/>
                  <a:ext cx="715161" cy="497216"/>
                </a:xfrm>
                <a:prstGeom prst="rect">
                  <a:avLst/>
                </a:prstGeom>
                <a:blipFill rotWithShape="1">
                  <a:blip r:embed="rId88"/>
                </a:blipFill>
              </p:spPr>
              <p:txBody>
                <a:bodyPr/>
                <a:lstStyle/>
                <a:p>
                  <a:r>
                    <a:rPr lang="zh-CN" altLang="en-US">
                      <a:noFill/>
                    </a:rPr>
                    <a:t> </a:t>
                  </a:r>
                </a:p>
              </p:txBody>
            </p:sp>
          </mc:Fallback>
        </mc:AlternateContent>
        <p:cxnSp>
          <p:nvCxnSpPr>
            <p:cNvPr id="102" name="直線單箭頭接點 101"/>
            <p:cNvCxnSpPr/>
            <p:nvPr>
              <p:custDataLst>
                <p:tags r:id="rId89"/>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custDataLst>
                <p:tags r:id="rId90"/>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custDataLst>
                <p:tags r:id="rId91"/>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custDataLst>
                <p:tags r:id="rId92"/>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橢圓 7"/>
          <p:cNvSpPr/>
          <p:nvPr>
            <p:custDataLst>
              <p:tags r:id="rId93"/>
            </p:custDataLst>
          </p:nvPr>
        </p:nvSpPr>
        <p:spPr>
          <a:xfrm>
            <a:off x="2494618" y="288900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08" name="橢圓 107"/>
          <p:cNvSpPr/>
          <p:nvPr>
            <p:custDataLst>
              <p:tags r:id="rId94"/>
            </p:custDataLst>
          </p:nvPr>
        </p:nvSpPr>
        <p:spPr>
          <a:xfrm>
            <a:off x="4792295" y="28974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11" name="橢圓 110"/>
          <p:cNvSpPr/>
          <p:nvPr>
            <p:custDataLst>
              <p:tags r:id="rId95"/>
            </p:custDataLst>
          </p:nvPr>
        </p:nvSpPr>
        <p:spPr>
          <a:xfrm>
            <a:off x="6997704" y="290632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14" name="橢圓 113"/>
          <p:cNvSpPr/>
          <p:nvPr>
            <p:custDataLst>
              <p:tags r:id="rId96"/>
            </p:custDataLst>
          </p:nvPr>
        </p:nvSpPr>
        <p:spPr>
          <a:xfrm>
            <a:off x="9248664" y="2931726"/>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cxnSp>
        <p:nvCxnSpPr>
          <p:cNvPr id="115" name="直線單箭頭接點 114"/>
          <p:cNvCxnSpPr>
            <a:endCxn id="114" idx="4"/>
          </p:cNvCxnSpPr>
          <p:nvPr>
            <p:custDataLst>
              <p:tags r:id="rId97"/>
            </p:custDataLst>
          </p:nvPr>
        </p:nvCxnSpPr>
        <p:spPr>
          <a:xfrm flipV="1">
            <a:off x="2279344" y="3111726"/>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endCxn id="111" idx="4"/>
          </p:cNvCxnSpPr>
          <p:nvPr>
            <p:custDataLst>
              <p:tags r:id="rId98"/>
            </p:custDataLst>
          </p:nvPr>
        </p:nvCxnSpPr>
        <p:spPr>
          <a:xfrm flipV="1">
            <a:off x="2279344" y="3086325"/>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endCxn id="108" idx="4"/>
          </p:cNvCxnSpPr>
          <p:nvPr>
            <p:custDataLst>
              <p:tags r:id="rId99"/>
            </p:custDataLst>
          </p:nvPr>
        </p:nvCxnSpPr>
        <p:spPr>
          <a:xfrm flipV="1">
            <a:off x="2279344" y="3077467"/>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11" idx="4"/>
          </p:cNvCxnSpPr>
          <p:nvPr>
            <p:custDataLst>
              <p:tags r:id="rId100"/>
            </p:custDataLst>
          </p:nvPr>
        </p:nvCxnSpPr>
        <p:spPr>
          <a:xfrm flipV="1">
            <a:off x="2279344" y="3069000"/>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2" name="文字方塊 131"/>
              <p:cNvSpPr txBox="1"/>
              <p:nvPr>
                <p:custDataLst>
                  <p:tags r:id="rId101"/>
                </p:custDataLst>
              </p:nvPr>
            </p:nvSpPr>
            <p:spPr>
              <a:xfrm>
                <a:off x="2418534" y="2470539"/>
                <a:ext cx="418465" cy="26860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smtClean="0">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1</m:t>
                          </m:r>
                        </m:sub>
                      </m:sSub>
                    </m:oMath>
                  </m:oMathPara>
                </a14:m>
                <a:endParaRPr lang="zh-TW" altLang="en-US" dirty="0"/>
              </a:p>
            </p:txBody>
          </p:sp>
        </mc:Choice>
        <mc:Fallback>
          <p:sp>
            <p:nvSpPr>
              <p:cNvPr id="132" name="文字方塊 131"/>
              <p:cNvSpPr txBox="1">
                <a:spLocks noRot="1" noChangeAspect="1" noMove="1" noResize="1" noEditPoints="1" noAdjustHandles="1" noChangeArrowheads="1" noChangeShapeType="1" noTextEdit="1"/>
              </p:cNvSpPr>
              <p:nvPr>
                <p:custDataLst>
                  <p:tags r:id="rId102"/>
                </p:custDataLst>
              </p:nvPr>
            </p:nvSpPr>
            <p:spPr>
              <a:xfrm>
                <a:off x="2418534" y="2470539"/>
                <a:ext cx="418465" cy="268605"/>
              </a:xfrm>
              <a:prstGeom prst="rect">
                <a:avLst/>
              </a:prstGeom>
              <a:blipFill rotWithShape="1">
                <a:blip r:embed="rId103"/>
                <a:stretch>
                  <a:fillRect l="-108" t="-145" r="-626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4" name="文字方塊 133"/>
              <p:cNvSpPr txBox="1"/>
              <p:nvPr>
                <p:custDataLst>
                  <p:tags r:id="rId104"/>
                </p:custDataLst>
              </p:nvPr>
            </p:nvSpPr>
            <p:spPr>
              <a:xfrm>
                <a:off x="4691132" y="2470539"/>
                <a:ext cx="418465" cy="26860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2</m:t>
                          </m:r>
                        </m:sub>
                      </m:sSub>
                    </m:oMath>
                  </m:oMathPara>
                </a14:m>
                <a:endParaRPr lang="zh-TW" altLang="en-US" dirty="0"/>
              </a:p>
            </p:txBody>
          </p:sp>
        </mc:Choice>
        <mc:Fallback>
          <p:sp>
            <p:nvSpPr>
              <p:cNvPr id="134" name="文字方塊 133"/>
              <p:cNvSpPr txBox="1">
                <a:spLocks noRot="1" noChangeAspect="1" noMove="1" noResize="1" noEditPoints="1" noAdjustHandles="1" noChangeArrowheads="1" noChangeShapeType="1" noTextEdit="1"/>
              </p:cNvSpPr>
              <p:nvPr>
                <p:custDataLst>
                  <p:tags r:id="rId105"/>
                </p:custDataLst>
              </p:nvPr>
            </p:nvSpPr>
            <p:spPr>
              <a:xfrm>
                <a:off x="4691132" y="2470539"/>
                <a:ext cx="418465" cy="268605"/>
              </a:xfrm>
              <a:prstGeom prst="rect">
                <a:avLst/>
              </a:prstGeom>
              <a:blipFill rotWithShape="1">
                <a:blip r:embed="rId106"/>
                <a:stretch>
                  <a:fillRect l="-92" t="-145" r="-6281"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8" name="文字方塊 137"/>
              <p:cNvSpPr txBox="1"/>
              <p:nvPr>
                <p:custDataLst>
                  <p:tags r:id="rId107"/>
                </p:custDataLst>
              </p:nvPr>
            </p:nvSpPr>
            <p:spPr>
              <a:xfrm>
                <a:off x="6842330" y="2470539"/>
                <a:ext cx="418465" cy="26860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3</m:t>
                          </m:r>
                        </m:sub>
                      </m:sSub>
                    </m:oMath>
                  </m:oMathPara>
                </a14:m>
                <a:endParaRPr lang="zh-TW" altLang="en-US" dirty="0"/>
              </a:p>
            </p:txBody>
          </p:sp>
        </mc:Choice>
        <mc:Fallback>
          <p:sp>
            <p:nvSpPr>
              <p:cNvPr id="138" name="文字方塊 137"/>
              <p:cNvSpPr txBox="1">
                <a:spLocks noRot="1" noChangeAspect="1" noMove="1" noResize="1" noEditPoints="1" noAdjustHandles="1" noChangeArrowheads="1" noChangeShapeType="1" noTextEdit="1"/>
              </p:cNvSpPr>
              <p:nvPr>
                <p:custDataLst>
                  <p:tags r:id="rId108"/>
                </p:custDataLst>
              </p:nvPr>
            </p:nvSpPr>
            <p:spPr>
              <a:xfrm>
                <a:off x="6842330" y="2470539"/>
                <a:ext cx="418465" cy="268605"/>
              </a:xfrm>
              <a:prstGeom prst="rect">
                <a:avLst/>
              </a:prstGeom>
              <a:blipFill rotWithShape="1">
                <a:blip r:embed="rId109"/>
                <a:stretch>
                  <a:fillRect l="-49" t="-145" r="-6324"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9" name="文字方塊 138"/>
              <p:cNvSpPr txBox="1"/>
              <p:nvPr>
                <p:custDataLst>
                  <p:tags r:id="rId110"/>
                </p:custDataLst>
              </p:nvPr>
            </p:nvSpPr>
            <p:spPr>
              <a:xfrm>
                <a:off x="9198195" y="2486762"/>
                <a:ext cx="418465" cy="26860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4</m:t>
                          </m:r>
                        </m:sub>
                      </m:sSub>
                    </m:oMath>
                  </m:oMathPara>
                </a14:m>
                <a:endParaRPr lang="zh-TW" altLang="en-US" dirty="0"/>
              </a:p>
            </p:txBody>
          </p:sp>
        </mc:Choice>
        <mc:Fallback>
          <p:sp>
            <p:nvSpPr>
              <p:cNvPr id="139" name="文字方塊 138"/>
              <p:cNvSpPr txBox="1">
                <a:spLocks noRot="1" noChangeAspect="1" noMove="1" noResize="1" noEditPoints="1" noAdjustHandles="1" noChangeArrowheads="1" noChangeShapeType="1" noTextEdit="1"/>
              </p:cNvSpPr>
              <p:nvPr>
                <p:custDataLst>
                  <p:tags r:id="rId111"/>
                </p:custDataLst>
              </p:nvPr>
            </p:nvSpPr>
            <p:spPr>
              <a:xfrm>
                <a:off x="9198195" y="2486762"/>
                <a:ext cx="418465" cy="268605"/>
              </a:xfrm>
              <a:prstGeom prst="rect">
                <a:avLst/>
              </a:prstGeom>
              <a:blipFill rotWithShape="1">
                <a:blip r:embed="rId112"/>
                <a:stretch>
                  <a:fillRect l="-53" t="-38" r="-6321"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1" name="文字方塊 140"/>
              <p:cNvSpPr txBox="1"/>
              <p:nvPr>
                <p:custDataLst>
                  <p:tags r:id="rId113"/>
                </p:custDataLst>
              </p:nvPr>
            </p:nvSpPr>
            <p:spPr>
              <a:xfrm>
                <a:off x="9259570" y="4958715"/>
                <a:ext cx="715010" cy="24574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4</m:t>
                          </m:r>
                        </m:sup>
                      </m:sSup>
                    </m:oMath>
                  </m:oMathPara>
                </a14:m>
                <a:endParaRPr lang="zh-TW" altLang="en-US" dirty="0"/>
              </a:p>
            </p:txBody>
          </p:sp>
        </mc:Choice>
        <mc:Fallback>
          <p:sp>
            <p:nvSpPr>
              <p:cNvPr id="141" name="文字方塊 140"/>
              <p:cNvSpPr txBox="1">
                <a:spLocks noRot="1" noChangeAspect="1" noMove="1" noResize="1" noEditPoints="1" noAdjustHandles="1" noChangeArrowheads="1" noChangeShapeType="1" noTextEdit="1"/>
              </p:cNvSpPr>
              <p:nvPr>
                <p:custDataLst>
                  <p:tags r:id="rId114"/>
                </p:custDataLst>
              </p:nvPr>
            </p:nvSpPr>
            <p:spPr>
              <a:xfrm>
                <a:off x="9259570" y="4958715"/>
                <a:ext cx="715010" cy="245745"/>
              </a:xfrm>
              <a:prstGeom prst="rect">
                <a:avLst/>
              </a:prstGeom>
              <a:blipFill rotWithShape="1">
                <a:blip r:embed="rId115"/>
                <a:stretch>
                  <a:fillRect b="-34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字方塊 141"/>
              <p:cNvSpPr txBox="1"/>
              <p:nvPr>
                <p:custDataLst>
                  <p:tags r:id="rId116"/>
                </p:custDataLst>
              </p:nvPr>
            </p:nvSpPr>
            <p:spPr>
              <a:xfrm>
                <a:off x="7012305" y="4953635"/>
                <a:ext cx="715010" cy="24638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3</m:t>
                          </m:r>
                        </m:sup>
                      </m:sSup>
                    </m:oMath>
                  </m:oMathPara>
                </a14:m>
                <a:endParaRPr lang="zh-TW" altLang="en-US" dirty="0"/>
              </a:p>
            </p:txBody>
          </p:sp>
        </mc:Choice>
        <mc:Fallback>
          <p:sp>
            <p:nvSpPr>
              <p:cNvPr id="142" name="文字方塊 141"/>
              <p:cNvSpPr txBox="1">
                <a:spLocks noRot="1" noChangeAspect="1" noMove="1" noResize="1" noEditPoints="1" noAdjustHandles="1" noChangeArrowheads="1" noChangeShapeType="1" noTextEdit="1"/>
              </p:cNvSpPr>
              <p:nvPr>
                <p:custDataLst>
                  <p:tags r:id="rId117"/>
                </p:custDataLst>
              </p:nvPr>
            </p:nvSpPr>
            <p:spPr>
              <a:xfrm>
                <a:off x="7012305" y="4953635"/>
                <a:ext cx="715010" cy="246380"/>
              </a:xfrm>
              <a:prstGeom prst="rect">
                <a:avLst/>
              </a:prstGeom>
              <a:blipFill rotWithShape="1">
                <a:blip r:embed="rId118"/>
                <a:stretch>
                  <a:fillRect b="-34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文字方塊 142"/>
              <p:cNvSpPr txBox="1"/>
              <p:nvPr>
                <p:custDataLst>
                  <p:tags r:id="rId119"/>
                </p:custDataLst>
              </p:nvPr>
            </p:nvSpPr>
            <p:spPr>
              <a:xfrm>
                <a:off x="4768215" y="4934585"/>
                <a:ext cx="715010" cy="24638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2</m:t>
                          </m:r>
                        </m:sup>
                      </m:sSup>
                    </m:oMath>
                  </m:oMathPara>
                </a14:m>
                <a:endParaRPr lang="zh-TW" altLang="en-US" dirty="0"/>
              </a:p>
            </p:txBody>
          </p:sp>
        </mc:Choice>
        <mc:Fallback>
          <p:sp>
            <p:nvSpPr>
              <p:cNvPr id="143" name="文字方塊 142"/>
              <p:cNvSpPr txBox="1">
                <a:spLocks noRot="1" noChangeAspect="1" noMove="1" noResize="1" noEditPoints="1" noAdjustHandles="1" noChangeArrowheads="1" noChangeShapeType="1" noTextEdit="1"/>
              </p:cNvSpPr>
              <p:nvPr>
                <p:custDataLst>
                  <p:tags r:id="rId120"/>
                </p:custDataLst>
              </p:nvPr>
            </p:nvSpPr>
            <p:spPr>
              <a:xfrm>
                <a:off x="4768215" y="4934585"/>
                <a:ext cx="715010" cy="246380"/>
              </a:xfrm>
              <a:prstGeom prst="rect">
                <a:avLst/>
              </a:prstGeom>
              <a:blipFill rotWithShape="1">
                <a:blip r:embed="rId121"/>
                <a:stretch>
                  <a:fillRect b="-34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4" name="文字方塊 143"/>
              <p:cNvSpPr txBox="1"/>
              <p:nvPr>
                <p:custDataLst>
                  <p:tags r:id="rId122"/>
                </p:custDataLst>
              </p:nvPr>
            </p:nvSpPr>
            <p:spPr>
              <a:xfrm>
                <a:off x="2506980" y="4914265"/>
                <a:ext cx="715010" cy="24574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1</m:t>
                          </m:r>
                        </m:sup>
                      </m:sSup>
                    </m:oMath>
                  </m:oMathPara>
                </a14:m>
                <a:endParaRPr lang="zh-TW" altLang="en-US" dirty="0"/>
              </a:p>
            </p:txBody>
          </p:sp>
        </mc:Choice>
        <mc:Fallback>
          <p:sp>
            <p:nvSpPr>
              <p:cNvPr id="144" name="文字方塊 143"/>
              <p:cNvSpPr txBox="1">
                <a:spLocks noRot="1" noChangeAspect="1" noMove="1" noResize="1" noEditPoints="1" noAdjustHandles="1" noChangeArrowheads="1" noChangeShapeType="1" noTextEdit="1"/>
              </p:cNvSpPr>
              <p:nvPr>
                <p:custDataLst>
                  <p:tags r:id="rId123"/>
                </p:custDataLst>
              </p:nvPr>
            </p:nvSpPr>
            <p:spPr>
              <a:xfrm>
                <a:off x="2506980" y="4914265"/>
                <a:ext cx="715010" cy="245745"/>
              </a:xfrm>
              <a:prstGeom prst="rect">
                <a:avLst/>
              </a:prstGeom>
              <a:blipFill rotWithShape="1">
                <a:blip r:embed="rId124"/>
                <a:stretch>
                  <a:fillRect b="-34367"/>
                </a:stretch>
              </a:blipFill>
            </p:spPr>
            <p:txBody>
              <a:bodyPr/>
              <a:lstStyle/>
              <a:p>
                <a:r>
                  <a:rPr lang="zh-CN" altLang="en-US">
                    <a:noFill/>
                  </a:rPr>
                  <a:t> </a:t>
                </a:r>
              </a:p>
            </p:txBody>
          </p:sp>
        </mc:Fallback>
      </mc:AlternateContent>
      <p:grpSp>
        <p:nvGrpSpPr>
          <p:cNvPr id="13" name="群組 1"/>
          <p:cNvGrpSpPr/>
          <p:nvPr/>
        </p:nvGrpSpPr>
        <p:grpSpPr>
          <a:xfrm>
            <a:off x="2509520" y="1629410"/>
            <a:ext cx="715010" cy="433705"/>
            <a:chOff x="635402" y="1337615"/>
            <a:chExt cx="715161" cy="605813"/>
          </a:xfrm>
        </p:grpSpPr>
        <p:sp>
          <p:nvSpPr>
            <p:cNvPr id="116" name="矩形 115"/>
            <p:cNvSpPr/>
            <p:nvPr>
              <p:custDataLst>
                <p:tags r:id="rId125"/>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17" name="文字方塊 116"/>
                <p:cNvSpPr txBox="1"/>
                <p:nvPr>
                  <p:custDataLst>
                    <p:tags r:id="rId126"/>
                  </p:custDataLst>
                </p:nvPr>
              </p:nvSpPr>
              <p:spPr>
                <a:xfrm>
                  <a:off x="635402" y="1390527"/>
                  <a:ext cx="715161" cy="52864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1</m:t>
                            </m:r>
                          </m:sup>
                        </m:sSup>
                      </m:oMath>
                    </m:oMathPara>
                  </a14:m>
                  <a:endParaRPr lang="zh-TW" altLang="en-US" dirty="0"/>
                </a:p>
              </p:txBody>
            </p:sp>
          </mc:Choice>
          <mc:Fallback>
            <p:sp>
              <p:nvSpPr>
                <p:cNvPr id="117" name="文字方塊 116"/>
                <p:cNvSpPr txBox="1">
                  <a:spLocks noRot="1" noChangeAspect="1" noMove="1" noResize="1" noEditPoints="1" noAdjustHandles="1" noChangeArrowheads="1" noChangeShapeType="1" noTextEdit="1"/>
                </p:cNvSpPr>
                <p:nvPr>
                  <p:custDataLst>
                    <p:tags r:id="rId127"/>
                  </p:custDataLst>
                </p:nvPr>
              </p:nvSpPr>
              <p:spPr>
                <a:xfrm>
                  <a:off x="635402" y="1390527"/>
                  <a:ext cx="715161" cy="528645"/>
                </a:xfrm>
                <a:prstGeom prst="rect">
                  <a:avLst/>
                </a:prstGeom>
                <a:blipFill rotWithShape="1">
                  <a:blip r:embed="rId128"/>
                </a:blipFill>
              </p:spPr>
              <p:txBody>
                <a:bodyPr/>
                <a:lstStyle/>
                <a:p>
                  <a:r>
                    <a:rPr lang="zh-CN" altLang="en-US">
                      <a:noFill/>
                    </a:rPr>
                    <a:t> </a:t>
                  </a:r>
                </a:p>
              </p:txBody>
            </p:sp>
          </mc:Fallback>
        </mc:AlternateContent>
      </p:grpSp>
      <p:cxnSp>
        <p:nvCxnSpPr>
          <p:cNvPr id="118" name="直線單箭頭接點 117"/>
          <p:cNvCxnSpPr/>
          <p:nvPr>
            <p:custDataLst>
              <p:tags r:id="rId129"/>
            </p:custDataLst>
          </p:nvPr>
        </p:nvCxnSpPr>
        <p:spPr>
          <a:xfrm flipH="1" flipV="1">
            <a:off x="3412770" y="3158762"/>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p:cNvGrpSpPr/>
          <p:nvPr/>
        </p:nvGrpSpPr>
        <p:grpSpPr>
          <a:xfrm>
            <a:off x="3263578" y="2848749"/>
            <a:ext cx="298383" cy="310013"/>
            <a:chOff x="-105878" y="1740168"/>
            <a:chExt cx="461666" cy="461665"/>
          </a:xfrm>
        </p:grpSpPr>
        <p:sp>
          <p:nvSpPr>
            <p:cNvPr id="23" name="矩形 22"/>
            <p:cNvSpPr/>
            <p:nvPr>
              <p:custDataLst>
                <p:tags r:id="rId130"/>
              </p:custDataLst>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grpSp>
          <p:nvGrpSpPr>
            <p:cNvPr id="24" name="群組 23"/>
            <p:cNvGrpSpPr/>
            <p:nvPr/>
          </p:nvGrpSpPr>
          <p:grpSpPr>
            <a:xfrm rot="21265833">
              <a:off x="-30571" y="1828628"/>
              <a:ext cx="317144" cy="302092"/>
              <a:chOff x="-43095" y="1828685"/>
              <a:chExt cx="317144" cy="302092"/>
            </a:xfrm>
          </p:grpSpPr>
          <p:cxnSp>
            <p:nvCxnSpPr>
              <p:cNvPr id="26" name="直線接點 22"/>
              <p:cNvCxnSpPr/>
              <p:nvPr>
                <p:custDataLst>
                  <p:tags r:id="rId131"/>
                </p:custDataLst>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custDataLst>
                  <p:tags r:id="rId132"/>
                </p:custDataLst>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p:cNvCxnSpPr/>
          <p:nvPr>
            <p:custDataLst>
              <p:tags r:id="rId133"/>
            </p:custDataLst>
          </p:nvPr>
        </p:nvCxnSpPr>
        <p:spPr>
          <a:xfrm flipH="1" flipV="1">
            <a:off x="5675349" y="3166340"/>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5526157" y="2856327"/>
            <a:ext cx="298383" cy="310013"/>
            <a:chOff x="-105878" y="1740168"/>
            <a:chExt cx="461666" cy="461665"/>
          </a:xfrm>
        </p:grpSpPr>
        <p:sp>
          <p:nvSpPr>
            <p:cNvPr id="129" name="矩形 128"/>
            <p:cNvSpPr/>
            <p:nvPr>
              <p:custDataLst>
                <p:tags r:id="rId134"/>
              </p:custDataLst>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grpSp>
          <p:nvGrpSpPr>
            <p:cNvPr id="133" name="群組 132"/>
            <p:cNvGrpSpPr/>
            <p:nvPr/>
          </p:nvGrpSpPr>
          <p:grpSpPr>
            <a:xfrm rot="21265833">
              <a:off x="-30571" y="1828628"/>
              <a:ext cx="317144" cy="302092"/>
              <a:chOff x="-43095" y="1828685"/>
              <a:chExt cx="317144" cy="302092"/>
            </a:xfrm>
          </p:grpSpPr>
          <p:cxnSp>
            <p:nvCxnSpPr>
              <p:cNvPr id="135" name="直線接點 134"/>
              <p:cNvCxnSpPr/>
              <p:nvPr>
                <p:custDataLst>
                  <p:tags r:id="rId135"/>
                </p:custDataLst>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custDataLst>
                  <p:tags r:id="rId136"/>
                </p:custDataLst>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p:cNvCxnSpPr/>
          <p:nvPr>
            <p:custDataLst>
              <p:tags r:id="rId137"/>
            </p:custDataLst>
          </p:nvPr>
        </p:nvCxnSpPr>
        <p:spPr>
          <a:xfrm flipH="1" flipV="1">
            <a:off x="7936772" y="3182330"/>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p:cNvGrpSpPr/>
          <p:nvPr/>
        </p:nvGrpSpPr>
        <p:grpSpPr>
          <a:xfrm>
            <a:off x="7787580" y="2872317"/>
            <a:ext cx="298383" cy="310013"/>
            <a:chOff x="-105878" y="1740168"/>
            <a:chExt cx="461666" cy="461665"/>
          </a:xfrm>
        </p:grpSpPr>
        <p:sp>
          <p:nvSpPr>
            <p:cNvPr id="146" name="矩形 145"/>
            <p:cNvSpPr/>
            <p:nvPr>
              <p:custDataLst>
                <p:tags r:id="rId138"/>
              </p:custDataLst>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grpSp>
          <p:nvGrpSpPr>
            <p:cNvPr id="147" name="群組 146"/>
            <p:cNvGrpSpPr/>
            <p:nvPr/>
          </p:nvGrpSpPr>
          <p:grpSpPr>
            <a:xfrm rot="21265833">
              <a:off x="-30571" y="1828628"/>
              <a:ext cx="317144" cy="302092"/>
              <a:chOff x="-43095" y="1828685"/>
              <a:chExt cx="317144" cy="302092"/>
            </a:xfrm>
          </p:grpSpPr>
          <p:cxnSp>
            <p:nvCxnSpPr>
              <p:cNvPr id="148" name="直線接點 147"/>
              <p:cNvCxnSpPr/>
              <p:nvPr>
                <p:custDataLst>
                  <p:tags r:id="rId139"/>
                </p:custDataLst>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custDataLst>
                  <p:tags r:id="rId140"/>
                </p:custDataLst>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p:cNvCxnSpPr/>
          <p:nvPr>
            <p:custDataLst>
              <p:tags r:id="rId141"/>
            </p:custDataLst>
          </p:nvPr>
        </p:nvCxnSpPr>
        <p:spPr>
          <a:xfrm flipH="1" flipV="1">
            <a:off x="10166872" y="3199013"/>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p:cNvGrpSpPr/>
          <p:nvPr/>
        </p:nvGrpSpPr>
        <p:grpSpPr>
          <a:xfrm>
            <a:off x="10017680" y="2889000"/>
            <a:ext cx="298383" cy="310013"/>
            <a:chOff x="-105878" y="1740168"/>
            <a:chExt cx="461666" cy="461665"/>
          </a:xfrm>
        </p:grpSpPr>
        <p:sp>
          <p:nvSpPr>
            <p:cNvPr id="152" name="矩形 151"/>
            <p:cNvSpPr/>
            <p:nvPr>
              <p:custDataLst>
                <p:tags r:id="rId142"/>
              </p:custDataLst>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TW" altLang="en-US"/>
            </a:p>
          </p:txBody>
        </p:sp>
        <p:grpSp>
          <p:nvGrpSpPr>
            <p:cNvPr id="153" name="群組 152"/>
            <p:cNvGrpSpPr/>
            <p:nvPr/>
          </p:nvGrpSpPr>
          <p:grpSpPr>
            <a:xfrm rot="21265833">
              <a:off x="-30571" y="1828628"/>
              <a:ext cx="317144" cy="302092"/>
              <a:chOff x="-43095" y="1828685"/>
              <a:chExt cx="317144" cy="302092"/>
            </a:xfrm>
          </p:grpSpPr>
          <p:cxnSp>
            <p:nvCxnSpPr>
              <p:cNvPr id="154" name="直線接點 153"/>
              <p:cNvCxnSpPr/>
              <p:nvPr>
                <p:custDataLst>
                  <p:tags r:id="rId143"/>
                </p:custDataLst>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p:cNvCxnSpPr/>
              <p:nvPr>
                <p:custDataLst>
                  <p:tags r:id="rId144"/>
                </p:custDataLst>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p:cNvCxnSpPr/>
          <p:nvPr>
            <p:custDataLst>
              <p:tags r:id="rId145"/>
            </p:custDataLst>
          </p:nvPr>
        </p:nvCxnSpPr>
        <p:spPr>
          <a:xfrm flipV="1">
            <a:off x="3421603" y="1883167"/>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custDataLst>
              <p:tags r:id="rId146"/>
            </p:custDataLst>
          </p:nvPr>
        </p:nvCxnSpPr>
        <p:spPr>
          <a:xfrm flipH="1" flipV="1">
            <a:off x="5668078" y="1857345"/>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custDataLst>
              <p:tags r:id="rId147"/>
            </p:custDataLst>
          </p:nvPr>
        </p:nvCxnSpPr>
        <p:spPr>
          <a:xfrm flipH="1" flipV="1">
            <a:off x="7934447" y="1826253"/>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custDataLst>
              <p:tags r:id="rId148"/>
            </p:custDataLst>
          </p:nvPr>
        </p:nvCxnSpPr>
        <p:spPr>
          <a:xfrm flipH="1" flipV="1">
            <a:off x="10165517" y="1846250"/>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p:nvPr>
            <p:custDataLst>
              <p:tags r:id="rId149"/>
            </p:custDataLst>
          </p:nvPr>
        </p:nvCxnSpPr>
        <p:spPr>
          <a:xfrm>
            <a:off x="2706941" y="2990993"/>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custDataLst>
              <p:tags r:id="rId150"/>
            </p:custDataLst>
          </p:nvPr>
        </p:nvCxnSpPr>
        <p:spPr>
          <a:xfrm>
            <a:off x="5000631" y="3009335"/>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p:nvPr>
            <p:custDataLst>
              <p:tags r:id="rId151"/>
            </p:custDataLst>
          </p:nvPr>
        </p:nvCxnSpPr>
        <p:spPr>
          <a:xfrm>
            <a:off x="7230943" y="3027323"/>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custDataLst>
              <p:tags r:id="rId152"/>
            </p:custDataLst>
          </p:nvPr>
        </p:nvCxnSpPr>
        <p:spPr>
          <a:xfrm>
            <a:off x="9435612" y="3044006"/>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custDataLst>
              <p:tags r:id="rId153"/>
            </p:custDataLst>
          </p:nvPr>
        </p:nvCxnSpPr>
        <p:spPr>
          <a:xfrm flipH="1">
            <a:off x="3078065" y="1849897"/>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文字方塊 45"/>
              <p:cNvSpPr txBox="1"/>
              <p:nvPr>
                <p:custDataLst>
                  <p:tags r:id="rId154"/>
                </p:custDataLst>
              </p:nvPr>
            </p:nvSpPr>
            <p:spPr>
              <a:xfrm>
                <a:off x="8478665" y="783094"/>
                <a:ext cx="1677670" cy="61404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𝑏</m:t>
                          </m:r>
                        </m:e>
                        <m:sup>
                          <m:r>
                            <a:rPr lang="en-US" altLang="zh-TW" i="1">
                              <a:latin typeface="Cambria Math" panose="02040503050406030204" charset="0"/>
                            </a:rPr>
                            <m:t>1</m:t>
                          </m:r>
                        </m:sup>
                      </m:sSup>
                      <m:r>
                        <a:rPr lang="en-US" altLang="zh-TW" b="0" i="1" smtClean="0">
                          <a:latin typeface="Cambria Math" panose="02040503050406030204" charset="0"/>
                        </a:rPr>
                        <m:t>=</m:t>
                      </m:r>
                      <m:nary>
                        <m:naryPr>
                          <m:chr m:val="∑"/>
                          <m:supHide m:val="on"/>
                          <m:ctrlPr>
                            <a:rPr lang="en-US" altLang="zh-TW" b="0" i="1" smtClean="0">
                              <a:latin typeface="Cambria Math" panose="02040503050406030204" charset="0"/>
                            </a:rPr>
                          </m:ctrlPr>
                        </m:naryPr>
                        <m:sub>
                          <m:r>
                            <m:rPr>
                              <m:brk m:alnAt="7"/>
                            </m:rPr>
                            <a:rPr lang="en-US" altLang="zh-TW" b="0" i="1" smtClean="0">
                              <a:latin typeface="Cambria Math" panose="02040503050406030204" charset="0"/>
                            </a:rPr>
                            <m:t>𝑖</m:t>
                          </m:r>
                        </m:sub>
                        <m:sup/>
                        <m:e>
                          <m:sSub>
                            <m:sSubPr>
                              <m:ctrlPr>
                                <a:rPr lang="en-US" altLang="zh-TW" i="1">
                                  <a:latin typeface="Cambria Math" panose="02040503050406030204" charset="0"/>
                                </a:rPr>
                              </m:ctrlPr>
                            </m:sSubPr>
                            <m:e>
                              <m:acc>
                                <m:accPr>
                                  <m:ctrlPr>
                                    <a:rPr lang="zh-TW" altLang="en-US" i="1">
                                      <a:latin typeface="Cambria Math" panose="02040503050406030204" charset="0"/>
                                    </a:rPr>
                                  </m:ctrlPr>
                                </m:accPr>
                                <m:e>
                                  <m:r>
                                    <a:rPr lang="zh-TW" altLang="en-US" i="1">
                                      <a:latin typeface="Cambria Math" panose="02040503050406030204" charset="0"/>
                                    </a:rPr>
                                    <m:t>𝛼</m:t>
                                  </m:r>
                                </m:e>
                              </m:acc>
                            </m:e>
                            <m:sub>
                              <m:r>
                                <a:rPr lang="en-US" altLang="zh-TW" i="1">
                                  <a:latin typeface="Cambria Math" panose="02040503050406030204" charset="0"/>
                                </a:rPr>
                                <m:t>1</m:t>
                              </m:r>
                              <m:r>
                                <a:rPr lang="en-US" altLang="zh-TW" i="1">
                                  <a:latin typeface="Cambria Math" panose="02040503050406030204" charset="0"/>
                                </a:rPr>
                                <m:t>,</m:t>
                              </m:r>
                              <m:r>
                                <a:rPr lang="en-US" altLang="zh-TW" b="0" i="1" smtClean="0">
                                  <a:latin typeface="Cambria Math" panose="02040503050406030204" charset="0"/>
                                </a:rPr>
                                <m:t>𝑖</m:t>
                              </m:r>
                            </m:sub>
                          </m:sSub>
                          <m:sSup>
                            <m:sSupPr>
                              <m:ctrlPr>
                                <a:rPr lang="en-US" altLang="zh-TW" i="1">
                                  <a:latin typeface="Cambria Math" panose="02040503050406030204" charset="0"/>
                                </a:rPr>
                              </m:ctrlPr>
                            </m:sSupPr>
                            <m:e>
                              <m:r>
                                <a:rPr lang="en-US" altLang="zh-TW" i="1">
                                  <a:latin typeface="Cambria Math" panose="02040503050406030204" charset="0"/>
                                </a:rPr>
                                <m:t>𝑣</m:t>
                              </m:r>
                            </m:e>
                            <m:sup>
                              <m:r>
                                <a:rPr lang="en-US" altLang="zh-TW" b="0" i="1" smtClean="0">
                                  <a:latin typeface="Cambria Math" panose="02040503050406030204" charset="0"/>
                                </a:rPr>
                                <m:t>𝑖</m:t>
                              </m:r>
                            </m:sup>
                          </m:sSup>
                          <m:r>
                            <m:rPr>
                              <m:nor/>
                            </m:rPr>
                            <a:rPr lang="zh-TW" altLang="en-US" dirty="0">
                              <a:latin typeface="Cambria Math" panose="02040503050406030204" charset="0"/>
                            </a:rPr>
                            <m:t> </m:t>
                          </m:r>
                        </m:e>
                      </m:nary>
                    </m:oMath>
                  </m:oMathPara>
                </a14:m>
                <a:endParaRPr lang="zh-TW" altLang="en-US" dirty="0"/>
              </a:p>
            </p:txBody>
          </p:sp>
        </mc:Choice>
        <mc:Fallback>
          <p:sp>
            <p:nvSpPr>
              <p:cNvPr id="46" name="文字方塊 45"/>
              <p:cNvSpPr txBox="1">
                <a:spLocks noRot="1" noChangeAspect="1" noMove="1" noResize="1" noEditPoints="1" noAdjustHandles="1" noChangeArrowheads="1" noChangeShapeType="1" noTextEdit="1"/>
              </p:cNvSpPr>
              <p:nvPr>
                <p:custDataLst>
                  <p:tags r:id="rId155"/>
                </p:custDataLst>
              </p:nvPr>
            </p:nvSpPr>
            <p:spPr>
              <a:xfrm>
                <a:off x="8478665" y="783094"/>
                <a:ext cx="1677670" cy="614045"/>
              </a:xfrm>
              <a:prstGeom prst="rect">
                <a:avLst/>
              </a:prstGeom>
              <a:blipFill rotWithShape="1">
                <a:blip r:embed="rId156"/>
                <a:stretch>
                  <a:fillRect l="-9" t="-23" r="9" b="2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6694170" cy="670560"/>
            <a:chOff x="680" y="538"/>
            <a:chExt cx="10542"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9486"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并行计算</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78" name="文字方塊 277"/>
          <p:cNvSpPr txBox="1"/>
          <p:nvPr/>
        </p:nvSpPr>
        <p:spPr>
          <a:xfrm>
            <a:off x="7942698" y="1336015"/>
            <a:ext cx="348400" cy="368300"/>
          </a:xfrm>
          <a:prstGeom prst="rect">
            <a:avLst/>
          </a:prstGeom>
          <a:noFill/>
        </p:spPr>
        <p:txBody>
          <a:bodyPr wrap="square" rtlCol="0">
            <a:spAutoFit/>
          </a:bodyPr>
          <a:p>
            <a:r>
              <a:rPr lang="en-US" altLang="zh-TW" b="1" dirty="0"/>
              <a:t>=</a:t>
            </a:r>
            <a:endParaRPr lang="en-US" altLang="zh-TW" b="1" dirty="0"/>
          </a:p>
        </p:txBody>
      </p:sp>
      <p:grpSp>
        <p:nvGrpSpPr>
          <p:cNvPr id="279" name="群組 278"/>
          <p:cNvGrpSpPr/>
          <p:nvPr/>
        </p:nvGrpSpPr>
        <p:grpSpPr>
          <a:xfrm>
            <a:off x="8383083" y="1298538"/>
            <a:ext cx="639241" cy="417604"/>
            <a:chOff x="5091792" y="1543557"/>
            <a:chExt cx="639241" cy="417604"/>
          </a:xfrm>
        </p:grpSpPr>
        <p:sp>
          <p:nvSpPr>
            <p:cNvPr id="280" name="文字方塊 279"/>
            <p:cNvSpPr txBox="1"/>
            <p:nvPr>
              <p:custDataLst>
                <p:tags r:id="rId1"/>
              </p:custDataLst>
            </p:nvPr>
          </p:nvSpPr>
          <p:spPr>
            <a:xfrm>
              <a:off x="5091792" y="1543557"/>
              <a:ext cx="639241" cy="368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endParaRPr lang="zh-TW" altLang="en-US" dirty="0"/>
            </a:p>
          </p:txBody>
        </p:sp>
        <mc:AlternateContent xmlns:mc="http://schemas.openxmlformats.org/markup-compatibility/2006">
          <mc:Choice xmlns:a14="http://schemas.microsoft.com/office/drawing/2010/main" Requires="a14">
            <p:sp>
              <p:nvSpPr>
                <p:cNvPr id="281" name="文字方塊 280"/>
                <p:cNvSpPr txBox="1"/>
                <p:nvPr>
                  <p:custDataLst>
                    <p:tags r:id="rId2"/>
                  </p:custDataLst>
                </p:nvPr>
              </p:nvSpPr>
              <p:spPr>
                <a:xfrm>
                  <a:off x="5182638" y="1684301"/>
                  <a:ext cx="377190" cy="27686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𝑊</m:t>
                            </m:r>
                          </m:e>
                          <m:sup>
                            <m:r>
                              <a:rPr lang="en-US" altLang="zh-TW" b="0" i="1" smtClean="0">
                                <a:latin typeface="Cambria Math" panose="02040503050406030204" charset="0"/>
                              </a:rPr>
                              <m:t>𝑞</m:t>
                            </m:r>
                          </m:sup>
                        </m:sSup>
                      </m:oMath>
                    </m:oMathPara>
                  </a14:m>
                  <a:endParaRPr lang="zh-TW" altLang="en-US" dirty="0"/>
                </a:p>
              </p:txBody>
            </p:sp>
          </mc:Choice>
          <mc:Fallback>
            <p:sp>
              <p:nvSpPr>
                <p:cNvPr id="281" name="文字方塊 280"/>
                <p:cNvSpPr txBox="1">
                  <a:spLocks noRot="1" noChangeAspect="1" noMove="1" noResize="1" noEditPoints="1" noAdjustHandles="1" noChangeArrowheads="1" noChangeShapeType="1" noTextEdit="1"/>
                </p:cNvSpPr>
                <p:nvPr>
                  <p:custDataLst>
                    <p:tags r:id="rId3"/>
                  </p:custDataLst>
                </p:nvPr>
              </p:nvSpPr>
              <p:spPr>
                <a:xfrm>
                  <a:off x="5182638" y="1684301"/>
                  <a:ext cx="377190" cy="276860"/>
                </a:xfrm>
                <a:prstGeom prst="rect">
                  <a:avLst/>
                </a:prstGeom>
                <a:blipFill rotWithShape="1">
                  <a:blip r:embed="rId4"/>
                </a:blipFill>
              </p:spPr>
              <p:txBody>
                <a:bodyPr/>
                <a:lstStyle/>
                <a:p>
                  <a:r>
                    <a:rPr lang="zh-CN" altLang="en-US">
                      <a:noFill/>
                    </a:rPr>
                    <a:t> </a:t>
                  </a:r>
                </a:p>
              </p:txBody>
            </p:sp>
          </mc:Fallback>
        </mc:AlternateContent>
      </p:grpSp>
      <p:sp>
        <p:nvSpPr>
          <p:cNvPr id="282" name="文字方塊 281"/>
          <p:cNvSpPr txBox="1"/>
          <p:nvPr/>
        </p:nvSpPr>
        <p:spPr>
          <a:xfrm>
            <a:off x="7942698" y="2044860"/>
            <a:ext cx="348400" cy="368300"/>
          </a:xfrm>
          <a:prstGeom prst="rect">
            <a:avLst/>
          </a:prstGeom>
          <a:noFill/>
        </p:spPr>
        <p:txBody>
          <a:bodyPr wrap="square" rtlCol="0">
            <a:spAutoFit/>
          </a:bodyPr>
          <a:p>
            <a:r>
              <a:rPr lang="en-US" altLang="zh-TW" b="1" dirty="0"/>
              <a:t>=</a:t>
            </a:r>
            <a:endParaRPr lang="en-US" altLang="zh-TW" b="1" dirty="0"/>
          </a:p>
        </p:txBody>
      </p:sp>
      <p:grpSp>
        <p:nvGrpSpPr>
          <p:cNvPr id="283" name="群組 282"/>
          <p:cNvGrpSpPr/>
          <p:nvPr/>
        </p:nvGrpSpPr>
        <p:grpSpPr>
          <a:xfrm>
            <a:off x="8383083" y="2021904"/>
            <a:ext cx="639241" cy="416334"/>
            <a:chOff x="5091792" y="1543557"/>
            <a:chExt cx="639241" cy="416334"/>
          </a:xfrm>
        </p:grpSpPr>
        <p:sp>
          <p:nvSpPr>
            <p:cNvPr id="284" name="文字方塊 283"/>
            <p:cNvSpPr txBox="1"/>
            <p:nvPr>
              <p:custDataLst>
                <p:tags r:id="rId5"/>
              </p:custDataLst>
            </p:nvPr>
          </p:nvSpPr>
          <p:spPr>
            <a:xfrm>
              <a:off x="5091792" y="1543557"/>
              <a:ext cx="639241" cy="368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endParaRPr lang="zh-TW" altLang="en-US" dirty="0"/>
            </a:p>
          </p:txBody>
        </p:sp>
        <mc:AlternateContent xmlns:mc="http://schemas.openxmlformats.org/markup-compatibility/2006">
          <mc:Choice xmlns:a14="http://schemas.microsoft.com/office/drawing/2010/main" Requires="a14">
            <p:sp>
              <p:nvSpPr>
                <p:cNvPr id="285" name="文字方塊 284"/>
                <p:cNvSpPr txBox="1"/>
                <p:nvPr>
                  <p:custDataLst>
                    <p:tags r:id="rId6"/>
                  </p:custDataLst>
                </p:nvPr>
              </p:nvSpPr>
              <p:spPr>
                <a:xfrm>
                  <a:off x="5182638" y="1684301"/>
                  <a:ext cx="377825" cy="27559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𝑊</m:t>
                            </m:r>
                          </m:e>
                          <m:sup>
                            <m:r>
                              <a:rPr lang="en-US" altLang="zh-TW" b="0" i="1" smtClean="0">
                                <a:latin typeface="Cambria Math" panose="02040503050406030204" charset="0"/>
                              </a:rPr>
                              <m:t>𝑘</m:t>
                            </m:r>
                          </m:sup>
                        </m:sSup>
                      </m:oMath>
                    </m:oMathPara>
                  </a14:m>
                  <a:endParaRPr lang="zh-TW" altLang="en-US" dirty="0"/>
                </a:p>
              </p:txBody>
            </p:sp>
          </mc:Choice>
          <mc:Fallback>
            <p:sp>
              <p:nvSpPr>
                <p:cNvPr id="285" name="文字方塊 284"/>
                <p:cNvSpPr txBox="1">
                  <a:spLocks noRot="1" noChangeAspect="1" noMove="1" noResize="1" noEditPoints="1" noAdjustHandles="1" noChangeArrowheads="1" noChangeShapeType="1" noTextEdit="1"/>
                </p:cNvSpPr>
                <p:nvPr>
                  <p:custDataLst>
                    <p:tags r:id="rId7"/>
                  </p:custDataLst>
                </p:nvPr>
              </p:nvSpPr>
              <p:spPr>
                <a:xfrm>
                  <a:off x="5182638" y="1684301"/>
                  <a:ext cx="377825" cy="275590"/>
                </a:xfrm>
                <a:prstGeom prst="rect">
                  <a:avLst/>
                </a:prstGeom>
                <a:blipFill rotWithShape="1">
                  <a:blip r:embed="rId8"/>
                </a:blipFill>
              </p:spPr>
              <p:txBody>
                <a:bodyPr/>
                <a:lstStyle/>
                <a:p>
                  <a:r>
                    <a:rPr lang="zh-CN" altLang="en-US">
                      <a:noFill/>
                    </a:rPr>
                    <a:t> </a:t>
                  </a:r>
                </a:p>
              </p:txBody>
            </p:sp>
          </mc:Fallback>
        </mc:AlternateContent>
      </p:grpSp>
      <p:sp>
        <p:nvSpPr>
          <p:cNvPr id="286" name="文字方塊 285"/>
          <p:cNvSpPr txBox="1"/>
          <p:nvPr/>
        </p:nvSpPr>
        <p:spPr>
          <a:xfrm>
            <a:off x="7920606" y="2737281"/>
            <a:ext cx="348400" cy="368300"/>
          </a:xfrm>
          <a:prstGeom prst="rect">
            <a:avLst/>
          </a:prstGeom>
          <a:noFill/>
        </p:spPr>
        <p:txBody>
          <a:bodyPr wrap="square" rtlCol="0">
            <a:spAutoFit/>
          </a:bodyPr>
          <a:p>
            <a:r>
              <a:rPr lang="en-US" altLang="zh-TW" b="1" dirty="0"/>
              <a:t>=</a:t>
            </a:r>
            <a:endParaRPr lang="en-US" altLang="zh-TW" b="1" dirty="0"/>
          </a:p>
        </p:txBody>
      </p:sp>
      <p:grpSp>
        <p:nvGrpSpPr>
          <p:cNvPr id="287" name="群組 286"/>
          <p:cNvGrpSpPr/>
          <p:nvPr/>
        </p:nvGrpSpPr>
        <p:grpSpPr>
          <a:xfrm>
            <a:off x="8383562" y="2681663"/>
            <a:ext cx="639241" cy="417604"/>
            <a:chOff x="5091792" y="1543557"/>
            <a:chExt cx="639241" cy="417604"/>
          </a:xfrm>
        </p:grpSpPr>
        <p:sp>
          <p:nvSpPr>
            <p:cNvPr id="288" name="文字方塊 287"/>
            <p:cNvSpPr txBox="1"/>
            <p:nvPr>
              <p:custDataLst>
                <p:tags r:id="rId9"/>
              </p:custDataLst>
            </p:nvPr>
          </p:nvSpPr>
          <p:spPr>
            <a:xfrm>
              <a:off x="5091792" y="1543557"/>
              <a:ext cx="639241" cy="368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endParaRPr lang="zh-TW" altLang="en-US" dirty="0"/>
            </a:p>
          </p:txBody>
        </p:sp>
        <mc:AlternateContent xmlns:mc="http://schemas.openxmlformats.org/markup-compatibility/2006">
          <mc:Choice xmlns:a14="http://schemas.microsoft.com/office/drawing/2010/main" Requires="a14">
            <p:sp>
              <p:nvSpPr>
                <p:cNvPr id="289" name="文字方塊 288"/>
                <p:cNvSpPr txBox="1"/>
                <p:nvPr>
                  <p:custDataLst>
                    <p:tags r:id="rId10"/>
                  </p:custDataLst>
                </p:nvPr>
              </p:nvSpPr>
              <p:spPr>
                <a:xfrm>
                  <a:off x="5182638" y="1684301"/>
                  <a:ext cx="370205" cy="27686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𝑊</m:t>
                            </m:r>
                          </m:e>
                          <m:sup>
                            <m:r>
                              <a:rPr lang="en-US" altLang="zh-TW" b="0" i="1" smtClean="0">
                                <a:latin typeface="Cambria Math" panose="02040503050406030204" charset="0"/>
                              </a:rPr>
                              <m:t>𝑣</m:t>
                            </m:r>
                          </m:sup>
                        </m:sSup>
                      </m:oMath>
                    </m:oMathPara>
                  </a14:m>
                  <a:endParaRPr lang="zh-TW" altLang="en-US" dirty="0"/>
                </a:p>
              </p:txBody>
            </p:sp>
          </mc:Choice>
          <mc:Fallback>
            <p:sp>
              <p:nvSpPr>
                <p:cNvPr id="289" name="文字方塊 288"/>
                <p:cNvSpPr txBox="1">
                  <a:spLocks noRot="1" noChangeAspect="1" noMove="1" noResize="1" noEditPoints="1" noAdjustHandles="1" noChangeArrowheads="1" noChangeShapeType="1" noTextEdit="1"/>
                </p:cNvSpPr>
                <p:nvPr>
                  <p:custDataLst>
                    <p:tags r:id="rId11"/>
                  </p:custDataLst>
                </p:nvPr>
              </p:nvSpPr>
              <p:spPr>
                <a:xfrm>
                  <a:off x="5182638" y="1684301"/>
                  <a:ext cx="370205" cy="276860"/>
                </a:xfrm>
                <a:prstGeom prst="rect">
                  <a:avLst/>
                </a:prstGeom>
                <a:blipFill rotWithShape="1">
                  <a:blip r:embed="rId12"/>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 name="矩形 2"/>
              <p:cNvSpPr/>
              <p:nvPr/>
            </p:nvSpPr>
            <p:spPr>
              <a:xfrm>
                <a:off x="6136628" y="1255583"/>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Q</m:t>
                      </m:r>
                    </m:oMath>
                  </m:oMathPara>
                </a14:m>
                <a:endParaRPr lang="en-US" altLang="zh-TW" i="1" dirty="0">
                  <a:latin typeface="Cambria Math" panose="02040503050406030204" charset="0"/>
                </a:endParaRPr>
              </a:p>
            </p:txBody>
          </p:sp>
        </mc:Choice>
        <mc:Fallback>
          <p:sp>
            <p:nvSpPr>
              <p:cNvPr id="3" name="矩形 2"/>
              <p:cNvSpPr>
                <a:spLocks noRot="1" noChangeAspect="1" noMove="1" noResize="1" noEditPoints="1" noAdjustHandles="1" noChangeArrowheads="1" noChangeShapeType="1" noTextEdit="1"/>
              </p:cNvSpPr>
              <p:nvPr/>
            </p:nvSpPr>
            <p:spPr>
              <a:xfrm>
                <a:off x="6136628" y="1255583"/>
                <a:ext cx="1713297" cy="612000"/>
              </a:xfrm>
              <a:prstGeom prst="rect">
                <a:avLst/>
              </a:prstGeom>
              <a:blipFill rotWithShape="1">
                <a:blip r:embed="rId13"/>
                <a:stretch>
                  <a:fillRect l="-296" t="-861" r="-256" b="-718"/>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0" name="矩形 289"/>
              <p:cNvSpPr/>
              <p:nvPr/>
            </p:nvSpPr>
            <p:spPr>
              <a:xfrm>
                <a:off x="6136627" y="1969063"/>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smtClean="0">
                          <a:latin typeface="Cambria Math" panose="02040503050406030204" charset="0"/>
                          <a:cs typeface="Cambria Math" panose="02040503050406030204" charset="0"/>
                        </a:rPr>
                        <m:t>K</m:t>
                      </m:r>
                    </m:oMath>
                  </m:oMathPara>
                </a14:m>
                <a:endParaRPr lang="en-US" altLang="zh-TW" i="1" dirty="0" smtClean="0">
                  <a:latin typeface="Cambria Math" panose="02040503050406030204" charset="0"/>
                </a:endParaRPr>
              </a:p>
            </p:txBody>
          </p:sp>
        </mc:Choice>
        <mc:Fallback>
          <p:sp>
            <p:nvSpPr>
              <p:cNvPr id="290" name="矩形 289"/>
              <p:cNvSpPr>
                <a:spLocks noRot="1" noChangeAspect="1" noMove="1" noResize="1" noEditPoints="1" noAdjustHandles="1" noChangeArrowheads="1" noChangeShapeType="1" noTextEdit="1"/>
              </p:cNvSpPr>
              <p:nvPr/>
            </p:nvSpPr>
            <p:spPr>
              <a:xfrm>
                <a:off x="6136627" y="1969063"/>
                <a:ext cx="1713297" cy="612000"/>
              </a:xfrm>
              <a:prstGeom prst="rect">
                <a:avLst/>
              </a:prstGeom>
              <a:blipFill rotWithShape="1">
                <a:blip r:embed="rId14"/>
                <a:stretch>
                  <a:fillRect l="-296" t="-818" r="-256" b="-761"/>
                </a:stretch>
              </a:blipFill>
            </p:spPr>
            <p:style>
              <a:lnRef idx="1">
                <a:schemeClr val="accent4"/>
              </a:lnRef>
              <a:fillRef idx="2">
                <a:schemeClr val="accent4"/>
              </a:fillRef>
              <a:effectRef idx="1">
                <a:schemeClr val="accent4"/>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1" name="矩形 290"/>
              <p:cNvSpPr/>
              <p:nvPr/>
            </p:nvSpPr>
            <p:spPr>
              <a:xfrm>
                <a:off x="6137289" y="2681663"/>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V</m:t>
                      </m:r>
                    </m:oMath>
                  </m:oMathPara>
                </a14:m>
                <a:endParaRPr lang="en-US" altLang="zh-TW" i="1" dirty="0">
                  <a:latin typeface="Cambria Math" panose="02040503050406030204" charset="0"/>
                </a:endParaRPr>
              </a:p>
            </p:txBody>
          </p:sp>
        </mc:Choice>
        <mc:Fallback>
          <p:sp>
            <p:nvSpPr>
              <p:cNvPr id="291" name="矩形 290"/>
              <p:cNvSpPr>
                <a:spLocks noRot="1" noChangeAspect="1" noMove="1" noResize="1" noEditPoints="1" noAdjustHandles="1" noChangeArrowheads="1" noChangeShapeType="1" noTextEdit="1"/>
              </p:cNvSpPr>
              <p:nvPr/>
            </p:nvSpPr>
            <p:spPr>
              <a:xfrm>
                <a:off x="6137289" y="2681663"/>
                <a:ext cx="1713297" cy="612000"/>
              </a:xfrm>
              <a:prstGeom prst="rect">
                <a:avLst/>
              </a:prstGeom>
              <a:blipFill rotWithShape="1">
                <a:blip r:embed="rId15"/>
                <a:stretch>
                  <a:fillRect l="-297" t="-840" r="-255" b="-740"/>
                </a:stretch>
              </a:blipFill>
            </p:spPr>
            <p:style>
              <a:lnRef idx="1">
                <a:schemeClr val="accent5"/>
              </a:lnRef>
              <a:fillRef idx="2">
                <a:schemeClr val="accent5"/>
              </a:fillRef>
              <a:effectRef idx="1">
                <a:schemeClr val="accent5"/>
              </a:effectRef>
              <a:fontRef idx="minor">
                <a:schemeClr val="dk1"/>
              </a:fontRef>
            </p:style>
            <p:txBody>
              <a:bodyPr/>
              <a:lstStyle/>
              <a:p>
                <a:r>
                  <a:rPr lang="zh-CN" altLang="en-US">
                    <a:noFill/>
                  </a:rPr>
                  <a:t> </a:t>
                </a:r>
              </a:p>
            </p:txBody>
          </p:sp>
        </mc:Fallback>
      </mc:AlternateContent>
      <p:grpSp>
        <p:nvGrpSpPr>
          <p:cNvPr id="308" name="群組 307"/>
          <p:cNvGrpSpPr/>
          <p:nvPr/>
        </p:nvGrpSpPr>
        <p:grpSpPr>
          <a:xfrm>
            <a:off x="8383083" y="3424236"/>
            <a:ext cx="679984" cy="1713297"/>
            <a:chOff x="6592432" y="2322888"/>
            <a:chExt cx="679984" cy="1713297"/>
          </a:xfrm>
        </p:grpSpPr>
        <p:sp>
          <p:nvSpPr>
            <p:cNvPr id="292" name="矩形 291"/>
            <p:cNvSpPr/>
            <p:nvPr>
              <p:custDataLst>
                <p:tags r:id="rId16"/>
              </p:custDataLst>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293" name="文字方塊 292"/>
                <p:cNvSpPr txBox="1"/>
                <p:nvPr>
                  <p:custDataLst>
                    <p:tags r:id="rId17"/>
                  </p:custDataLst>
                </p:nvPr>
              </p:nvSpPr>
              <p:spPr>
                <a:xfrm>
                  <a:off x="6765262" y="2976096"/>
                  <a:ext cx="334322" cy="288290"/>
                </a:xfrm>
                <a:prstGeom prst="rect">
                  <a:avLst/>
                </a:prstGeom>
                <a:noFill/>
              </p:spPr>
              <p:txBody>
                <a:bodyPr wrap="squar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charset="0"/>
                              </a:rPr>
                            </m:ctrlPr>
                          </m:sSupPr>
                          <m:e>
                            <m:r>
                              <a:rPr lang="en-US" altLang="zh-TW" b="0" i="1" smtClean="0">
                                <a:latin typeface="Cambria Math" panose="02040503050406030204" charset="0"/>
                              </a:rPr>
                              <m:t>𝐾</m:t>
                            </m:r>
                          </m:e>
                          <m:sup>
                            <m:r>
                              <a:rPr lang="en-US" altLang="zh-TW" b="0" i="1" smtClean="0">
                                <a:latin typeface="Cambria Math" panose="02040503050406030204" charset="0"/>
                              </a:rPr>
                              <m:t>𝑇</m:t>
                            </m:r>
                          </m:sup>
                        </m:sSup>
                      </m:oMath>
                    </m:oMathPara>
                  </a14:m>
                  <a:endParaRPr lang="zh-TW" altLang="en-US" dirty="0"/>
                </a:p>
              </p:txBody>
            </p:sp>
          </mc:Choice>
          <mc:Fallback>
            <p:sp>
              <p:nvSpPr>
                <p:cNvPr id="293" name="文字方塊 292"/>
                <p:cNvSpPr txBox="1">
                  <a:spLocks noRot="1" noChangeAspect="1" noMove="1" noResize="1" noEditPoints="1" noAdjustHandles="1" noChangeArrowheads="1" noChangeShapeType="1" noTextEdit="1"/>
                </p:cNvSpPr>
                <p:nvPr>
                  <p:custDataLst>
                    <p:tags r:id="rId18"/>
                  </p:custDataLst>
                </p:nvPr>
              </p:nvSpPr>
              <p:spPr>
                <a:xfrm>
                  <a:off x="6765262" y="2976096"/>
                  <a:ext cx="334322" cy="288290"/>
                </a:xfrm>
                <a:prstGeom prst="rect">
                  <a:avLst/>
                </a:prstGeom>
                <a:blipFill rotWithShape="1">
                  <a:blip r:embed="rId19"/>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94" name="矩形 293"/>
              <p:cNvSpPr/>
              <p:nvPr/>
            </p:nvSpPr>
            <p:spPr>
              <a:xfrm>
                <a:off x="9160412" y="3928504"/>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Q</m:t>
                      </m:r>
                    </m:oMath>
                  </m:oMathPara>
                </a14:m>
                <a:endParaRPr lang="en-US" altLang="zh-TW" i="1" dirty="0">
                  <a:latin typeface="Cambria Math" panose="02040503050406030204" charset="0"/>
                </a:endParaRPr>
              </a:p>
            </p:txBody>
          </p:sp>
        </mc:Choice>
        <mc:Fallback>
          <p:sp>
            <p:nvSpPr>
              <p:cNvPr id="294" name="矩形 293"/>
              <p:cNvSpPr>
                <a:spLocks noRot="1" noChangeAspect="1" noMove="1" noResize="1" noEditPoints="1" noAdjustHandles="1" noChangeArrowheads="1" noChangeShapeType="1" noTextEdit="1"/>
              </p:cNvSpPr>
              <p:nvPr/>
            </p:nvSpPr>
            <p:spPr>
              <a:xfrm>
                <a:off x="9160412" y="3928504"/>
                <a:ext cx="1713297" cy="679984"/>
              </a:xfrm>
              <a:prstGeom prst="rect">
                <a:avLst/>
              </a:prstGeom>
              <a:blipFill rotWithShape="1">
                <a:blip r:embed="rId20"/>
                <a:stretch>
                  <a:fillRect l="-291" t="-712" r="-261" b="-611"/>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5" name="矩形 294"/>
              <p:cNvSpPr/>
              <p:nvPr/>
            </p:nvSpPr>
            <p:spPr>
              <a:xfrm>
                <a:off x="6242060" y="353502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A</m:t>
                      </m:r>
                    </m:oMath>
                  </m:oMathPara>
                </a14:m>
                <a:endParaRPr lang="en-US" altLang="zh-TW" i="1" dirty="0">
                  <a:latin typeface="Cambria Math" panose="02040503050406030204" charset="0"/>
                </a:endParaRPr>
              </a:p>
            </p:txBody>
          </p:sp>
        </mc:Choice>
        <mc:Fallback>
          <p:sp>
            <p:nvSpPr>
              <p:cNvPr id="295" name="矩形 294"/>
              <p:cNvSpPr>
                <a:spLocks noRot="1" noChangeAspect="1" noMove="1" noResize="1" noEditPoints="1" noAdjustHandles="1" noChangeArrowheads="1" noChangeShapeType="1" noTextEdit="1"/>
              </p:cNvSpPr>
              <p:nvPr/>
            </p:nvSpPr>
            <p:spPr>
              <a:xfrm>
                <a:off x="6242060" y="3535023"/>
                <a:ext cx="1569546" cy="1488905"/>
              </a:xfrm>
              <a:prstGeom prst="rect">
                <a:avLst/>
              </a:prstGeom>
              <a:blipFill rotWithShape="1">
                <a:blip r:embed="rId21"/>
                <a:stretch>
                  <a:fillRect l="-324" t="-340" r="-294" b="-311"/>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p:sp>
        <p:nvSpPr>
          <p:cNvPr id="296" name="箭號: 向右 295"/>
          <p:cNvSpPr/>
          <p:nvPr/>
        </p:nvSpPr>
        <p:spPr>
          <a:xfrm flipH="1">
            <a:off x="5568494" y="3868119"/>
            <a:ext cx="515279" cy="693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mc:AlternateContent xmlns:mc="http://schemas.openxmlformats.org/markup-compatibility/2006">
        <mc:Choice xmlns:a14="http://schemas.microsoft.com/office/drawing/2010/main" Requires="a14">
          <p:sp>
            <p:nvSpPr>
              <p:cNvPr id="297" name="矩形 296"/>
              <p:cNvSpPr/>
              <p:nvPr/>
            </p:nvSpPr>
            <p:spPr>
              <a:xfrm>
                <a:off x="3919805" y="3470226"/>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acc>
                        <m:accPr>
                          <m:ctrlPr>
                            <a:rPr lang="en-US" altLang="zh-TW" i="1" smtClean="0">
                              <a:latin typeface="Cambria Math" panose="02040503050406030204" charset="0"/>
                            </a:rPr>
                          </m:ctrlPr>
                        </m:accPr>
                        <m:e>
                          <m:r>
                            <m:rPr>
                              <m:sty m:val="p"/>
                            </m:rPr>
                            <a:rPr lang="en-US" altLang="zh-TW" i="1">
                              <a:latin typeface="Cambria Math" panose="02040503050406030204" charset="0"/>
                            </a:rPr>
                            <m:t>A</m:t>
                          </m:r>
                        </m:e>
                      </m:acc>
                    </m:oMath>
                  </m:oMathPara>
                </a14:m>
                <a:endParaRPr lang="zh-TW" altLang="en-US" dirty="0"/>
              </a:p>
            </p:txBody>
          </p:sp>
        </mc:Choice>
        <mc:Fallback>
          <p:sp>
            <p:nvSpPr>
              <p:cNvPr id="297" name="矩形 296"/>
              <p:cNvSpPr>
                <a:spLocks noRot="1" noChangeAspect="1" noMove="1" noResize="1" noEditPoints="1" noAdjustHandles="1" noChangeArrowheads="1" noChangeShapeType="1" noTextEdit="1"/>
              </p:cNvSpPr>
              <p:nvPr/>
            </p:nvSpPr>
            <p:spPr>
              <a:xfrm>
                <a:off x="3919805" y="3470226"/>
                <a:ext cx="1569546" cy="1488905"/>
              </a:xfrm>
              <a:prstGeom prst="rect">
                <a:avLst/>
              </a:prstGeom>
              <a:blipFill rotWithShape="1">
                <a:blip r:embed="rId22"/>
                <a:stretch>
                  <a:fillRect l="-320" t="-338" r="-297" b="-313"/>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8" name="矩形 297"/>
              <p:cNvSpPr/>
              <p:nvPr/>
            </p:nvSpPr>
            <p:spPr>
              <a:xfrm>
                <a:off x="8340469" y="529722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acc>
                        <m:accPr>
                          <m:ctrlPr>
                            <a:rPr lang="en-US" altLang="zh-TW" i="1" smtClean="0">
                              <a:latin typeface="Cambria Math" panose="02040503050406030204" charset="0"/>
                            </a:rPr>
                          </m:ctrlPr>
                        </m:accPr>
                        <m:e>
                          <m:r>
                            <m:rPr>
                              <m:sty m:val="p"/>
                            </m:rPr>
                            <a:rPr lang="en-US" altLang="zh-TW" i="1">
                              <a:latin typeface="Cambria Math" panose="02040503050406030204" charset="0"/>
                            </a:rPr>
                            <m:t>A</m:t>
                          </m:r>
                        </m:e>
                      </m:acc>
                    </m:oMath>
                  </m:oMathPara>
                </a14:m>
                <a:endParaRPr lang="zh-TW" altLang="en-US" dirty="0"/>
              </a:p>
            </p:txBody>
          </p:sp>
        </mc:Choice>
        <mc:Fallback>
          <p:sp>
            <p:nvSpPr>
              <p:cNvPr id="298" name="矩形 297"/>
              <p:cNvSpPr>
                <a:spLocks noRot="1" noChangeAspect="1" noMove="1" noResize="1" noEditPoints="1" noAdjustHandles="1" noChangeArrowheads="1" noChangeShapeType="1" noTextEdit="1"/>
              </p:cNvSpPr>
              <p:nvPr/>
            </p:nvSpPr>
            <p:spPr>
              <a:xfrm>
                <a:off x="8340469" y="5297222"/>
                <a:ext cx="1569546" cy="1488905"/>
              </a:xfrm>
              <a:prstGeom prst="rect">
                <a:avLst/>
              </a:prstGeom>
              <a:blipFill rotWithShape="1">
                <a:blip r:embed="rId22"/>
                <a:stretch>
                  <a:fillRect l="-307" t="-345" r="-270" b="-306"/>
                </a:stretch>
              </a:blipFill>
            </p:spPr>
            <p:style>
              <a:lnRef idx="1">
                <a:schemeClr val="accent3"/>
              </a:lnRef>
              <a:fillRef idx="2">
                <a:schemeClr val="accent3"/>
              </a:fillRef>
              <a:effectRef idx="1">
                <a:schemeClr val="accent3"/>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9" name="矩形 298"/>
              <p:cNvSpPr/>
              <p:nvPr/>
            </p:nvSpPr>
            <p:spPr>
              <a:xfrm>
                <a:off x="6555709" y="5716209"/>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V</m:t>
                      </m:r>
                    </m:oMath>
                  </m:oMathPara>
                </a14:m>
                <a:endParaRPr lang="en-US" altLang="zh-TW" i="1" dirty="0">
                  <a:latin typeface="Cambria Math" panose="02040503050406030204" charset="0"/>
                </a:endParaRPr>
              </a:p>
            </p:txBody>
          </p:sp>
        </mc:Choice>
        <mc:Fallback>
          <p:sp>
            <p:nvSpPr>
              <p:cNvPr id="299" name="矩形 298"/>
              <p:cNvSpPr>
                <a:spLocks noRot="1" noChangeAspect="1" noMove="1" noResize="1" noEditPoints="1" noAdjustHandles="1" noChangeArrowheads="1" noChangeShapeType="1" noTextEdit="1"/>
              </p:cNvSpPr>
              <p:nvPr/>
            </p:nvSpPr>
            <p:spPr>
              <a:xfrm>
                <a:off x="6555709" y="5716209"/>
                <a:ext cx="1713297" cy="679984"/>
              </a:xfrm>
              <a:prstGeom prst="rect">
                <a:avLst/>
              </a:prstGeom>
              <a:blipFill rotWithShape="1">
                <a:blip r:embed="rId23"/>
                <a:stretch>
                  <a:fillRect l="-295" t="-738" r="-257" b="-678"/>
                </a:stretch>
              </a:blipFill>
            </p:spPr>
            <p:style>
              <a:lnRef idx="1">
                <a:schemeClr val="accent5"/>
              </a:lnRef>
              <a:fillRef idx="2">
                <a:schemeClr val="accent5"/>
              </a:fillRef>
              <a:effectRef idx="1">
                <a:schemeClr val="accent5"/>
              </a:effectRef>
              <a:fontRef idx="minor">
                <a:schemeClr val="dk1"/>
              </a:fontRef>
            </p:style>
            <p:txBody>
              <a:bodyPr/>
              <a:lstStyle/>
              <a:p>
                <a:r>
                  <a:rPr lang="zh-CN" altLang="en-US">
                    <a:noFill/>
                  </a:rPr>
                  <a:t> </a:t>
                </a:r>
              </a:p>
            </p:txBody>
          </p:sp>
        </mc:Fallback>
      </mc:AlternateContent>
      <p:sp>
        <p:nvSpPr>
          <p:cNvPr id="300" name="文字方塊 299"/>
          <p:cNvSpPr txBox="1"/>
          <p:nvPr/>
        </p:nvSpPr>
        <p:spPr>
          <a:xfrm>
            <a:off x="6136627" y="5780064"/>
            <a:ext cx="348400" cy="368300"/>
          </a:xfrm>
          <a:prstGeom prst="rect">
            <a:avLst/>
          </a:prstGeom>
          <a:noFill/>
        </p:spPr>
        <p:txBody>
          <a:bodyPr wrap="square" rtlCol="0">
            <a:spAutoFit/>
          </a:bodyPr>
          <a:p>
            <a:r>
              <a:rPr lang="en-US" altLang="zh-TW" b="1" dirty="0"/>
              <a:t>=</a:t>
            </a:r>
            <a:endParaRPr lang="en-US" altLang="zh-TW" b="1" dirty="0"/>
          </a:p>
        </p:txBody>
      </p:sp>
      <mc:AlternateContent xmlns:mc="http://schemas.openxmlformats.org/markup-compatibility/2006">
        <mc:Choice xmlns:a14="http://schemas.microsoft.com/office/drawing/2010/main" Requires="a14">
          <p:sp>
            <p:nvSpPr>
              <p:cNvPr id="303" name="矩形 302"/>
              <p:cNvSpPr/>
              <p:nvPr/>
            </p:nvSpPr>
            <p:spPr>
              <a:xfrm>
                <a:off x="9108584" y="1299291"/>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I</m:t>
                      </m:r>
                    </m:oMath>
                  </m:oMathPara>
                </a14:m>
                <a:endParaRPr lang="en-US" altLang="zh-TW" i="1" dirty="0">
                  <a:latin typeface="Cambria Math" panose="02040503050406030204" charset="0"/>
                </a:endParaRPr>
              </a:p>
            </p:txBody>
          </p:sp>
        </mc:Choice>
        <mc:Fallback>
          <p:sp>
            <p:nvSpPr>
              <p:cNvPr id="303" name="矩形 302"/>
              <p:cNvSpPr>
                <a:spLocks noRot="1" noChangeAspect="1" noMove="1" noResize="1" noEditPoints="1" noAdjustHandles="1" noChangeArrowheads="1" noChangeShapeType="1" noTextEdit="1"/>
              </p:cNvSpPr>
              <p:nvPr/>
            </p:nvSpPr>
            <p:spPr>
              <a:xfrm>
                <a:off x="9108584" y="1299291"/>
                <a:ext cx="1713297" cy="612000"/>
              </a:xfrm>
              <a:prstGeom prst="rect">
                <a:avLst/>
              </a:prstGeom>
              <a:blipFill rotWithShape="1">
                <a:blip r:embed="rId24"/>
                <a:stretch>
                  <a:fillRect l="-305" t="-843" r="-247" b="-736"/>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4" name="矩形 303"/>
              <p:cNvSpPr/>
              <p:nvPr/>
            </p:nvSpPr>
            <p:spPr>
              <a:xfrm>
                <a:off x="4420914" y="5701682"/>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smtClean="0">
                          <a:latin typeface="Cambria Math" panose="02040503050406030204" charset="0"/>
                          <a:cs typeface="Cambria Math" panose="02040503050406030204" charset="0"/>
                        </a:rPr>
                        <m:t>O</m:t>
                      </m:r>
                    </m:oMath>
                  </m:oMathPara>
                </a14:m>
                <a:endParaRPr lang="en-US" altLang="zh-TW" i="1" dirty="0" smtClean="0">
                  <a:latin typeface="Cambria Math" panose="02040503050406030204" charset="0"/>
                </a:endParaRPr>
              </a:p>
            </p:txBody>
          </p:sp>
        </mc:Choice>
        <mc:Fallback>
          <p:sp>
            <p:nvSpPr>
              <p:cNvPr id="304" name="矩形 303"/>
              <p:cNvSpPr>
                <a:spLocks noRot="1" noChangeAspect="1" noMove="1" noResize="1" noEditPoints="1" noAdjustHandles="1" noChangeArrowheads="1" noChangeShapeType="1" noTextEdit="1"/>
              </p:cNvSpPr>
              <p:nvPr/>
            </p:nvSpPr>
            <p:spPr>
              <a:xfrm>
                <a:off x="4420914" y="5701682"/>
                <a:ext cx="1713297" cy="679984"/>
              </a:xfrm>
              <a:prstGeom prst="rect">
                <a:avLst/>
              </a:prstGeom>
              <a:blipFill rotWithShape="1">
                <a:blip r:embed="rId25"/>
                <a:stretch>
                  <a:fillRect l="-299" t="-750" r="-253" b="-666"/>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p:sp>
        <p:nvSpPr>
          <p:cNvPr id="305" name="文字方塊 304"/>
          <p:cNvSpPr txBox="1"/>
          <p:nvPr/>
        </p:nvSpPr>
        <p:spPr>
          <a:xfrm>
            <a:off x="7937337" y="4038019"/>
            <a:ext cx="348400" cy="368300"/>
          </a:xfrm>
          <a:prstGeom prst="rect">
            <a:avLst/>
          </a:prstGeom>
          <a:noFill/>
        </p:spPr>
        <p:txBody>
          <a:bodyPr wrap="square" rtlCol="0">
            <a:spAutoFit/>
          </a:bodyPr>
          <a:p>
            <a:r>
              <a:rPr lang="en-US" altLang="zh-TW" b="1" dirty="0"/>
              <a:t>=</a:t>
            </a:r>
            <a:endParaRPr lang="en-US" altLang="zh-TW" b="1" dirty="0"/>
          </a:p>
        </p:txBody>
      </p:sp>
      <mc:AlternateContent xmlns:mc="http://schemas.openxmlformats.org/markup-compatibility/2006">
        <mc:Choice xmlns:a14="http://schemas.microsoft.com/office/drawing/2010/main" Requires="a14">
          <p:sp>
            <p:nvSpPr>
              <p:cNvPr id="306" name="矩形 305"/>
              <p:cNvSpPr/>
              <p:nvPr/>
            </p:nvSpPr>
            <p:spPr>
              <a:xfrm>
                <a:off x="9108583" y="2000506"/>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I</m:t>
                      </m:r>
                    </m:oMath>
                  </m:oMathPara>
                </a14:m>
                <a:endParaRPr lang="en-US" altLang="zh-TW" i="1" dirty="0">
                  <a:latin typeface="Cambria Math" panose="02040503050406030204" charset="0"/>
                </a:endParaRPr>
              </a:p>
            </p:txBody>
          </p:sp>
        </mc:Choice>
        <mc:Fallback>
          <p:sp>
            <p:nvSpPr>
              <p:cNvPr id="306" name="矩形 305"/>
              <p:cNvSpPr>
                <a:spLocks noRot="1" noChangeAspect="1" noMove="1" noResize="1" noEditPoints="1" noAdjustHandles="1" noChangeArrowheads="1" noChangeShapeType="1" noTextEdit="1"/>
              </p:cNvSpPr>
              <p:nvPr/>
            </p:nvSpPr>
            <p:spPr>
              <a:xfrm>
                <a:off x="9108583" y="2000506"/>
                <a:ext cx="1713297" cy="612000"/>
              </a:xfrm>
              <a:prstGeom prst="rect">
                <a:avLst/>
              </a:prstGeom>
              <a:blipFill rotWithShape="1">
                <a:blip r:embed="rId24"/>
                <a:stretch>
                  <a:fillRect l="-305" t="-872" r="-247" b="-707"/>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7" name="矩形 306"/>
              <p:cNvSpPr/>
              <p:nvPr/>
            </p:nvSpPr>
            <p:spPr>
              <a:xfrm>
                <a:off x="9102856" y="269266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I</m:t>
                      </m:r>
                    </m:oMath>
                  </m:oMathPara>
                </a14:m>
                <a:endParaRPr lang="en-US" altLang="zh-TW" i="1" dirty="0">
                  <a:latin typeface="Cambria Math" panose="02040503050406030204" charset="0"/>
                </a:endParaRPr>
              </a:p>
            </p:txBody>
          </p:sp>
        </mc:Choice>
        <mc:Fallback>
          <p:sp>
            <p:nvSpPr>
              <p:cNvPr id="307" name="矩形 306"/>
              <p:cNvSpPr>
                <a:spLocks noRot="1" noChangeAspect="1" noMove="1" noResize="1" noEditPoints="1" noAdjustHandles="1" noChangeArrowheads="1" noChangeShapeType="1" noTextEdit="1"/>
              </p:cNvSpPr>
              <p:nvPr/>
            </p:nvSpPr>
            <p:spPr>
              <a:xfrm>
                <a:off x="9102856" y="2692665"/>
                <a:ext cx="1713297" cy="612000"/>
              </a:xfrm>
              <a:prstGeom prst="rect">
                <a:avLst/>
              </a:prstGeom>
              <a:blipFill rotWithShape="1">
                <a:blip r:embed="rId24"/>
                <a:stretch>
                  <a:fillRect l="-304" t="-873" r="-248" b="-706"/>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p:pic>
        <p:nvPicPr>
          <p:cNvPr id="34" name="圖片 33"/>
          <p:cNvPicPr>
            <a:picLocks noChangeAspect="1"/>
          </p:cNvPicPr>
          <p:nvPr/>
        </p:nvPicPr>
        <p:blipFill>
          <a:blip r:embed="rId26"/>
          <a:stretch>
            <a:fillRect/>
          </a:stretch>
        </p:blipFill>
        <p:spPr>
          <a:xfrm>
            <a:off x="2160134" y="1367748"/>
            <a:ext cx="2351831" cy="1928502"/>
          </a:xfrm>
          <a:prstGeom prst="rect">
            <a:avLst/>
          </a:prstGeom>
        </p:spPr>
      </p:pic>
      <mc:AlternateContent xmlns:mc="http://schemas.openxmlformats.org/markup-compatibility/2006">
        <mc:Choice xmlns:a14="http://schemas.microsoft.com/office/drawing/2010/main" Requires="a14">
          <p:sp>
            <p:nvSpPr>
              <p:cNvPr id="36" name="矩形 35"/>
              <p:cNvSpPr/>
              <p:nvPr/>
            </p:nvSpPr>
            <p:spPr>
              <a:xfrm>
                <a:off x="4578092" y="2853096"/>
                <a:ext cx="1205585" cy="4448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a:latin typeface="Cambria Math" panose="02040503050406030204" charset="0"/>
                          <a:cs typeface="Cambria Math" panose="02040503050406030204" charset="0"/>
                        </a:rPr>
                        <m:t>I</m:t>
                      </m:r>
                    </m:oMath>
                  </m:oMathPara>
                </a14:m>
                <a:endParaRPr lang="en-US" altLang="zh-TW" i="1" dirty="0">
                  <a:latin typeface="Cambria Math" panose="02040503050406030204" charset="0"/>
                </a:endParaRPr>
              </a:p>
            </p:txBody>
          </p:sp>
        </mc:Choice>
        <mc:Fallback>
          <p:sp>
            <p:nvSpPr>
              <p:cNvPr id="36" name="矩形 35"/>
              <p:cNvSpPr>
                <a:spLocks noRot="1" noChangeAspect="1" noMove="1" noResize="1" noEditPoints="1" noAdjustHandles="1" noChangeArrowheads="1" noChangeShapeType="1" noTextEdit="1"/>
              </p:cNvSpPr>
              <p:nvPr/>
            </p:nvSpPr>
            <p:spPr>
              <a:xfrm>
                <a:off x="4578092" y="2853096"/>
                <a:ext cx="1205585" cy="444801"/>
              </a:xfrm>
              <a:prstGeom prst="rect">
                <a:avLst/>
              </a:prstGeom>
              <a:blipFill rotWithShape="1">
                <a:blip r:embed="rId27"/>
                <a:stretch>
                  <a:fillRect l="-400" t="-1151" r="-361" b="-1065"/>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矩形 36"/>
              <p:cNvSpPr/>
              <p:nvPr/>
            </p:nvSpPr>
            <p:spPr>
              <a:xfrm>
                <a:off x="4569632" y="1339573"/>
                <a:ext cx="1222504" cy="499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r>
                        <m:rPr>
                          <m:sty m:val="p"/>
                        </m:rPr>
                        <a:rPr lang="en-US" altLang="zh-TW" i="1" smtClean="0">
                          <a:latin typeface="Cambria Math" panose="02040503050406030204" charset="0"/>
                          <a:cs typeface="Cambria Math" panose="02040503050406030204" charset="0"/>
                        </a:rPr>
                        <m:t>O</m:t>
                      </m:r>
                    </m:oMath>
                  </m:oMathPara>
                </a14:m>
                <a:endParaRPr lang="en-US" altLang="zh-TW" i="1" dirty="0" smtClean="0">
                  <a:latin typeface="Cambria Math" panose="02040503050406030204" charset="0"/>
                </a:endParaRPr>
              </a:p>
            </p:txBody>
          </p:sp>
        </mc:Choice>
        <mc:Fallback>
          <p:sp>
            <p:nvSpPr>
              <p:cNvPr id="37" name="矩形 36"/>
              <p:cNvSpPr>
                <a:spLocks noRot="1" noChangeAspect="1" noMove="1" noResize="1" noEditPoints="1" noAdjustHandles="1" noChangeArrowheads="1" noChangeShapeType="1" noTextEdit="1"/>
              </p:cNvSpPr>
              <p:nvPr/>
            </p:nvSpPr>
            <p:spPr>
              <a:xfrm>
                <a:off x="4569632" y="1339573"/>
                <a:ext cx="1222504" cy="499216"/>
              </a:xfrm>
              <a:prstGeom prst="rect">
                <a:avLst/>
              </a:prstGeom>
              <a:blipFill rotWithShape="1">
                <a:blip r:embed="rId28"/>
                <a:stretch>
                  <a:fillRect l="-430" t="-962" r="-339" b="-925"/>
                </a:stretch>
              </a:blipFill>
            </p:spPr>
            <p:style>
              <a:lnRef idx="1">
                <a:schemeClr val="accent6"/>
              </a:lnRef>
              <a:fillRef idx="2">
                <a:schemeClr val="accent6"/>
              </a:fillRef>
              <a:effectRef idx="1">
                <a:schemeClr val="accent6"/>
              </a:effectRef>
              <a:fontRef idx="minor">
                <a:schemeClr val="dk1"/>
              </a:fontRef>
            </p:style>
            <p:txBody>
              <a:bodyPr/>
              <a:lstStyle/>
              <a:p>
                <a:r>
                  <a:rPr lang="zh-CN" altLang="en-US">
                    <a:noFill/>
                  </a:rPr>
                  <a:t> </a:t>
                </a:r>
              </a:p>
            </p:txBody>
          </p:sp>
        </mc:Fallback>
      </mc:AlternateContent>
      <p:sp>
        <p:nvSpPr>
          <p:cNvPr id="2" name="矩形 1"/>
          <p:cNvSpPr/>
          <p:nvPr/>
        </p:nvSpPr>
        <p:spPr>
          <a:xfrm>
            <a:off x="2333564" y="1341133"/>
            <a:ext cx="1977348" cy="4498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
        <p:nvSpPr>
          <p:cNvPr id="39" name="矩形 38"/>
          <p:cNvSpPr/>
          <p:nvPr/>
        </p:nvSpPr>
        <p:spPr>
          <a:xfrm>
            <a:off x="2351815" y="2872968"/>
            <a:ext cx="1977348" cy="4498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
        <p:nvSpPr>
          <p:cNvPr id="7" name="箭號: 向右 6"/>
          <p:cNvSpPr/>
          <p:nvPr/>
        </p:nvSpPr>
        <p:spPr>
          <a:xfrm>
            <a:off x="4357997" y="1399004"/>
            <a:ext cx="182802" cy="3083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41" name="箭號: 向右 40"/>
          <p:cNvSpPr/>
          <p:nvPr/>
        </p:nvSpPr>
        <p:spPr>
          <a:xfrm>
            <a:off x="4357997" y="2920719"/>
            <a:ext cx="182802" cy="3083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6137910" cy="670560"/>
            <a:chOff x="680" y="538"/>
            <a:chExt cx="9666"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8610"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多头</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cxnSp>
        <p:nvCxnSpPr>
          <p:cNvPr id="81" name="直線單箭頭接點 80"/>
          <p:cNvCxnSpPr/>
          <p:nvPr>
            <p:custDataLst>
              <p:tags r:id="rId1"/>
            </p:custDataLst>
          </p:nvPr>
        </p:nvCxnSpPr>
        <p:spPr>
          <a:xfrm flipV="1">
            <a:off x="4025206" y="4674766"/>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custDataLst>
              <p:tags r:id="rId2"/>
            </p:custDataLst>
          </p:nvPr>
        </p:nvCxnSpPr>
        <p:spPr>
          <a:xfrm flipV="1">
            <a:off x="5319368" y="4671835"/>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custDataLst>
              <p:tags r:id="rId3"/>
            </p:custDataLst>
          </p:nvPr>
        </p:nvCxnSpPr>
        <p:spPr>
          <a:xfrm>
            <a:off x="2271827" y="4682067"/>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custDataLst>
              <p:tags r:id="rId4"/>
            </p:custDataLst>
          </p:nvPr>
        </p:nvCxnSpPr>
        <p:spPr>
          <a:xfrm flipV="1">
            <a:off x="2591815" y="4676878"/>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custDataLst>
              <p:tags r:id="rId5"/>
            </p:custDataLst>
          </p:nvPr>
        </p:nvCxnSpPr>
        <p:spPr>
          <a:xfrm flipV="1">
            <a:off x="2249999" y="441928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custDataLst>
              <p:tags r:id="rId6"/>
            </p:custDataLst>
          </p:nvPr>
        </p:nvCxnSpPr>
        <p:spPr>
          <a:xfrm flipV="1">
            <a:off x="2949366" y="440538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7"/>
            </p:custDataLst>
          </p:nvPr>
        </p:nvSpPr>
        <p:spPr>
          <a:xfrm>
            <a:off x="3785644" y="6016460"/>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13" name="矩形 12"/>
          <p:cNvSpPr/>
          <p:nvPr>
            <p:custDataLst>
              <p:tags r:id="rId8"/>
            </p:custDataLst>
          </p:nvPr>
        </p:nvSpPr>
        <p:spPr>
          <a:xfrm>
            <a:off x="3864873" y="4938296"/>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 name="文字方塊 13"/>
              <p:cNvSpPr txBox="1"/>
              <p:nvPr>
                <p:custDataLst>
                  <p:tags r:id="rId9"/>
                </p:custDataLst>
              </p:nvPr>
            </p:nvSpPr>
            <p:spPr>
              <a:xfrm>
                <a:off x="3683388" y="4986113"/>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𝑖</m:t>
                          </m:r>
                        </m:sup>
                      </m:sSup>
                    </m:oMath>
                  </m:oMathPara>
                </a14:m>
                <a:endParaRPr lang="zh-TW" altLang="en-US" dirty="0"/>
              </a:p>
            </p:txBody>
          </p:sp>
        </mc:Choice>
        <mc:Fallback>
          <p:sp>
            <p:nvSpPr>
              <p:cNvPr id="14" name="文字方塊 13"/>
              <p:cNvSpPr txBox="1">
                <a:spLocks noRot="1" noChangeAspect="1" noMove="1" noResize="1" noEditPoints="1" noAdjustHandles="1" noChangeArrowheads="1" noChangeShapeType="1" noTextEdit="1"/>
              </p:cNvSpPr>
              <p:nvPr>
                <p:custDataLst>
                  <p:tags r:id="rId10"/>
                </p:custDataLst>
              </p:nvPr>
            </p:nvSpPr>
            <p:spPr>
              <a:xfrm>
                <a:off x="3683388" y="4986113"/>
                <a:ext cx="715161" cy="370840"/>
              </a:xfrm>
              <a:prstGeom prst="rect">
                <a:avLst/>
              </a:prstGeom>
              <a:blipFill rotWithShape="1">
                <a:blip r:embed="rId11"/>
                <a:stretch>
                  <a:fillRect l="-54" t="-25" r="75" b="25"/>
                </a:stretch>
              </a:blipFill>
            </p:spPr>
            <p:txBody>
              <a:bodyPr/>
              <a:lstStyle/>
              <a:p>
                <a:r>
                  <a:rPr lang="zh-CN" altLang="en-US">
                    <a:noFill/>
                  </a:rPr>
                  <a:t> </a:t>
                </a:r>
              </a:p>
            </p:txBody>
          </p:sp>
        </mc:Fallback>
      </mc:AlternateContent>
      <p:cxnSp>
        <p:nvCxnSpPr>
          <p:cNvPr id="17" name="直線單箭頭接點 16"/>
          <p:cNvCxnSpPr/>
          <p:nvPr>
            <p:custDataLst>
              <p:tags r:id="rId12"/>
            </p:custDataLst>
          </p:nvPr>
        </p:nvCxnSpPr>
        <p:spPr>
          <a:xfrm flipV="1">
            <a:off x="4017461" y="5482243"/>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custDataLst>
              <p:tags r:id="rId13"/>
            </p:custDataLst>
          </p:nvPr>
        </p:nvCxnSpPr>
        <p:spPr>
          <a:xfrm>
            <a:off x="2570807" y="5763750"/>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p:cNvGrpSpPr/>
          <p:nvPr/>
        </p:nvGrpSpPr>
        <p:grpSpPr>
          <a:xfrm>
            <a:off x="4982186" y="4938296"/>
            <a:ext cx="715161" cy="813431"/>
            <a:chOff x="3154887" y="3748362"/>
            <a:chExt cx="715161" cy="813431"/>
          </a:xfrm>
        </p:grpSpPr>
        <p:sp>
          <p:nvSpPr>
            <p:cNvPr id="11" name="矩形 10"/>
            <p:cNvSpPr/>
            <p:nvPr>
              <p:custDataLst>
                <p:tags r:id="rId14"/>
              </p:custDataLst>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2" name="文字方塊 11"/>
                <p:cNvSpPr txBox="1"/>
                <p:nvPr>
                  <p:custDataLst>
                    <p:tags r:id="rId15"/>
                  </p:custDataLst>
                </p:nvPr>
              </p:nvSpPr>
              <p:spPr>
                <a:xfrm>
                  <a:off x="3154887" y="3785905"/>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𝑖</m:t>
                            </m:r>
                          </m:sup>
                        </m:sSup>
                      </m:oMath>
                    </m:oMathPara>
                  </a14:m>
                  <a:endParaRPr lang="zh-TW" altLang="en-US" dirty="0"/>
                </a:p>
              </p:txBody>
            </p:sp>
          </mc:Choice>
          <mc:Fallback>
            <p:sp>
              <p:nvSpPr>
                <p:cNvPr id="12" name="文字方塊 11"/>
                <p:cNvSpPr txBox="1">
                  <a:spLocks noRot="1" noChangeAspect="1" noMove="1" noResize="1" noEditPoints="1" noAdjustHandles="1" noChangeArrowheads="1" noChangeShapeType="1" noTextEdit="1"/>
                </p:cNvSpPr>
                <p:nvPr>
                  <p:custDataLst>
                    <p:tags r:id="rId16"/>
                  </p:custDataLst>
                </p:nvPr>
              </p:nvSpPr>
              <p:spPr>
                <a:xfrm>
                  <a:off x="3154887" y="3785905"/>
                  <a:ext cx="715161" cy="370840"/>
                </a:xfrm>
                <a:prstGeom prst="rect">
                  <a:avLst/>
                </a:prstGeom>
                <a:blipFill rotWithShape="1">
                  <a:blip r:embed="rId17"/>
                </a:blipFill>
              </p:spPr>
              <p:txBody>
                <a:bodyPr/>
                <a:lstStyle/>
                <a:p>
                  <a:r>
                    <a:rPr lang="zh-CN" altLang="en-US">
                      <a:noFill/>
                    </a:rPr>
                    <a:t> </a:t>
                  </a:r>
                </a:p>
              </p:txBody>
            </p:sp>
          </mc:Fallback>
        </mc:AlternateContent>
        <p:cxnSp>
          <p:nvCxnSpPr>
            <p:cNvPr id="20" name="直線單箭頭接點 19"/>
            <p:cNvCxnSpPr/>
            <p:nvPr>
              <p:custDataLst>
                <p:tags r:id="rId18"/>
              </p:custDataLst>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 name="文字方塊 20"/>
              <p:cNvSpPr txBox="1"/>
              <p:nvPr>
                <p:custDataLst>
                  <p:tags r:id="rId19"/>
                </p:custDataLst>
              </p:nvPr>
            </p:nvSpPr>
            <p:spPr>
              <a:xfrm>
                <a:off x="3661419" y="6142014"/>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𝑖</m:t>
                          </m:r>
                        </m:sup>
                      </m:sSup>
                    </m:oMath>
                  </m:oMathPara>
                </a14:m>
                <a:endParaRPr lang="zh-TW" altLang="en-US" dirty="0"/>
              </a:p>
            </p:txBody>
          </p:sp>
        </mc:Choice>
        <mc:Fallback>
          <p:sp>
            <p:nvSpPr>
              <p:cNvPr id="21" name="文字方塊 20"/>
              <p:cNvSpPr txBox="1">
                <a:spLocks noRot="1" noChangeAspect="1" noMove="1" noResize="1" noEditPoints="1" noAdjustHandles="1" noChangeArrowheads="1" noChangeShapeType="1" noTextEdit="1"/>
              </p:cNvSpPr>
              <p:nvPr>
                <p:custDataLst>
                  <p:tags r:id="rId20"/>
                </p:custDataLst>
              </p:nvPr>
            </p:nvSpPr>
            <p:spPr>
              <a:xfrm>
                <a:off x="3661419" y="6142014"/>
                <a:ext cx="715161" cy="370840"/>
              </a:xfrm>
              <a:prstGeom prst="rect">
                <a:avLst/>
              </a:prstGeom>
              <a:blipFill rotWithShape="1">
                <a:blip r:embed="rId21"/>
                <a:stretch>
                  <a:fillRect l="-1" t="-79" r="22" b="79"/>
                </a:stretch>
              </a:blipFill>
            </p:spPr>
            <p:txBody>
              <a:bodyPr/>
              <a:lstStyle/>
              <a:p>
                <a:r>
                  <a:rPr lang="zh-CN" altLang="en-US">
                    <a:noFill/>
                  </a:rPr>
                  <a:t> </a:t>
                </a:r>
              </a:p>
            </p:txBody>
          </p:sp>
        </mc:Fallback>
      </mc:AlternateContent>
      <p:grpSp>
        <p:nvGrpSpPr>
          <p:cNvPr id="42" name="群組 41"/>
          <p:cNvGrpSpPr/>
          <p:nvPr/>
        </p:nvGrpSpPr>
        <p:grpSpPr>
          <a:xfrm>
            <a:off x="2259952" y="4938296"/>
            <a:ext cx="715161" cy="813431"/>
            <a:chOff x="1299972" y="3748362"/>
            <a:chExt cx="715161" cy="813431"/>
          </a:xfrm>
        </p:grpSpPr>
        <p:grpSp>
          <p:nvGrpSpPr>
            <p:cNvPr id="39" name="群組 38"/>
            <p:cNvGrpSpPr/>
            <p:nvPr/>
          </p:nvGrpSpPr>
          <p:grpSpPr>
            <a:xfrm>
              <a:off x="1488062" y="3748362"/>
              <a:ext cx="288000" cy="813431"/>
              <a:chOff x="2212165" y="3748362"/>
              <a:chExt cx="288000" cy="813431"/>
            </a:xfrm>
          </p:grpSpPr>
          <p:sp>
            <p:nvSpPr>
              <p:cNvPr id="15" name="矩形 14"/>
              <p:cNvSpPr/>
              <p:nvPr>
                <p:custDataLst>
                  <p:tags r:id="rId22"/>
                </p:custDataLst>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p:cxnSp>
            <p:nvCxnSpPr>
              <p:cNvPr id="19" name="直線單箭頭接點 18"/>
              <p:cNvCxnSpPr/>
              <p:nvPr>
                <p:custDataLst>
                  <p:tags r:id="rId23"/>
                </p:custDataLst>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文字方塊 15"/>
                <p:cNvSpPr txBox="1"/>
                <p:nvPr>
                  <p:custDataLst>
                    <p:tags r:id="rId24"/>
                  </p:custDataLst>
                </p:nvPr>
              </p:nvSpPr>
              <p:spPr>
                <a:xfrm>
                  <a:off x="1299972" y="3796179"/>
                  <a:ext cx="715161" cy="3676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𝑖</m:t>
                            </m:r>
                          </m:sup>
                        </m:sSup>
                      </m:oMath>
                    </m:oMathPara>
                  </a14:m>
                  <a:endParaRPr lang="zh-TW" altLang="en-US" dirty="0"/>
                </a:p>
              </p:txBody>
            </p:sp>
          </mc:Choice>
          <mc:Fallback>
            <p:sp>
              <p:nvSpPr>
                <p:cNvPr id="16" name="文字方塊 15"/>
                <p:cNvSpPr txBox="1">
                  <a:spLocks noRot="1" noChangeAspect="1" noMove="1" noResize="1" noEditPoints="1" noAdjustHandles="1" noChangeArrowheads="1" noChangeShapeType="1" noTextEdit="1"/>
                </p:cNvSpPr>
                <p:nvPr>
                  <p:custDataLst>
                    <p:tags r:id="rId25"/>
                  </p:custDataLst>
                </p:nvPr>
              </p:nvSpPr>
              <p:spPr>
                <a:xfrm>
                  <a:off x="1299972" y="3796179"/>
                  <a:ext cx="715161" cy="367665"/>
                </a:xfrm>
                <a:prstGeom prst="rect">
                  <a:avLst/>
                </a:prstGeom>
                <a:blipFill rotWithShape="1">
                  <a:blip r:embed="rId26"/>
                </a:blipFill>
              </p:spPr>
              <p:txBody>
                <a:bodyPr/>
                <a:lstStyle/>
                <a:p>
                  <a:r>
                    <a:rPr lang="zh-CN" altLang="en-US">
                      <a:noFill/>
                    </a:rPr>
                    <a:t> </a:t>
                  </a:r>
                </a:p>
              </p:txBody>
            </p:sp>
          </mc:Fallback>
        </mc:AlternateContent>
      </p:grpSp>
      <p:sp>
        <p:nvSpPr>
          <p:cNvPr id="54" name="矩形 53"/>
          <p:cNvSpPr/>
          <p:nvPr>
            <p:custDataLst>
              <p:tags r:id="rId27"/>
            </p:custDataLst>
          </p:nvPr>
        </p:nvSpPr>
        <p:spPr>
          <a:xfrm>
            <a:off x="2105999" y="3841540"/>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3" name="文字方塊 62"/>
              <p:cNvSpPr txBox="1"/>
              <p:nvPr>
                <p:custDataLst>
                  <p:tags r:id="rId28"/>
                </p:custDataLst>
              </p:nvPr>
            </p:nvSpPr>
            <p:spPr>
              <a:xfrm>
                <a:off x="2722101" y="3376961"/>
                <a:ext cx="715161" cy="3676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63" name="文字方塊 62"/>
              <p:cNvSpPr txBox="1">
                <a:spLocks noRot="1" noChangeAspect="1" noMove="1" noResize="1" noEditPoints="1" noAdjustHandles="1" noChangeArrowheads="1" noChangeShapeType="1" noTextEdit="1"/>
              </p:cNvSpPr>
              <p:nvPr>
                <p:custDataLst>
                  <p:tags r:id="rId29"/>
                </p:custDataLst>
              </p:nvPr>
            </p:nvSpPr>
            <p:spPr>
              <a:xfrm>
                <a:off x="2722101" y="3376961"/>
                <a:ext cx="715161" cy="367665"/>
              </a:xfrm>
              <a:prstGeom prst="rect">
                <a:avLst/>
              </a:prstGeom>
              <a:blipFill rotWithShape="1">
                <a:blip r:embed="rId30"/>
                <a:stretch>
                  <a:fillRect l="-69" t="-8" r="1" b="8"/>
                </a:stretch>
              </a:blipFill>
            </p:spPr>
            <p:txBody>
              <a:bodyPr/>
              <a:lstStyle/>
              <a:p>
                <a:r>
                  <a:rPr lang="zh-CN" altLang="en-US">
                    <a:noFill/>
                  </a:rPr>
                  <a:t> </a:t>
                </a:r>
              </a:p>
            </p:txBody>
          </p:sp>
        </mc:Fallback>
      </mc:AlternateContent>
      <p:sp>
        <p:nvSpPr>
          <p:cNvPr id="64" name="矩形 63"/>
          <p:cNvSpPr/>
          <p:nvPr>
            <p:custDataLst>
              <p:tags r:id="rId31"/>
            </p:custDataLst>
          </p:nvPr>
        </p:nvSpPr>
        <p:spPr>
          <a:xfrm>
            <a:off x="2825794" y="3826150"/>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5" name="文字方塊 64"/>
              <p:cNvSpPr txBox="1"/>
              <p:nvPr>
                <p:custDataLst>
                  <p:tags r:id="rId32"/>
                </p:custDataLst>
              </p:nvPr>
            </p:nvSpPr>
            <p:spPr>
              <a:xfrm>
                <a:off x="1983043" y="3366980"/>
                <a:ext cx="715161" cy="36766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65" name="文字方塊 64"/>
              <p:cNvSpPr txBox="1">
                <a:spLocks noRot="1" noChangeAspect="1" noMove="1" noResize="1" noEditPoints="1" noAdjustHandles="1" noChangeArrowheads="1" noChangeShapeType="1" noTextEdit="1"/>
              </p:cNvSpPr>
              <p:nvPr>
                <p:custDataLst>
                  <p:tags r:id="rId33"/>
                </p:custDataLst>
              </p:nvPr>
            </p:nvSpPr>
            <p:spPr>
              <a:xfrm>
                <a:off x="1983043" y="3366980"/>
                <a:ext cx="715161" cy="367665"/>
              </a:xfrm>
              <a:prstGeom prst="rect">
                <a:avLst/>
              </a:prstGeom>
              <a:blipFill rotWithShape="1">
                <a:blip r:embed="rId34"/>
                <a:stretch>
                  <a:fillRect l="-80" t="-57" r="12" b="57"/>
                </a:stretch>
              </a:blipFill>
            </p:spPr>
            <p:txBody>
              <a:bodyPr/>
              <a:lstStyle/>
              <a:p>
                <a:r>
                  <a:rPr lang="zh-CN" altLang="en-US">
                    <a:noFill/>
                  </a:rPr>
                  <a:t> </a:t>
                </a:r>
              </a:p>
            </p:txBody>
          </p:sp>
        </mc:Fallback>
      </mc:AlternateContent>
      <p:cxnSp>
        <p:nvCxnSpPr>
          <p:cNvPr id="80" name="直線單箭頭接點 79"/>
          <p:cNvCxnSpPr/>
          <p:nvPr>
            <p:custDataLst>
              <p:tags r:id="rId35"/>
            </p:custDataLst>
          </p:nvPr>
        </p:nvCxnSpPr>
        <p:spPr>
          <a:xfrm>
            <a:off x="3705218" y="4679955"/>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custDataLst>
              <p:tags r:id="rId36"/>
            </p:custDataLst>
          </p:nvPr>
        </p:nvCxnSpPr>
        <p:spPr>
          <a:xfrm flipV="1">
            <a:off x="3683390" y="441716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custDataLst>
              <p:tags r:id="rId37"/>
            </p:custDataLst>
          </p:nvPr>
        </p:nvCxnSpPr>
        <p:spPr>
          <a:xfrm flipV="1">
            <a:off x="4382757" y="440327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custDataLst>
              <p:tags r:id="rId38"/>
            </p:custDataLst>
          </p:nvPr>
        </p:nvSpPr>
        <p:spPr>
          <a:xfrm>
            <a:off x="3539390" y="3839428"/>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5" name="文字方塊 84"/>
              <p:cNvSpPr txBox="1"/>
              <p:nvPr>
                <p:custDataLst>
                  <p:tags r:id="rId39"/>
                </p:custDataLst>
              </p:nvPr>
            </p:nvSpPr>
            <p:spPr>
              <a:xfrm>
                <a:off x="4155492" y="3374849"/>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85" name="文字方塊 84"/>
              <p:cNvSpPr txBox="1">
                <a:spLocks noRot="1" noChangeAspect="1" noMove="1" noResize="1" noEditPoints="1" noAdjustHandles="1" noChangeArrowheads="1" noChangeShapeType="1" noTextEdit="1"/>
              </p:cNvSpPr>
              <p:nvPr>
                <p:custDataLst>
                  <p:tags r:id="rId40"/>
                </p:custDataLst>
              </p:nvPr>
            </p:nvSpPr>
            <p:spPr>
              <a:xfrm>
                <a:off x="4155492" y="3374849"/>
                <a:ext cx="715161" cy="370840"/>
              </a:xfrm>
              <a:prstGeom prst="rect">
                <a:avLst/>
              </a:prstGeom>
              <a:blipFill rotWithShape="1">
                <a:blip r:embed="rId41"/>
                <a:stretch>
                  <a:fillRect l="-7" t="-124" r="28" b="124"/>
                </a:stretch>
              </a:blipFill>
            </p:spPr>
            <p:txBody>
              <a:bodyPr/>
              <a:lstStyle/>
              <a:p>
                <a:r>
                  <a:rPr lang="zh-CN" altLang="en-US">
                    <a:noFill/>
                  </a:rPr>
                  <a:t> </a:t>
                </a:r>
              </a:p>
            </p:txBody>
          </p:sp>
        </mc:Fallback>
      </mc:AlternateContent>
      <p:sp>
        <p:nvSpPr>
          <p:cNvPr id="86" name="矩形 85"/>
          <p:cNvSpPr/>
          <p:nvPr>
            <p:custDataLst>
              <p:tags r:id="rId42"/>
            </p:custDataLst>
          </p:nvPr>
        </p:nvSpPr>
        <p:spPr>
          <a:xfrm>
            <a:off x="4259185" y="3824038"/>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87" name="文字方塊 86"/>
              <p:cNvSpPr txBox="1"/>
              <p:nvPr>
                <p:custDataLst>
                  <p:tags r:id="rId43"/>
                </p:custDataLst>
              </p:nvPr>
            </p:nvSpPr>
            <p:spPr>
              <a:xfrm>
                <a:off x="3437712" y="3366163"/>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87" name="文字方塊 86"/>
              <p:cNvSpPr txBox="1">
                <a:spLocks noRot="1" noChangeAspect="1" noMove="1" noResize="1" noEditPoints="1" noAdjustHandles="1" noChangeArrowheads="1" noChangeShapeType="1" noTextEdit="1"/>
              </p:cNvSpPr>
              <p:nvPr>
                <p:custDataLst>
                  <p:tags r:id="rId44"/>
                </p:custDataLst>
              </p:nvPr>
            </p:nvSpPr>
            <p:spPr>
              <a:xfrm>
                <a:off x="3437712" y="3366163"/>
                <a:ext cx="715161" cy="370840"/>
              </a:xfrm>
              <a:prstGeom prst="rect">
                <a:avLst/>
              </a:prstGeom>
              <a:blipFill rotWithShape="1">
                <a:blip r:embed="rId45"/>
                <a:stretch>
                  <a:fillRect l="-64" t="-8" r="85" b="8"/>
                </a:stretch>
              </a:blipFill>
            </p:spPr>
            <p:txBody>
              <a:bodyPr/>
              <a:lstStyle/>
              <a:p>
                <a:r>
                  <a:rPr lang="zh-CN" altLang="en-US">
                    <a:noFill/>
                  </a:rPr>
                  <a:t> </a:t>
                </a:r>
              </a:p>
            </p:txBody>
          </p:sp>
        </mc:Fallback>
      </mc:AlternateContent>
      <p:cxnSp>
        <p:nvCxnSpPr>
          <p:cNvPr id="88" name="直線單箭頭接點 87"/>
          <p:cNvCxnSpPr/>
          <p:nvPr>
            <p:custDataLst>
              <p:tags r:id="rId46"/>
            </p:custDataLst>
          </p:nvPr>
        </p:nvCxnSpPr>
        <p:spPr>
          <a:xfrm>
            <a:off x="4999380" y="4677024"/>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custDataLst>
              <p:tags r:id="rId47"/>
            </p:custDataLst>
          </p:nvPr>
        </p:nvCxnSpPr>
        <p:spPr>
          <a:xfrm flipV="1">
            <a:off x="4977552" y="441423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custDataLst>
              <p:tags r:id="rId48"/>
            </p:custDataLst>
          </p:nvPr>
        </p:nvCxnSpPr>
        <p:spPr>
          <a:xfrm flipV="1">
            <a:off x="5676919" y="4400341"/>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p:cNvSpPr/>
          <p:nvPr>
            <p:custDataLst>
              <p:tags r:id="rId49"/>
            </p:custDataLst>
          </p:nvPr>
        </p:nvSpPr>
        <p:spPr>
          <a:xfrm>
            <a:off x="4833552" y="383649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3" name="文字方塊 92"/>
              <p:cNvSpPr txBox="1"/>
              <p:nvPr>
                <p:custDataLst>
                  <p:tags r:id="rId50"/>
                </p:custDataLst>
              </p:nvPr>
            </p:nvSpPr>
            <p:spPr>
              <a:xfrm>
                <a:off x="5449654" y="3371918"/>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93" name="文字方塊 92"/>
              <p:cNvSpPr txBox="1">
                <a:spLocks noRot="1" noChangeAspect="1" noMove="1" noResize="1" noEditPoints="1" noAdjustHandles="1" noChangeArrowheads="1" noChangeShapeType="1" noTextEdit="1"/>
              </p:cNvSpPr>
              <p:nvPr>
                <p:custDataLst>
                  <p:tags r:id="rId51"/>
                </p:custDataLst>
              </p:nvPr>
            </p:nvSpPr>
            <p:spPr>
              <a:xfrm>
                <a:off x="5449654" y="3371918"/>
                <a:ext cx="715161" cy="370840"/>
              </a:xfrm>
              <a:prstGeom prst="rect">
                <a:avLst/>
              </a:prstGeom>
              <a:blipFill rotWithShape="1">
                <a:blip r:embed="rId52"/>
                <a:stretch>
                  <a:fillRect l="-12" t="-18" r="33" b="18"/>
                </a:stretch>
              </a:blipFill>
            </p:spPr>
            <p:txBody>
              <a:bodyPr/>
              <a:lstStyle/>
              <a:p>
                <a:r>
                  <a:rPr lang="zh-CN" altLang="en-US">
                    <a:noFill/>
                  </a:rPr>
                  <a:t> </a:t>
                </a:r>
              </a:p>
            </p:txBody>
          </p:sp>
        </mc:Fallback>
      </mc:AlternateContent>
      <p:sp>
        <p:nvSpPr>
          <p:cNvPr id="94" name="矩形 93"/>
          <p:cNvSpPr/>
          <p:nvPr>
            <p:custDataLst>
              <p:tags r:id="rId53"/>
            </p:custDataLst>
          </p:nvPr>
        </p:nvSpPr>
        <p:spPr>
          <a:xfrm>
            <a:off x="5553347" y="382110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95" name="文字方塊 94"/>
              <p:cNvSpPr txBox="1"/>
              <p:nvPr>
                <p:custDataLst>
                  <p:tags r:id="rId54"/>
                </p:custDataLst>
              </p:nvPr>
            </p:nvSpPr>
            <p:spPr>
              <a:xfrm>
                <a:off x="4786339" y="3360969"/>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95" name="文字方塊 94"/>
              <p:cNvSpPr txBox="1">
                <a:spLocks noRot="1" noChangeAspect="1" noMove="1" noResize="1" noEditPoints="1" noAdjustHandles="1" noChangeArrowheads="1" noChangeShapeType="1" noTextEdit="1"/>
              </p:cNvSpPr>
              <p:nvPr>
                <p:custDataLst>
                  <p:tags r:id="rId55"/>
                </p:custDataLst>
              </p:nvPr>
            </p:nvSpPr>
            <p:spPr>
              <a:xfrm>
                <a:off x="4786339" y="3360969"/>
                <a:ext cx="715161" cy="370840"/>
              </a:xfrm>
              <a:prstGeom prst="rect">
                <a:avLst/>
              </a:prstGeom>
              <a:blipFill rotWithShape="1">
                <a:blip r:embed="rId56"/>
                <a:stretch>
                  <a:fillRect l="-48" t="-148" r="69" b="148"/>
                </a:stretch>
              </a:blipFill>
            </p:spPr>
            <p:txBody>
              <a:bodyPr/>
              <a:lstStyle/>
              <a:p>
                <a:r>
                  <a:rPr lang="zh-CN" altLang="en-US">
                    <a:noFill/>
                  </a:rPr>
                  <a:t> </a:t>
                </a:r>
              </a:p>
            </p:txBody>
          </p:sp>
        </mc:Fallback>
      </mc:AlternateContent>
      <p:cxnSp>
        <p:nvCxnSpPr>
          <p:cNvPr id="136" name="直線單箭頭接點 135"/>
          <p:cNvCxnSpPr/>
          <p:nvPr>
            <p:custDataLst>
              <p:tags r:id="rId57"/>
            </p:custDataLst>
          </p:nvPr>
        </p:nvCxnSpPr>
        <p:spPr>
          <a:xfrm flipV="1">
            <a:off x="8344560" y="4643547"/>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p:nvPr>
            <p:custDataLst>
              <p:tags r:id="rId58"/>
            </p:custDataLst>
          </p:nvPr>
        </p:nvCxnSpPr>
        <p:spPr>
          <a:xfrm flipV="1">
            <a:off x="9638722" y="4640616"/>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custDataLst>
              <p:tags r:id="rId59"/>
            </p:custDataLst>
          </p:nvPr>
        </p:nvCxnSpPr>
        <p:spPr>
          <a:xfrm>
            <a:off x="6591181" y="4650848"/>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custDataLst>
              <p:tags r:id="rId60"/>
            </p:custDataLst>
          </p:nvPr>
        </p:nvCxnSpPr>
        <p:spPr>
          <a:xfrm flipV="1">
            <a:off x="6911169" y="4645659"/>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custDataLst>
              <p:tags r:id="rId61"/>
            </p:custDataLst>
          </p:nvPr>
        </p:nvCxnSpPr>
        <p:spPr>
          <a:xfrm flipV="1">
            <a:off x="6569353" y="4388061"/>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custDataLst>
              <p:tags r:id="rId62"/>
            </p:custDataLst>
          </p:nvPr>
        </p:nvCxnSpPr>
        <p:spPr>
          <a:xfrm flipV="1">
            <a:off x="7268720" y="437416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p:cNvSpPr/>
          <p:nvPr>
            <p:custDataLst>
              <p:tags r:id="rId63"/>
            </p:custDataLst>
          </p:nvPr>
        </p:nvSpPr>
        <p:spPr>
          <a:xfrm>
            <a:off x="8104998" y="5985241"/>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143" name="矩形 142"/>
          <p:cNvSpPr/>
          <p:nvPr>
            <p:custDataLst>
              <p:tags r:id="rId64"/>
            </p:custDataLst>
          </p:nvPr>
        </p:nvSpPr>
        <p:spPr>
          <a:xfrm>
            <a:off x="8184227" y="49070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4" name="文字方塊 143"/>
              <p:cNvSpPr txBox="1"/>
              <p:nvPr>
                <p:custDataLst>
                  <p:tags r:id="rId65"/>
                </p:custDataLst>
              </p:nvPr>
            </p:nvSpPr>
            <p:spPr>
              <a:xfrm>
                <a:off x="8002742" y="4954894"/>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𝑗</m:t>
                          </m:r>
                        </m:sup>
                      </m:sSup>
                    </m:oMath>
                  </m:oMathPara>
                </a14:m>
                <a:endParaRPr lang="zh-TW" altLang="en-US" dirty="0"/>
              </a:p>
            </p:txBody>
          </p:sp>
        </mc:Choice>
        <mc:Fallback>
          <p:sp>
            <p:nvSpPr>
              <p:cNvPr id="144" name="文字方塊 143"/>
              <p:cNvSpPr txBox="1">
                <a:spLocks noRot="1" noChangeAspect="1" noMove="1" noResize="1" noEditPoints="1" noAdjustHandles="1" noChangeArrowheads="1" noChangeShapeType="1" noTextEdit="1"/>
              </p:cNvSpPr>
              <p:nvPr>
                <p:custDataLst>
                  <p:tags r:id="rId66"/>
                </p:custDataLst>
              </p:nvPr>
            </p:nvSpPr>
            <p:spPr>
              <a:xfrm>
                <a:off x="8002742" y="4954894"/>
                <a:ext cx="715161" cy="371475"/>
              </a:xfrm>
              <a:prstGeom prst="rect">
                <a:avLst/>
              </a:prstGeom>
              <a:blipFill rotWithShape="1">
                <a:blip r:embed="rId67"/>
                <a:stretch>
                  <a:fillRect l="-66" t="-168" r="87" b="168"/>
                </a:stretch>
              </a:blipFill>
            </p:spPr>
            <p:txBody>
              <a:bodyPr/>
              <a:lstStyle/>
              <a:p>
                <a:r>
                  <a:rPr lang="zh-CN" altLang="en-US">
                    <a:noFill/>
                  </a:rPr>
                  <a:t> </a:t>
                </a:r>
              </a:p>
            </p:txBody>
          </p:sp>
        </mc:Fallback>
      </mc:AlternateContent>
      <p:cxnSp>
        <p:nvCxnSpPr>
          <p:cNvPr id="145" name="直線單箭頭接點 144"/>
          <p:cNvCxnSpPr/>
          <p:nvPr>
            <p:custDataLst>
              <p:tags r:id="rId68"/>
            </p:custDataLst>
          </p:nvPr>
        </p:nvCxnSpPr>
        <p:spPr>
          <a:xfrm flipV="1">
            <a:off x="8336815" y="545102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custDataLst>
              <p:tags r:id="rId69"/>
            </p:custDataLst>
          </p:nvPr>
        </p:nvCxnSpPr>
        <p:spPr>
          <a:xfrm>
            <a:off x="6890161" y="5732531"/>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p:cNvGrpSpPr/>
          <p:nvPr/>
        </p:nvGrpSpPr>
        <p:grpSpPr>
          <a:xfrm>
            <a:off x="9301540" y="4907077"/>
            <a:ext cx="715161" cy="813431"/>
            <a:chOff x="3154887" y="3748362"/>
            <a:chExt cx="715161" cy="813431"/>
          </a:xfrm>
        </p:grpSpPr>
        <p:sp>
          <p:nvSpPr>
            <p:cNvPr id="148" name="矩形 147"/>
            <p:cNvSpPr/>
            <p:nvPr>
              <p:custDataLst>
                <p:tags r:id="rId70"/>
              </p:custDataLst>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9" name="文字方塊 148"/>
                <p:cNvSpPr txBox="1"/>
                <p:nvPr>
                  <p:custDataLst>
                    <p:tags r:id="rId71"/>
                  </p:custDataLst>
                </p:nvPr>
              </p:nvSpPr>
              <p:spPr>
                <a:xfrm>
                  <a:off x="3154887" y="3785905"/>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𝑗</m:t>
                            </m:r>
                          </m:sup>
                        </m:sSup>
                      </m:oMath>
                    </m:oMathPara>
                  </a14:m>
                  <a:endParaRPr lang="zh-TW" altLang="en-US" dirty="0"/>
                </a:p>
              </p:txBody>
            </p:sp>
          </mc:Choice>
          <mc:Fallback>
            <p:sp>
              <p:nvSpPr>
                <p:cNvPr id="149" name="文字方塊 148"/>
                <p:cNvSpPr txBox="1">
                  <a:spLocks noRot="1" noChangeAspect="1" noMove="1" noResize="1" noEditPoints="1" noAdjustHandles="1" noChangeArrowheads="1" noChangeShapeType="1" noTextEdit="1"/>
                </p:cNvSpPr>
                <p:nvPr>
                  <p:custDataLst>
                    <p:tags r:id="rId72"/>
                  </p:custDataLst>
                </p:nvPr>
              </p:nvSpPr>
              <p:spPr>
                <a:xfrm>
                  <a:off x="3154887" y="3785905"/>
                  <a:ext cx="715161" cy="371475"/>
                </a:xfrm>
                <a:prstGeom prst="rect">
                  <a:avLst/>
                </a:prstGeom>
                <a:blipFill rotWithShape="1">
                  <a:blip r:embed="rId73"/>
                </a:blipFill>
              </p:spPr>
              <p:txBody>
                <a:bodyPr/>
                <a:lstStyle/>
                <a:p>
                  <a:r>
                    <a:rPr lang="zh-CN" altLang="en-US">
                      <a:noFill/>
                    </a:rPr>
                    <a:t> </a:t>
                  </a:r>
                </a:p>
              </p:txBody>
            </p:sp>
          </mc:Fallback>
        </mc:AlternateContent>
        <p:cxnSp>
          <p:nvCxnSpPr>
            <p:cNvPr id="150" name="直線單箭頭接點 149"/>
            <p:cNvCxnSpPr/>
            <p:nvPr>
              <p:custDataLst>
                <p:tags r:id="rId74"/>
              </p:custDataLst>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1" name="文字方塊 150"/>
              <p:cNvSpPr txBox="1"/>
              <p:nvPr>
                <p:custDataLst>
                  <p:tags r:id="rId75"/>
                </p:custDataLst>
              </p:nvPr>
            </p:nvSpPr>
            <p:spPr>
              <a:xfrm>
                <a:off x="7987123" y="6110795"/>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𝑗</m:t>
                          </m:r>
                        </m:sup>
                      </m:sSup>
                    </m:oMath>
                  </m:oMathPara>
                </a14:m>
                <a:endParaRPr lang="zh-TW" altLang="en-US" dirty="0"/>
              </a:p>
            </p:txBody>
          </p:sp>
        </mc:Choice>
        <mc:Fallback>
          <p:sp>
            <p:nvSpPr>
              <p:cNvPr id="151" name="文字方塊 150"/>
              <p:cNvSpPr txBox="1">
                <a:spLocks noRot="1" noChangeAspect="1" noMove="1" noResize="1" noEditPoints="1" noAdjustHandles="1" noChangeArrowheads="1" noChangeShapeType="1" noTextEdit="1"/>
              </p:cNvSpPr>
              <p:nvPr>
                <p:custDataLst>
                  <p:tags r:id="rId76"/>
                </p:custDataLst>
              </p:nvPr>
            </p:nvSpPr>
            <p:spPr>
              <a:xfrm>
                <a:off x="7987123" y="6110795"/>
                <a:ext cx="715161" cy="371475"/>
              </a:xfrm>
              <a:prstGeom prst="rect">
                <a:avLst/>
              </a:prstGeom>
              <a:blipFill rotWithShape="1">
                <a:blip r:embed="rId77"/>
                <a:stretch>
                  <a:fillRect l="-13" t="-51" r="34" b="51"/>
                </a:stretch>
              </a:blipFill>
            </p:spPr>
            <p:txBody>
              <a:bodyPr/>
              <a:lstStyle/>
              <a:p>
                <a:r>
                  <a:rPr lang="zh-CN" altLang="en-US">
                    <a:noFill/>
                  </a:rPr>
                  <a:t> </a:t>
                </a:r>
              </a:p>
            </p:txBody>
          </p:sp>
        </mc:Fallback>
      </mc:AlternateContent>
      <p:grpSp>
        <p:nvGrpSpPr>
          <p:cNvPr id="152" name="群組 151"/>
          <p:cNvGrpSpPr/>
          <p:nvPr/>
        </p:nvGrpSpPr>
        <p:grpSpPr>
          <a:xfrm>
            <a:off x="6579306" y="4907077"/>
            <a:ext cx="715161" cy="813431"/>
            <a:chOff x="1299972" y="3748362"/>
            <a:chExt cx="715161" cy="813431"/>
          </a:xfrm>
        </p:grpSpPr>
        <p:grpSp>
          <p:nvGrpSpPr>
            <p:cNvPr id="153" name="群組 152"/>
            <p:cNvGrpSpPr/>
            <p:nvPr/>
          </p:nvGrpSpPr>
          <p:grpSpPr>
            <a:xfrm>
              <a:off x="1488062" y="3748362"/>
              <a:ext cx="288000" cy="813431"/>
              <a:chOff x="2212165" y="3748362"/>
              <a:chExt cx="288000" cy="813431"/>
            </a:xfrm>
          </p:grpSpPr>
          <p:sp>
            <p:nvSpPr>
              <p:cNvPr id="155" name="矩形 154"/>
              <p:cNvSpPr/>
              <p:nvPr>
                <p:custDataLst>
                  <p:tags r:id="rId78"/>
                </p:custDataLst>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p:cxnSp>
            <p:nvCxnSpPr>
              <p:cNvPr id="156" name="直線單箭頭接點 155"/>
              <p:cNvCxnSpPr/>
              <p:nvPr>
                <p:custDataLst>
                  <p:tags r:id="rId79"/>
                </p:custDataLst>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4" name="文字方塊 153"/>
                <p:cNvSpPr txBox="1"/>
                <p:nvPr>
                  <p:custDataLst>
                    <p:tags r:id="rId80"/>
                  </p:custDataLst>
                </p:nvPr>
              </p:nvSpPr>
              <p:spPr>
                <a:xfrm>
                  <a:off x="1299972" y="3796179"/>
                  <a:ext cx="715161"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𝑗</m:t>
                            </m:r>
                          </m:sup>
                        </m:sSup>
                      </m:oMath>
                    </m:oMathPara>
                  </a14:m>
                  <a:endParaRPr lang="zh-TW" altLang="en-US" dirty="0"/>
                </a:p>
              </p:txBody>
            </p:sp>
          </mc:Choice>
          <mc:Fallback>
            <p:sp>
              <p:nvSpPr>
                <p:cNvPr id="154" name="文字方塊 153"/>
                <p:cNvSpPr txBox="1">
                  <a:spLocks noRot="1" noChangeAspect="1" noMove="1" noResize="1" noEditPoints="1" noAdjustHandles="1" noChangeArrowheads="1" noChangeShapeType="1" noTextEdit="1"/>
                </p:cNvSpPr>
                <p:nvPr>
                  <p:custDataLst>
                    <p:tags r:id="rId81"/>
                  </p:custDataLst>
                </p:nvPr>
              </p:nvSpPr>
              <p:spPr>
                <a:xfrm>
                  <a:off x="1299972" y="3796179"/>
                  <a:ext cx="715161" cy="368300"/>
                </a:xfrm>
                <a:prstGeom prst="rect">
                  <a:avLst/>
                </a:prstGeom>
                <a:blipFill rotWithShape="1">
                  <a:blip r:embed="rId82"/>
                </a:blipFill>
              </p:spPr>
              <p:txBody>
                <a:bodyPr/>
                <a:lstStyle/>
                <a:p>
                  <a:r>
                    <a:rPr lang="zh-CN" altLang="en-US">
                      <a:noFill/>
                    </a:rPr>
                    <a:t> </a:t>
                  </a:r>
                </a:p>
              </p:txBody>
            </p:sp>
          </mc:Fallback>
        </mc:AlternateContent>
      </p:grpSp>
      <p:sp>
        <p:nvSpPr>
          <p:cNvPr id="157" name="矩形 156"/>
          <p:cNvSpPr/>
          <p:nvPr>
            <p:custDataLst>
              <p:tags r:id="rId83"/>
            </p:custDataLst>
          </p:nvPr>
        </p:nvSpPr>
        <p:spPr>
          <a:xfrm>
            <a:off x="6425353" y="3810321"/>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58" name="文字方塊 157"/>
              <p:cNvSpPr txBox="1"/>
              <p:nvPr>
                <p:custDataLst>
                  <p:tags r:id="rId84"/>
                </p:custDataLst>
              </p:nvPr>
            </p:nvSpPr>
            <p:spPr>
              <a:xfrm>
                <a:off x="7041455" y="3345742"/>
                <a:ext cx="715161"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158" name="文字方塊 157"/>
              <p:cNvSpPr txBox="1">
                <a:spLocks noRot="1" noChangeAspect="1" noMove="1" noResize="1" noEditPoints="1" noAdjustHandles="1" noChangeArrowheads="1" noChangeShapeType="1" noTextEdit="1"/>
              </p:cNvSpPr>
              <p:nvPr>
                <p:custDataLst>
                  <p:tags r:id="rId85"/>
                </p:custDataLst>
              </p:nvPr>
            </p:nvSpPr>
            <p:spPr>
              <a:xfrm>
                <a:off x="7041455" y="3345742"/>
                <a:ext cx="715161" cy="368300"/>
              </a:xfrm>
              <a:prstGeom prst="rect">
                <a:avLst/>
              </a:prstGeom>
              <a:blipFill rotWithShape="1">
                <a:blip r:embed="rId86"/>
                <a:stretch>
                  <a:fillRect l="-80" t="-153" r="13" b="153"/>
                </a:stretch>
              </a:blipFill>
            </p:spPr>
            <p:txBody>
              <a:bodyPr/>
              <a:lstStyle/>
              <a:p>
                <a:r>
                  <a:rPr lang="zh-CN" altLang="en-US">
                    <a:noFill/>
                  </a:rPr>
                  <a:t> </a:t>
                </a:r>
              </a:p>
            </p:txBody>
          </p:sp>
        </mc:Fallback>
      </mc:AlternateContent>
      <p:sp>
        <p:nvSpPr>
          <p:cNvPr id="159" name="矩形 158"/>
          <p:cNvSpPr/>
          <p:nvPr>
            <p:custDataLst>
              <p:tags r:id="rId87"/>
            </p:custDataLst>
          </p:nvPr>
        </p:nvSpPr>
        <p:spPr>
          <a:xfrm>
            <a:off x="7145148" y="3794931"/>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60" name="文字方塊 159"/>
              <p:cNvSpPr txBox="1"/>
              <p:nvPr>
                <p:custDataLst>
                  <p:tags r:id="rId88"/>
                </p:custDataLst>
              </p:nvPr>
            </p:nvSpPr>
            <p:spPr>
              <a:xfrm>
                <a:off x="6302397" y="3335761"/>
                <a:ext cx="715161"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160" name="文字方塊 159"/>
              <p:cNvSpPr txBox="1">
                <a:spLocks noRot="1" noChangeAspect="1" noMove="1" noResize="1" noEditPoints="1" noAdjustHandles="1" noChangeArrowheads="1" noChangeShapeType="1" noTextEdit="1"/>
              </p:cNvSpPr>
              <p:nvPr>
                <p:custDataLst>
                  <p:tags r:id="rId89"/>
                </p:custDataLst>
              </p:nvPr>
            </p:nvSpPr>
            <p:spPr>
              <a:xfrm>
                <a:off x="6302397" y="3335761"/>
                <a:ext cx="715161" cy="368300"/>
              </a:xfrm>
              <a:prstGeom prst="rect">
                <a:avLst/>
              </a:prstGeom>
              <a:blipFill rotWithShape="1">
                <a:blip r:embed="rId90"/>
                <a:stretch>
                  <a:fillRect l="-3" t="-29" r="24" b="29"/>
                </a:stretch>
              </a:blipFill>
            </p:spPr>
            <p:txBody>
              <a:bodyPr/>
              <a:lstStyle/>
              <a:p>
                <a:r>
                  <a:rPr lang="zh-CN" altLang="en-US">
                    <a:noFill/>
                  </a:rPr>
                  <a:t> </a:t>
                </a:r>
              </a:p>
            </p:txBody>
          </p:sp>
        </mc:Fallback>
      </mc:AlternateContent>
      <p:cxnSp>
        <p:nvCxnSpPr>
          <p:cNvPr id="162" name="直線單箭頭接點 161"/>
          <p:cNvCxnSpPr/>
          <p:nvPr>
            <p:custDataLst>
              <p:tags r:id="rId91"/>
            </p:custDataLst>
          </p:nvPr>
        </p:nvCxnSpPr>
        <p:spPr>
          <a:xfrm>
            <a:off x="8024572" y="4648736"/>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custDataLst>
              <p:tags r:id="rId92"/>
            </p:custDataLst>
          </p:nvPr>
        </p:nvCxnSpPr>
        <p:spPr>
          <a:xfrm flipV="1">
            <a:off x="8002744" y="438594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custDataLst>
              <p:tags r:id="rId93"/>
            </p:custDataLst>
          </p:nvPr>
        </p:nvCxnSpPr>
        <p:spPr>
          <a:xfrm flipV="1">
            <a:off x="8702111" y="437205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p:cNvSpPr/>
          <p:nvPr>
            <p:custDataLst>
              <p:tags r:id="rId94"/>
            </p:custDataLst>
          </p:nvPr>
        </p:nvSpPr>
        <p:spPr>
          <a:xfrm>
            <a:off x="7858744" y="3808209"/>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66" name="文字方塊 165"/>
              <p:cNvSpPr txBox="1"/>
              <p:nvPr>
                <p:custDataLst>
                  <p:tags r:id="rId95"/>
                </p:custDataLst>
              </p:nvPr>
            </p:nvSpPr>
            <p:spPr>
              <a:xfrm>
                <a:off x="8474846" y="3343630"/>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166" name="文字方塊 165"/>
              <p:cNvSpPr txBox="1">
                <a:spLocks noRot="1" noChangeAspect="1" noMove="1" noResize="1" noEditPoints="1" noAdjustHandles="1" noChangeArrowheads="1" noChangeShapeType="1" noTextEdit="1"/>
              </p:cNvSpPr>
              <p:nvPr>
                <p:custDataLst>
                  <p:tags r:id="rId96"/>
                </p:custDataLst>
              </p:nvPr>
            </p:nvSpPr>
            <p:spPr>
              <a:xfrm>
                <a:off x="8474846" y="3343630"/>
                <a:ext cx="715161" cy="371475"/>
              </a:xfrm>
              <a:prstGeom prst="rect">
                <a:avLst/>
              </a:prstGeom>
              <a:blipFill rotWithShape="1">
                <a:blip r:embed="rId97"/>
                <a:stretch>
                  <a:fillRect l="-19" t="-96" r="40" b="96"/>
                </a:stretch>
              </a:blipFill>
            </p:spPr>
            <p:txBody>
              <a:bodyPr/>
              <a:lstStyle/>
              <a:p>
                <a:r>
                  <a:rPr lang="zh-CN" altLang="en-US">
                    <a:noFill/>
                  </a:rPr>
                  <a:t> </a:t>
                </a:r>
              </a:p>
            </p:txBody>
          </p:sp>
        </mc:Fallback>
      </mc:AlternateContent>
      <p:sp>
        <p:nvSpPr>
          <p:cNvPr id="167" name="矩形 166"/>
          <p:cNvSpPr/>
          <p:nvPr>
            <p:custDataLst>
              <p:tags r:id="rId98"/>
            </p:custDataLst>
          </p:nvPr>
        </p:nvSpPr>
        <p:spPr>
          <a:xfrm>
            <a:off x="8578539" y="3792819"/>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68" name="文字方塊 167"/>
              <p:cNvSpPr txBox="1"/>
              <p:nvPr>
                <p:custDataLst>
                  <p:tags r:id="rId99"/>
                </p:custDataLst>
              </p:nvPr>
            </p:nvSpPr>
            <p:spPr>
              <a:xfrm>
                <a:off x="7757066" y="3334944"/>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168" name="文字方塊 167"/>
              <p:cNvSpPr txBox="1">
                <a:spLocks noRot="1" noChangeAspect="1" noMove="1" noResize="1" noEditPoints="1" noAdjustHandles="1" noChangeArrowheads="1" noChangeShapeType="1" noTextEdit="1"/>
              </p:cNvSpPr>
              <p:nvPr>
                <p:custDataLst>
                  <p:tags r:id="rId100"/>
                </p:custDataLst>
              </p:nvPr>
            </p:nvSpPr>
            <p:spPr>
              <a:xfrm>
                <a:off x="7757066" y="3334944"/>
                <a:ext cx="715161" cy="371475"/>
              </a:xfrm>
              <a:prstGeom prst="rect">
                <a:avLst/>
              </a:prstGeom>
              <a:blipFill rotWithShape="1">
                <a:blip r:embed="rId101"/>
                <a:stretch>
                  <a:fillRect l="-76" t="-150" r="8" b="150"/>
                </a:stretch>
              </a:blipFill>
            </p:spPr>
            <p:txBody>
              <a:bodyPr/>
              <a:lstStyle/>
              <a:p>
                <a:r>
                  <a:rPr lang="zh-CN" altLang="en-US">
                    <a:noFill/>
                  </a:rPr>
                  <a:t> </a:t>
                </a:r>
              </a:p>
            </p:txBody>
          </p:sp>
        </mc:Fallback>
      </mc:AlternateContent>
      <p:cxnSp>
        <p:nvCxnSpPr>
          <p:cNvPr id="169" name="直線單箭頭接點 168"/>
          <p:cNvCxnSpPr/>
          <p:nvPr>
            <p:custDataLst>
              <p:tags r:id="rId102"/>
            </p:custDataLst>
          </p:nvPr>
        </p:nvCxnSpPr>
        <p:spPr>
          <a:xfrm>
            <a:off x="9318734" y="4645805"/>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p:nvPr>
            <p:custDataLst>
              <p:tags r:id="rId103"/>
            </p:custDataLst>
          </p:nvPr>
        </p:nvCxnSpPr>
        <p:spPr>
          <a:xfrm flipV="1">
            <a:off x="9296906" y="438301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p:nvPr>
            <p:custDataLst>
              <p:tags r:id="rId104"/>
            </p:custDataLst>
          </p:nvPr>
        </p:nvCxnSpPr>
        <p:spPr>
          <a:xfrm flipV="1">
            <a:off x="9996273" y="436912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p:cNvSpPr/>
          <p:nvPr>
            <p:custDataLst>
              <p:tags r:id="rId105"/>
            </p:custDataLst>
          </p:nvPr>
        </p:nvSpPr>
        <p:spPr>
          <a:xfrm>
            <a:off x="9152906" y="380527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73" name="文字方塊 172"/>
              <p:cNvSpPr txBox="1"/>
              <p:nvPr>
                <p:custDataLst>
                  <p:tags r:id="rId106"/>
                </p:custDataLst>
              </p:nvPr>
            </p:nvSpPr>
            <p:spPr>
              <a:xfrm>
                <a:off x="9769008" y="3340699"/>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173" name="文字方塊 172"/>
              <p:cNvSpPr txBox="1">
                <a:spLocks noRot="1" noChangeAspect="1" noMove="1" noResize="1" noEditPoints="1" noAdjustHandles="1" noChangeArrowheads="1" noChangeShapeType="1" noTextEdit="1"/>
              </p:cNvSpPr>
              <p:nvPr>
                <p:custDataLst>
                  <p:tags r:id="rId107"/>
                </p:custDataLst>
              </p:nvPr>
            </p:nvSpPr>
            <p:spPr>
              <a:xfrm>
                <a:off x="9769008" y="3340699"/>
                <a:ext cx="715161" cy="371475"/>
              </a:xfrm>
              <a:prstGeom prst="rect">
                <a:avLst/>
              </a:prstGeom>
              <a:blipFill rotWithShape="1">
                <a:blip r:embed="rId108"/>
                <a:stretch>
                  <a:fillRect l="-23" t="-161" r="45" b="161"/>
                </a:stretch>
              </a:blipFill>
            </p:spPr>
            <p:txBody>
              <a:bodyPr/>
              <a:lstStyle/>
              <a:p>
                <a:r>
                  <a:rPr lang="zh-CN" altLang="en-US">
                    <a:noFill/>
                  </a:rPr>
                  <a:t> </a:t>
                </a:r>
              </a:p>
            </p:txBody>
          </p:sp>
        </mc:Fallback>
      </mc:AlternateContent>
      <p:sp>
        <p:nvSpPr>
          <p:cNvPr id="174" name="矩形 173"/>
          <p:cNvSpPr/>
          <p:nvPr>
            <p:custDataLst>
              <p:tags r:id="rId109"/>
            </p:custDataLst>
          </p:nvPr>
        </p:nvSpPr>
        <p:spPr>
          <a:xfrm>
            <a:off x="9872701" y="378988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75" name="文字方塊 174"/>
              <p:cNvSpPr txBox="1"/>
              <p:nvPr>
                <p:custDataLst>
                  <p:tags r:id="rId110"/>
                </p:custDataLst>
              </p:nvPr>
            </p:nvSpPr>
            <p:spPr>
              <a:xfrm>
                <a:off x="9105693" y="3329750"/>
                <a:ext cx="715161" cy="3714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𝑗</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175" name="文字方塊 174"/>
              <p:cNvSpPr txBox="1">
                <a:spLocks noRot="1" noChangeAspect="1" noMove="1" noResize="1" noEditPoints="1" noAdjustHandles="1" noChangeArrowheads="1" noChangeShapeType="1" noTextEdit="1"/>
              </p:cNvSpPr>
              <p:nvPr>
                <p:custDataLst>
                  <p:tags r:id="rId111"/>
                </p:custDataLst>
              </p:nvPr>
            </p:nvSpPr>
            <p:spPr>
              <a:xfrm>
                <a:off x="9105693" y="3329750"/>
                <a:ext cx="715161" cy="371475"/>
              </a:xfrm>
              <a:prstGeom prst="rect">
                <a:avLst/>
              </a:prstGeom>
              <a:blipFill rotWithShape="1">
                <a:blip r:embed="rId112"/>
                <a:stretch>
                  <a:fillRect l="-60" t="-120" r="81" b="120"/>
                </a:stretch>
              </a:blipFill>
            </p:spPr>
            <p:txBody>
              <a:bodyPr/>
              <a:lstStyle/>
              <a:p>
                <a:r>
                  <a:rPr lang="zh-CN" altLang="en-US">
                    <a:noFill/>
                  </a:rPr>
                  <a:t> </a:t>
                </a:r>
              </a:p>
            </p:txBody>
          </p:sp>
        </mc:Fallback>
      </mc:AlternateContent>
      <p:grpSp>
        <p:nvGrpSpPr>
          <p:cNvPr id="176" name="群組 175"/>
          <p:cNvGrpSpPr/>
          <p:nvPr/>
        </p:nvGrpSpPr>
        <p:grpSpPr>
          <a:xfrm>
            <a:off x="7810073" y="1375804"/>
            <a:ext cx="715161" cy="605813"/>
            <a:chOff x="635402" y="1337615"/>
            <a:chExt cx="715161" cy="605813"/>
          </a:xfrm>
        </p:grpSpPr>
        <p:sp>
          <p:nvSpPr>
            <p:cNvPr id="177" name="矩形 176"/>
            <p:cNvSpPr/>
            <p:nvPr>
              <p:custDataLst>
                <p:tags r:id="rId113"/>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78" name="文字方塊 177"/>
                <p:cNvSpPr txBox="1"/>
                <p:nvPr>
                  <p:custDataLst>
                    <p:tags r:id="rId114"/>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178" name="文字方塊 177"/>
                <p:cNvSpPr txBox="1">
                  <a:spLocks noRot="1" noChangeAspect="1" noMove="1" noResize="1" noEditPoints="1" noAdjustHandles="1" noChangeArrowheads="1" noChangeShapeType="1" noTextEdit="1"/>
                </p:cNvSpPr>
                <p:nvPr>
                  <p:custDataLst>
                    <p:tags r:id="rId115"/>
                  </p:custDataLst>
                </p:nvPr>
              </p:nvSpPr>
              <p:spPr>
                <a:xfrm>
                  <a:off x="635402" y="1417137"/>
                  <a:ext cx="715161" cy="370840"/>
                </a:xfrm>
                <a:prstGeom prst="rect">
                  <a:avLst/>
                </a:prstGeom>
                <a:blipFill rotWithShape="1">
                  <a:blip r:embed="rId116"/>
                </a:blipFill>
              </p:spPr>
              <p:txBody>
                <a:bodyPr/>
                <a:lstStyle/>
                <a:p>
                  <a:r>
                    <a:rPr lang="zh-CN" altLang="en-US">
                      <a:noFill/>
                    </a:rPr>
                    <a:t> </a:t>
                  </a:r>
                </a:p>
              </p:txBody>
            </p:sp>
          </mc:Fallback>
        </mc:AlternateContent>
      </p:grpSp>
      <p:grpSp>
        <p:nvGrpSpPr>
          <p:cNvPr id="102" name="群組 101"/>
          <p:cNvGrpSpPr/>
          <p:nvPr/>
        </p:nvGrpSpPr>
        <p:grpSpPr>
          <a:xfrm>
            <a:off x="7810072" y="2041768"/>
            <a:ext cx="715161" cy="605813"/>
            <a:chOff x="635402" y="1337615"/>
            <a:chExt cx="715161" cy="605813"/>
          </a:xfrm>
        </p:grpSpPr>
        <p:sp>
          <p:nvSpPr>
            <p:cNvPr id="103" name="矩形 102"/>
            <p:cNvSpPr/>
            <p:nvPr>
              <p:custDataLst>
                <p:tags r:id="rId117"/>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04" name="文字方塊 103"/>
                <p:cNvSpPr txBox="1"/>
                <p:nvPr>
                  <p:custDataLst>
                    <p:tags r:id="rId118"/>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104" name="文字方塊 103"/>
                <p:cNvSpPr txBox="1">
                  <a:spLocks noRot="1" noChangeAspect="1" noMove="1" noResize="1" noEditPoints="1" noAdjustHandles="1" noChangeArrowheads="1" noChangeShapeType="1" noTextEdit="1"/>
                </p:cNvSpPr>
                <p:nvPr>
                  <p:custDataLst>
                    <p:tags r:id="rId119"/>
                  </p:custDataLst>
                </p:nvPr>
              </p:nvSpPr>
              <p:spPr>
                <a:xfrm>
                  <a:off x="635402" y="1417137"/>
                  <a:ext cx="715161" cy="370840"/>
                </a:xfrm>
                <a:prstGeom prst="rect">
                  <a:avLst/>
                </a:prstGeom>
                <a:blipFill rotWithShape="1">
                  <a:blip r:embed="rId120"/>
                </a:blipFill>
              </p:spPr>
              <p:txBody>
                <a:bodyPr/>
                <a:lstStyle/>
                <a:p>
                  <a:r>
                    <a:rPr lang="zh-CN" altLang="en-US">
                      <a:noFill/>
                    </a:rPr>
                    <a:t> </a:t>
                  </a:r>
                </a:p>
              </p:txBody>
            </p:sp>
          </mc:Fallback>
        </mc:AlternateContent>
      </p:grpSp>
      <p:grpSp>
        <p:nvGrpSpPr>
          <p:cNvPr id="112" name="群組 111"/>
          <p:cNvGrpSpPr/>
          <p:nvPr/>
        </p:nvGrpSpPr>
        <p:grpSpPr>
          <a:xfrm>
            <a:off x="9676614" y="1686868"/>
            <a:ext cx="715161" cy="605813"/>
            <a:chOff x="635402" y="1337615"/>
            <a:chExt cx="715161" cy="605813"/>
          </a:xfrm>
        </p:grpSpPr>
        <p:sp>
          <p:nvSpPr>
            <p:cNvPr id="128" name="矩形 127"/>
            <p:cNvSpPr/>
            <p:nvPr>
              <p:custDataLst>
                <p:tags r:id="rId121"/>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29" name="文字方塊 128"/>
                <p:cNvSpPr txBox="1"/>
                <p:nvPr>
                  <p:custDataLst>
                    <p:tags r:id="rId122"/>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sup>
                        </m:sSup>
                      </m:oMath>
                    </m:oMathPara>
                  </a14:m>
                  <a:endParaRPr lang="zh-TW" altLang="en-US" dirty="0"/>
                </a:p>
              </p:txBody>
            </p:sp>
          </mc:Choice>
          <mc:Fallback>
            <p:sp>
              <p:nvSpPr>
                <p:cNvPr id="129" name="文字方塊 128"/>
                <p:cNvSpPr txBox="1">
                  <a:spLocks noRot="1" noChangeAspect="1" noMove="1" noResize="1" noEditPoints="1" noAdjustHandles="1" noChangeArrowheads="1" noChangeShapeType="1" noTextEdit="1"/>
                </p:cNvSpPr>
                <p:nvPr>
                  <p:custDataLst>
                    <p:tags r:id="rId123"/>
                  </p:custDataLst>
                </p:nvPr>
              </p:nvSpPr>
              <p:spPr>
                <a:xfrm>
                  <a:off x="635402" y="1417137"/>
                  <a:ext cx="715161" cy="370840"/>
                </a:xfrm>
                <a:prstGeom prst="rect">
                  <a:avLst/>
                </a:prstGeom>
                <a:blipFill rotWithShape="1">
                  <a:blip r:embed="rId124"/>
                </a:blipFill>
              </p:spPr>
              <p:txBody>
                <a:bodyPr/>
                <a:lstStyle/>
                <a:p>
                  <a:r>
                    <a:rPr lang="zh-CN" altLang="en-US">
                      <a:noFill/>
                    </a:rPr>
                    <a:t> </a:t>
                  </a:r>
                </a:p>
              </p:txBody>
            </p:sp>
          </mc:Fallback>
        </mc:AlternateContent>
      </p:grpSp>
      <p:cxnSp>
        <p:nvCxnSpPr>
          <p:cNvPr id="130" name="直線單箭頭接點 129"/>
          <p:cNvCxnSpPr/>
          <p:nvPr>
            <p:custDataLst>
              <p:tags r:id="rId125"/>
            </p:custDataLst>
          </p:nvPr>
        </p:nvCxnSpPr>
        <p:spPr>
          <a:xfrm>
            <a:off x="8474926" y="1989774"/>
            <a:ext cx="12016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矩形 2"/>
          <p:cNvSpPr/>
          <p:nvPr>
            <p:custDataLst>
              <p:tags r:id="rId126"/>
            </p:custDataLst>
          </p:nvPr>
        </p:nvSpPr>
        <p:spPr>
          <a:xfrm>
            <a:off x="7810072" y="127987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grpSp>
        <p:nvGrpSpPr>
          <p:cNvPr id="132" name="群組 131"/>
          <p:cNvGrpSpPr/>
          <p:nvPr/>
        </p:nvGrpSpPr>
        <p:grpSpPr>
          <a:xfrm>
            <a:off x="3487106" y="1720941"/>
            <a:ext cx="715161" cy="605813"/>
            <a:chOff x="635402" y="1337615"/>
            <a:chExt cx="715161" cy="605813"/>
          </a:xfrm>
        </p:grpSpPr>
        <p:sp>
          <p:nvSpPr>
            <p:cNvPr id="133" name="矩形 132"/>
            <p:cNvSpPr/>
            <p:nvPr>
              <p:custDataLst>
                <p:tags r:id="rId127"/>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80" name="文字方塊 179"/>
                <p:cNvSpPr txBox="1"/>
                <p:nvPr>
                  <p:custDataLst>
                    <p:tags r:id="rId128"/>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sup>
                        </m:sSup>
                      </m:oMath>
                    </m:oMathPara>
                  </a14:m>
                  <a:endParaRPr lang="zh-TW" altLang="en-US" dirty="0"/>
                </a:p>
              </p:txBody>
            </p:sp>
          </mc:Choice>
          <mc:Fallback>
            <p:sp>
              <p:nvSpPr>
                <p:cNvPr id="180" name="文字方塊 179"/>
                <p:cNvSpPr txBox="1">
                  <a:spLocks noRot="1" noChangeAspect="1" noMove="1" noResize="1" noEditPoints="1" noAdjustHandles="1" noChangeArrowheads="1" noChangeShapeType="1" noTextEdit="1"/>
                </p:cNvSpPr>
                <p:nvPr>
                  <p:custDataLst>
                    <p:tags r:id="rId129"/>
                  </p:custDataLst>
                </p:nvPr>
              </p:nvSpPr>
              <p:spPr>
                <a:xfrm>
                  <a:off x="635402" y="1417137"/>
                  <a:ext cx="715161" cy="370840"/>
                </a:xfrm>
                <a:prstGeom prst="rect">
                  <a:avLst/>
                </a:prstGeom>
                <a:blipFill rotWithShape="1">
                  <a:blip r:embed="rId124"/>
                </a:blipFill>
              </p:spPr>
              <p:txBody>
                <a:bodyPr/>
                <a:lstStyle/>
                <a:p>
                  <a:r>
                    <a:rPr lang="zh-CN" altLang="en-US">
                      <a:noFill/>
                    </a:rPr>
                    <a:t> </a:t>
                  </a:r>
                </a:p>
              </p:txBody>
            </p:sp>
          </mc:Fallback>
        </mc:AlternateContent>
      </p:grpSp>
      <p:sp>
        <p:nvSpPr>
          <p:cNvPr id="7" name="文字方塊 6"/>
          <p:cNvSpPr txBox="1"/>
          <p:nvPr>
            <p:custDataLst>
              <p:tags r:id="rId130"/>
            </p:custDataLst>
          </p:nvPr>
        </p:nvSpPr>
        <p:spPr>
          <a:xfrm>
            <a:off x="4090479" y="1764824"/>
            <a:ext cx="427611" cy="368300"/>
          </a:xfrm>
          <a:prstGeom prst="rect">
            <a:avLst/>
          </a:prstGeom>
          <a:noFill/>
        </p:spPr>
        <p:txBody>
          <a:bodyPr wrap="square" rtlCol="0">
            <a:spAutoFit/>
          </a:bodyPr>
          <a:p>
            <a:pPr algn="ctr"/>
            <a:r>
              <a:rPr lang="en-US" altLang="zh-TW" dirty="0"/>
              <a:t>=</a:t>
            </a:r>
            <a:endParaRPr lang="en-US" altLang="zh-TW" dirty="0"/>
          </a:p>
        </p:txBody>
      </p:sp>
      <mc:AlternateContent xmlns:mc="http://schemas.openxmlformats.org/markup-compatibility/2006">
        <mc:Choice xmlns:a14="http://schemas.microsoft.com/office/drawing/2010/main" Requires="a14">
          <p:sp>
            <p:nvSpPr>
              <p:cNvPr id="8" name="矩形 7"/>
              <p:cNvSpPr/>
              <p:nvPr>
                <p:custDataLst>
                  <p:tags r:id="rId131"/>
                </p:custDataLst>
              </p:nvPr>
            </p:nvSpPr>
            <p:spPr>
              <a:xfrm>
                <a:off x="4490066" y="1682011"/>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𝑊</m:t>
                          </m:r>
                        </m:e>
                        <m:sup>
                          <m:r>
                            <a:rPr lang="en-US" altLang="zh-TW" b="0" i="1" smtClean="0">
                              <a:latin typeface="Cambria Math" panose="02040503050406030204" charset="0"/>
                            </a:rPr>
                            <m:t>𝑂</m:t>
                          </m:r>
                        </m:sup>
                      </m:sSup>
                    </m:oMath>
                  </m:oMathPara>
                </a14:m>
                <a:endParaRPr lang="zh-TW" altLang="en-US" dirty="0"/>
              </a:p>
            </p:txBody>
          </p:sp>
        </mc:Choice>
        <mc:Fallback>
          <p:sp>
            <p:nvSpPr>
              <p:cNvPr id="8" name="矩形 7"/>
              <p:cNvSpPr>
                <a:spLocks noRot="1" noChangeAspect="1" noMove="1" noResize="1" noEditPoints="1" noAdjustHandles="1" noChangeArrowheads="1" noChangeShapeType="1" noTextEdit="1"/>
              </p:cNvSpPr>
              <p:nvPr>
                <p:custDataLst>
                  <p:tags r:id="rId132"/>
                </p:custDataLst>
              </p:nvPr>
            </p:nvSpPr>
            <p:spPr>
              <a:xfrm>
                <a:off x="4490066" y="1682011"/>
                <a:ext cx="1415745" cy="710493"/>
              </a:xfrm>
              <a:prstGeom prst="rect">
                <a:avLst/>
              </a:prstGeom>
              <a:blipFill rotWithShape="1">
                <a:blip r:embed="rId133"/>
                <a:stretch>
                  <a:fillRect l="-357" t="-700" r="-292" b="-650"/>
                </a:stretch>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grpSp>
        <p:nvGrpSpPr>
          <p:cNvPr id="9" name="群組 8"/>
          <p:cNvGrpSpPr/>
          <p:nvPr/>
        </p:nvGrpSpPr>
        <p:grpSpPr>
          <a:xfrm>
            <a:off x="5889337" y="1428940"/>
            <a:ext cx="715162" cy="1271777"/>
            <a:chOff x="2942081" y="1373762"/>
            <a:chExt cx="715162" cy="1271777"/>
          </a:xfrm>
        </p:grpSpPr>
        <p:grpSp>
          <p:nvGrpSpPr>
            <p:cNvPr id="181" name="群組 180"/>
            <p:cNvGrpSpPr/>
            <p:nvPr/>
          </p:nvGrpSpPr>
          <p:grpSpPr>
            <a:xfrm>
              <a:off x="2942082" y="1373762"/>
              <a:ext cx="715161" cy="605813"/>
              <a:chOff x="635402" y="1337615"/>
              <a:chExt cx="715161" cy="605813"/>
            </a:xfrm>
          </p:grpSpPr>
          <p:sp>
            <p:nvSpPr>
              <p:cNvPr id="182" name="矩形 181"/>
              <p:cNvSpPr/>
              <p:nvPr>
                <p:custDataLst>
                  <p:tags r:id="rId134"/>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83" name="文字方塊 182"/>
                  <p:cNvSpPr txBox="1"/>
                  <p:nvPr>
                    <p:custDataLst>
                      <p:tags r:id="rId135"/>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1</m:t>
                              </m:r>
                            </m:sup>
                          </m:sSup>
                        </m:oMath>
                      </m:oMathPara>
                    </a14:m>
                    <a:endParaRPr lang="zh-TW" altLang="en-US" dirty="0"/>
                  </a:p>
                </p:txBody>
              </p:sp>
            </mc:Choice>
            <mc:Fallback>
              <p:sp>
                <p:nvSpPr>
                  <p:cNvPr id="183" name="文字方塊 182"/>
                  <p:cNvSpPr txBox="1">
                    <a:spLocks noRot="1" noChangeAspect="1" noMove="1" noResize="1" noEditPoints="1" noAdjustHandles="1" noChangeArrowheads="1" noChangeShapeType="1" noTextEdit="1"/>
                  </p:cNvSpPr>
                  <p:nvPr>
                    <p:custDataLst>
                      <p:tags r:id="rId136"/>
                    </p:custDataLst>
                  </p:nvPr>
                </p:nvSpPr>
                <p:spPr>
                  <a:xfrm>
                    <a:off x="635402" y="1417137"/>
                    <a:ext cx="715161" cy="370840"/>
                  </a:xfrm>
                  <a:prstGeom prst="rect">
                    <a:avLst/>
                  </a:prstGeom>
                  <a:blipFill rotWithShape="1">
                    <a:blip r:embed="rId116"/>
                  </a:blipFill>
                </p:spPr>
                <p:txBody>
                  <a:bodyPr/>
                  <a:lstStyle/>
                  <a:p>
                    <a:r>
                      <a:rPr lang="zh-CN" altLang="en-US">
                        <a:noFill/>
                      </a:rPr>
                      <a:t> </a:t>
                    </a:r>
                  </a:p>
                </p:txBody>
              </p:sp>
            </mc:Fallback>
          </mc:AlternateContent>
        </p:grpSp>
        <p:grpSp>
          <p:nvGrpSpPr>
            <p:cNvPr id="184" name="群組 183"/>
            <p:cNvGrpSpPr/>
            <p:nvPr/>
          </p:nvGrpSpPr>
          <p:grpSpPr>
            <a:xfrm>
              <a:off x="2942081" y="2039726"/>
              <a:ext cx="715161" cy="605813"/>
              <a:chOff x="635402" y="1337615"/>
              <a:chExt cx="715161" cy="605813"/>
            </a:xfrm>
          </p:grpSpPr>
          <p:sp>
            <p:nvSpPr>
              <p:cNvPr id="185" name="矩形 184"/>
              <p:cNvSpPr/>
              <p:nvPr>
                <p:custDataLst>
                  <p:tags r:id="rId137"/>
                </p:custDataLst>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86" name="文字方塊 185"/>
                  <p:cNvSpPr txBox="1"/>
                  <p:nvPr>
                    <p:custDataLst>
                      <p:tags r:id="rId138"/>
                    </p:custDataLst>
                  </p:nvPr>
                </p:nvSpPr>
                <p:spPr>
                  <a:xfrm>
                    <a:off x="635402" y="1417137"/>
                    <a:ext cx="715161" cy="3708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𝑏</m:t>
                              </m:r>
                            </m:e>
                            <m:sup>
                              <m:r>
                                <a:rPr lang="en-US" altLang="zh-TW" b="0" i="1" smtClean="0">
                                  <a:latin typeface="Cambria Math" panose="02040503050406030204" charset="0"/>
                                </a:rPr>
                                <m:t>𝑖</m:t>
                              </m:r>
                              <m:r>
                                <a:rPr lang="en-US" altLang="zh-TW" b="0" i="1" smtClean="0">
                                  <a:latin typeface="Cambria Math" panose="02040503050406030204" charset="0"/>
                                </a:rPr>
                                <m:t>,</m:t>
                              </m:r>
                              <m:r>
                                <a:rPr lang="en-US" altLang="zh-TW" b="0" i="1" smtClean="0">
                                  <a:latin typeface="Cambria Math" panose="02040503050406030204" charset="0"/>
                                </a:rPr>
                                <m:t>2</m:t>
                              </m:r>
                            </m:sup>
                          </m:sSup>
                        </m:oMath>
                      </m:oMathPara>
                    </a14:m>
                    <a:endParaRPr lang="zh-TW" altLang="en-US" dirty="0"/>
                  </a:p>
                </p:txBody>
              </p:sp>
            </mc:Choice>
            <mc:Fallback>
              <p:sp>
                <p:nvSpPr>
                  <p:cNvPr id="186" name="文字方塊 185"/>
                  <p:cNvSpPr txBox="1">
                    <a:spLocks noRot="1" noChangeAspect="1" noMove="1" noResize="1" noEditPoints="1" noAdjustHandles="1" noChangeArrowheads="1" noChangeShapeType="1" noTextEdit="1"/>
                  </p:cNvSpPr>
                  <p:nvPr>
                    <p:custDataLst>
                      <p:tags r:id="rId139"/>
                    </p:custDataLst>
                  </p:nvPr>
                </p:nvSpPr>
                <p:spPr>
                  <a:xfrm>
                    <a:off x="635402" y="1417137"/>
                    <a:ext cx="715161" cy="370840"/>
                  </a:xfrm>
                  <a:prstGeom prst="rect">
                    <a:avLst/>
                  </a:prstGeom>
                  <a:blipFill rotWithShape="1">
                    <a:blip r:embed="rId120"/>
                  </a:blipFill>
                </p:spPr>
                <p:txBody>
                  <a:bodyPr/>
                  <a:lstStyle/>
                  <a:p>
                    <a:r>
                      <a:rPr lang="zh-CN" altLang="en-US">
                        <a:noFill/>
                      </a:rPr>
                      <a:t> </a:t>
                    </a:r>
                  </a:p>
                </p:txBody>
              </p:sp>
            </mc:Fallback>
          </mc:AlternateContent>
        </p:grpSp>
      </p:grpSp>
      <p:sp>
        <p:nvSpPr>
          <p:cNvPr id="188" name="矩形 187"/>
          <p:cNvSpPr/>
          <p:nvPr>
            <p:custDataLst>
              <p:tags r:id="rId140"/>
            </p:custDataLst>
          </p:nvPr>
        </p:nvSpPr>
        <p:spPr>
          <a:xfrm>
            <a:off x="3273557" y="1216592"/>
            <a:ext cx="3470446" cy="1663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8" grpId="0" bldLvl="0" animBg="1"/>
      <p:bldP spid="18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28930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三</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7" name="文本框 6"/>
          <p:cNvSpPr txBox="1"/>
          <p:nvPr/>
        </p:nvSpPr>
        <p:spPr>
          <a:xfrm>
            <a:off x="5099685" y="3289300"/>
            <a:ext cx="5857875" cy="706755"/>
          </a:xfrm>
          <a:prstGeom prst="rect">
            <a:avLst/>
          </a:prstGeom>
          <a:noFill/>
        </p:spPr>
        <p:txBody>
          <a:bodyPr wrap="square" rtlCol="0">
            <a:spAutoFit/>
          </a:bodyPr>
          <a:lstStyle/>
          <a:p>
            <a:pPr algn="l"/>
            <a:r>
              <a:rPr lang="en-US" altLang="zh-CN"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模型架构</a:t>
            </a:r>
            <a:endPar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6023610" cy="670560"/>
            <a:chOff x="680" y="538"/>
            <a:chExt cx="9486"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8430" cy="919"/>
            </a:xfrm>
            <a:prstGeom prst="rect">
              <a:avLst/>
            </a:prstGeom>
            <a:noFill/>
          </p:spPr>
          <p:txBody>
            <a:bodyPr wrap="square" rtlCol="0">
              <a:spAutoFit/>
            </a:bodyPr>
            <a:lstStyle/>
            <a:p>
              <a:pPr algn="l"/>
              <a:r>
                <a:rPr lang="zh-CN" altLang="en-US" sz="3200" b="1" dirty="0">
                  <a:solidFill>
                    <a:srgbClr val="0C0930"/>
                  </a:solidFill>
                  <a:ea typeface="华文楷体" panose="02010600040101010101" charset="-122"/>
                  <a:cs typeface="+mn-lt"/>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概况</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pic>
        <p:nvPicPr>
          <p:cNvPr id="2" name="图片 1"/>
          <p:cNvPicPr>
            <a:picLocks noChangeAspect="1"/>
          </p:cNvPicPr>
          <p:nvPr/>
        </p:nvPicPr>
        <p:blipFill>
          <a:blip r:embed="rId1"/>
          <a:stretch>
            <a:fillRect/>
          </a:stretch>
        </p:blipFill>
        <p:spPr>
          <a:xfrm>
            <a:off x="6818630" y="706120"/>
            <a:ext cx="3886200" cy="5686425"/>
          </a:xfrm>
          <a:prstGeom prst="rect">
            <a:avLst/>
          </a:prstGeom>
        </p:spPr>
      </p:pic>
      <p:sp>
        <p:nvSpPr>
          <p:cNvPr id="3" name="文本框 2"/>
          <p:cNvSpPr txBox="1"/>
          <p:nvPr/>
        </p:nvSpPr>
        <p:spPr>
          <a:xfrm>
            <a:off x="1217930" y="1540510"/>
            <a:ext cx="4893945" cy="4759325"/>
          </a:xfrm>
          <a:prstGeom prst="rect">
            <a:avLst/>
          </a:prstGeom>
          <a:noFill/>
        </p:spPr>
        <p:txBody>
          <a:bodyPr wrap="square" rtlCol="0">
            <a:noAutofit/>
          </a:bodyPr>
          <a:p>
            <a:r>
              <a:rPr>
                <a:latin typeface="华文楷体" panose="02010600040101010101" charset="-122"/>
                <a:ea typeface="华文楷体" panose="02010600040101010101" charset="-122"/>
                <a:cs typeface="华文楷体" panose="02010600040101010101" charset="-122"/>
              </a:rPr>
              <a:t>Transformer使用自注意力和逐点全连接层用于编码器和解码器，</a:t>
            </a:r>
            <a:r>
              <a:rPr lang="zh-CN">
                <a:latin typeface="华文楷体" panose="02010600040101010101" charset="-122"/>
                <a:ea typeface="华文楷体" panose="02010600040101010101" charset="-122"/>
                <a:cs typeface="华文楷体" panose="02010600040101010101" charset="-122"/>
              </a:rPr>
              <a:t>模型架构共有五部分组成。</a:t>
            </a:r>
            <a:endParaRPr lang="zh-CN">
              <a:latin typeface="华文楷体" panose="02010600040101010101" charset="-122"/>
              <a:ea typeface="华文楷体" panose="02010600040101010101" charset="-122"/>
              <a:cs typeface="华文楷体" panose="02010600040101010101" charset="-122"/>
            </a:endParaRPr>
          </a:p>
          <a:p>
            <a:endParaRPr lang="zh-CN">
              <a:latin typeface="华文楷体" panose="02010600040101010101" charset="-122"/>
              <a:ea typeface="华文楷体" panose="02010600040101010101" charset="-122"/>
              <a:cs typeface="华文楷体" panose="02010600040101010101" charset="-122"/>
            </a:endParaRPr>
          </a:p>
          <a:p>
            <a:r>
              <a:rPr lang="zh-CN">
                <a:latin typeface="华文楷体" panose="02010600040101010101" charset="-122"/>
                <a:ea typeface="华文楷体" panose="02010600040101010101" charset="-122"/>
                <a:cs typeface="华文楷体" panose="02010600040101010101" charset="-122"/>
              </a:rPr>
              <a:t>左侧：</a:t>
            </a:r>
            <a:endParaRPr 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）原始输入部分</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）编码器部分</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右侧：</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）目标输入部分</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）解码器部分</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）目标输出部分</a:t>
            </a:r>
            <a:endParaRPr>
              <a:latin typeface="华文楷体" panose="02010600040101010101" charset="-122"/>
              <a:ea typeface="华文楷体" panose="02010600040101010101" charset="-122"/>
              <a:cs typeface="华文楷体" panose="02010600040101010101" charset="-122"/>
            </a:endParaRPr>
          </a:p>
          <a:p>
            <a:endParaRPr>
              <a:latin typeface="华文楷体" panose="02010600040101010101" charset="-122"/>
              <a:ea typeface="华文楷体" panose="02010600040101010101" charset="-122"/>
              <a:cs typeface="华文楷体" panose="02010600040101010101" charset="-122"/>
            </a:endParaRPr>
          </a:p>
          <a:p>
            <a:endParaRPr>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97050" y="2302510"/>
            <a:ext cx="4116705" cy="1701165"/>
          </a:xfrm>
          <a:prstGeom prst="rect">
            <a:avLst/>
          </a:prstGeom>
          <a:noFill/>
          <a:ln>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椭圆 3"/>
          <p:cNvSpPr/>
          <p:nvPr/>
        </p:nvSpPr>
        <p:spPr>
          <a:xfrm>
            <a:off x="431800" y="341630"/>
            <a:ext cx="670560" cy="670560"/>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102360" y="385445"/>
            <a:ext cx="6456680" cy="583565"/>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原始输入</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sp>
        <p:nvSpPr>
          <p:cNvPr id="2" name="椭圆 1"/>
          <p:cNvSpPr/>
          <p:nvPr/>
        </p:nvSpPr>
        <p:spPr>
          <a:xfrm>
            <a:off x="1895475"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x1</a:t>
            </a:r>
            <a:endParaRPr lang="en-US" altLang="zh-CN" sz="1200"/>
          </a:p>
        </p:txBody>
      </p:sp>
      <p:sp>
        <p:nvSpPr>
          <p:cNvPr id="3" name="椭圆 2"/>
          <p:cNvSpPr/>
          <p:nvPr/>
        </p:nvSpPr>
        <p:spPr>
          <a:xfrm>
            <a:off x="2898775"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x2</a:t>
            </a:r>
            <a:endParaRPr lang="en-US" altLang="zh-CN" sz="1200"/>
          </a:p>
        </p:txBody>
      </p:sp>
      <p:sp>
        <p:nvSpPr>
          <p:cNvPr id="7" name="椭圆 6"/>
          <p:cNvSpPr/>
          <p:nvPr/>
        </p:nvSpPr>
        <p:spPr>
          <a:xfrm>
            <a:off x="4110990"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x3</a:t>
            </a:r>
            <a:endParaRPr lang="en-US" altLang="zh-CN" sz="1200"/>
          </a:p>
        </p:txBody>
      </p:sp>
      <p:sp>
        <p:nvSpPr>
          <p:cNvPr id="8" name="椭圆 7"/>
          <p:cNvSpPr/>
          <p:nvPr/>
        </p:nvSpPr>
        <p:spPr>
          <a:xfrm>
            <a:off x="5323840"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x4</a:t>
            </a:r>
            <a:endParaRPr lang="en-US" altLang="zh-CN" sz="1200"/>
          </a:p>
        </p:txBody>
      </p:sp>
      <p:sp>
        <p:nvSpPr>
          <p:cNvPr id="9" name="矩形 8"/>
          <p:cNvSpPr/>
          <p:nvPr/>
        </p:nvSpPr>
        <p:spPr>
          <a:xfrm>
            <a:off x="1920240" y="4253865"/>
            <a:ext cx="3921760" cy="7480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Embedding Layer</a:t>
            </a:r>
            <a:endParaRPr lang="en-US" altLang="zh-CN"/>
          </a:p>
        </p:txBody>
      </p:sp>
      <p:cxnSp>
        <p:nvCxnSpPr>
          <p:cNvPr id="11" name="直接箭头连接符 10"/>
          <p:cNvCxnSpPr>
            <a:stCxn id="2" idx="0"/>
          </p:cNvCxnSpPr>
          <p:nvPr/>
        </p:nvCxnSpPr>
        <p:spPr>
          <a:xfrm flipV="1">
            <a:off x="2174240" y="50184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flipV="1">
            <a:off x="3172460" y="501332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V="1">
            <a:off x="4387850" y="501332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V="1">
            <a:off x="5594985" y="500507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椭圆 14"/>
          <p:cNvSpPr/>
          <p:nvPr/>
        </p:nvSpPr>
        <p:spPr>
          <a:xfrm>
            <a:off x="187706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e1</a:t>
            </a:r>
            <a:endParaRPr lang="en-US" altLang="zh-CN" sz="1200"/>
          </a:p>
        </p:txBody>
      </p:sp>
      <p:sp>
        <p:nvSpPr>
          <p:cNvPr id="16" name="椭圆 15"/>
          <p:cNvSpPr/>
          <p:nvPr/>
        </p:nvSpPr>
        <p:spPr>
          <a:xfrm>
            <a:off x="288036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e2</a:t>
            </a:r>
            <a:endParaRPr lang="en-US" altLang="zh-CN" sz="1200"/>
          </a:p>
        </p:txBody>
      </p:sp>
      <p:sp>
        <p:nvSpPr>
          <p:cNvPr id="17" name="椭圆 16"/>
          <p:cNvSpPr/>
          <p:nvPr/>
        </p:nvSpPr>
        <p:spPr>
          <a:xfrm>
            <a:off x="409321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e3</a:t>
            </a:r>
            <a:endParaRPr lang="en-US" altLang="zh-CN" sz="1200"/>
          </a:p>
        </p:txBody>
      </p:sp>
      <p:sp>
        <p:nvSpPr>
          <p:cNvPr id="18" name="椭圆 17"/>
          <p:cNvSpPr/>
          <p:nvPr/>
        </p:nvSpPr>
        <p:spPr>
          <a:xfrm>
            <a:off x="5305425"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e4</a:t>
            </a:r>
            <a:endParaRPr lang="en-US" altLang="zh-CN" sz="1200"/>
          </a:p>
        </p:txBody>
      </p:sp>
      <p:cxnSp>
        <p:nvCxnSpPr>
          <p:cNvPr id="19" name="直接箭头连接符 18"/>
          <p:cNvCxnSpPr/>
          <p:nvPr/>
        </p:nvCxnSpPr>
        <p:spPr>
          <a:xfrm flipV="1">
            <a:off x="2156460" y="389191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nvCxnSpPr>
        <p:spPr>
          <a:xfrm flipV="1">
            <a:off x="3154680" y="388620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p:nvPr/>
        </p:nvCxnSpPr>
        <p:spPr>
          <a:xfrm flipV="1">
            <a:off x="4369435" y="388620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flipV="1">
            <a:off x="5577205" y="387858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4" name="加号 23"/>
          <p:cNvSpPr/>
          <p:nvPr/>
        </p:nvSpPr>
        <p:spPr>
          <a:xfrm>
            <a:off x="2072005" y="308292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加号 24"/>
          <p:cNvSpPr/>
          <p:nvPr/>
        </p:nvSpPr>
        <p:spPr>
          <a:xfrm>
            <a:off x="3089910" y="3083560"/>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加号 25"/>
          <p:cNvSpPr/>
          <p:nvPr/>
        </p:nvSpPr>
        <p:spPr>
          <a:xfrm>
            <a:off x="4292600" y="308927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加号 26"/>
          <p:cNvSpPr/>
          <p:nvPr/>
        </p:nvSpPr>
        <p:spPr>
          <a:xfrm>
            <a:off x="5504180" y="308927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椭圆 27"/>
          <p:cNvSpPr/>
          <p:nvPr/>
        </p:nvSpPr>
        <p:spPr>
          <a:xfrm>
            <a:off x="185610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p1</a:t>
            </a:r>
            <a:endParaRPr lang="en-US" altLang="zh-CN" sz="1200"/>
          </a:p>
        </p:txBody>
      </p:sp>
      <p:sp>
        <p:nvSpPr>
          <p:cNvPr id="29" name="椭圆 28"/>
          <p:cNvSpPr/>
          <p:nvPr/>
        </p:nvSpPr>
        <p:spPr>
          <a:xfrm>
            <a:off x="285940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p2</a:t>
            </a:r>
            <a:endParaRPr lang="en-US" altLang="zh-CN" sz="1200"/>
          </a:p>
        </p:txBody>
      </p:sp>
      <p:sp>
        <p:nvSpPr>
          <p:cNvPr id="30" name="椭圆 29"/>
          <p:cNvSpPr/>
          <p:nvPr/>
        </p:nvSpPr>
        <p:spPr>
          <a:xfrm>
            <a:off x="407225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p3</a:t>
            </a:r>
            <a:endParaRPr lang="en-US" altLang="zh-CN" sz="1200"/>
          </a:p>
        </p:txBody>
      </p:sp>
      <p:sp>
        <p:nvSpPr>
          <p:cNvPr id="31" name="椭圆 30"/>
          <p:cNvSpPr/>
          <p:nvPr/>
        </p:nvSpPr>
        <p:spPr>
          <a:xfrm>
            <a:off x="5284470"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p4</a:t>
            </a:r>
            <a:endParaRPr lang="en-US" altLang="zh-CN" sz="1200"/>
          </a:p>
        </p:txBody>
      </p:sp>
      <p:cxnSp>
        <p:nvCxnSpPr>
          <p:cNvPr id="33" name="直接箭头连接符 32"/>
          <p:cNvCxnSpPr/>
          <p:nvPr/>
        </p:nvCxnSpPr>
        <p:spPr>
          <a:xfrm flipV="1">
            <a:off x="2139315" y="195008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p:nvPr/>
        </p:nvCxnSpPr>
        <p:spPr>
          <a:xfrm flipV="1">
            <a:off x="3137535" y="19450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nvCxnSpPr>
        <p:spPr>
          <a:xfrm flipV="1">
            <a:off x="4352925" y="19450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p:nvPr/>
        </p:nvCxnSpPr>
        <p:spPr>
          <a:xfrm flipV="1">
            <a:off x="5560060" y="193675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7" name="椭圆 36"/>
          <p:cNvSpPr/>
          <p:nvPr/>
        </p:nvSpPr>
        <p:spPr>
          <a:xfrm>
            <a:off x="1856105"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i1</a:t>
            </a:r>
            <a:endParaRPr lang="en-US" altLang="zh-CN" sz="1200"/>
          </a:p>
        </p:txBody>
      </p:sp>
      <p:sp>
        <p:nvSpPr>
          <p:cNvPr id="38" name="椭圆 37"/>
          <p:cNvSpPr/>
          <p:nvPr/>
        </p:nvSpPr>
        <p:spPr>
          <a:xfrm>
            <a:off x="2859405"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i2</a:t>
            </a:r>
            <a:endParaRPr lang="en-US" altLang="zh-CN" sz="1200"/>
          </a:p>
        </p:txBody>
      </p:sp>
      <p:sp>
        <p:nvSpPr>
          <p:cNvPr id="39" name="椭圆 38"/>
          <p:cNvSpPr/>
          <p:nvPr/>
        </p:nvSpPr>
        <p:spPr>
          <a:xfrm>
            <a:off x="4071620"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i3</a:t>
            </a:r>
            <a:endParaRPr lang="en-US" altLang="zh-CN" sz="1200"/>
          </a:p>
        </p:txBody>
      </p:sp>
      <p:sp>
        <p:nvSpPr>
          <p:cNvPr id="40" name="椭圆 39"/>
          <p:cNvSpPr/>
          <p:nvPr/>
        </p:nvSpPr>
        <p:spPr>
          <a:xfrm>
            <a:off x="5284470"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i4</a:t>
            </a:r>
            <a:endParaRPr lang="en-US" altLang="zh-CN" sz="1200"/>
          </a:p>
        </p:txBody>
      </p:sp>
      <p:sp>
        <p:nvSpPr>
          <p:cNvPr id="41" name="文本框 40"/>
          <p:cNvSpPr txBox="1"/>
          <p:nvPr/>
        </p:nvSpPr>
        <p:spPr>
          <a:xfrm>
            <a:off x="548005" y="546862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原始输入</a:t>
            </a:r>
            <a:endParaRPr lang="zh-CN" altLang="en-US">
              <a:latin typeface="华文楷体" panose="02010600040101010101" charset="-122"/>
              <a:ea typeface="华文楷体" panose="02010600040101010101" charset="-122"/>
            </a:endParaRPr>
          </a:p>
        </p:txBody>
      </p:sp>
      <p:sp>
        <p:nvSpPr>
          <p:cNvPr id="42" name="文本框 41"/>
          <p:cNvSpPr txBox="1"/>
          <p:nvPr/>
        </p:nvSpPr>
        <p:spPr>
          <a:xfrm>
            <a:off x="548005" y="444373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嵌入矩阵</a:t>
            </a:r>
            <a:endParaRPr lang="zh-CN" altLang="en-US">
              <a:latin typeface="华文楷体" panose="02010600040101010101" charset="-122"/>
              <a:ea typeface="华文楷体" panose="02010600040101010101" charset="-122"/>
            </a:endParaRPr>
          </a:p>
        </p:txBody>
      </p:sp>
      <p:sp>
        <p:nvSpPr>
          <p:cNvPr id="43" name="文本框 42"/>
          <p:cNvSpPr txBox="1"/>
          <p:nvPr/>
        </p:nvSpPr>
        <p:spPr>
          <a:xfrm>
            <a:off x="548005" y="351028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嵌入向量</a:t>
            </a:r>
            <a:endParaRPr lang="zh-CN" altLang="en-US">
              <a:latin typeface="华文楷体" panose="02010600040101010101" charset="-122"/>
              <a:ea typeface="华文楷体" panose="02010600040101010101" charset="-122"/>
            </a:endParaRPr>
          </a:p>
        </p:txBody>
      </p:sp>
      <p:sp>
        <p:nvSpPr>
          <p:cNvPr id="44" name="文本框 43"/>
          <p:cNvSpPr txBox="1"/>
          <p:nvPr/>
        </p:nvSpPr>
        <p:spPr>
          <a:xfrm>
            <a:off x="548005" y="2498725"/>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位置向量</a:t>
            </a:r>
            <a:endParaRPr lang="zh-CN" altLang="en-US">
              <a:latin typeface="华文楷体" panose="02010600040101010101" charset="-122"/>
              <a:ea typeface="华文楷体" panose="02010600040101010101" charset="-122"/>
            </a:endParaRPr>
          </a:p>
        </p:txBody>
      </p:sp>
      <p:sp>
        <p:nvSpPr>
          <p:cNvPr id="45" name="文本框 44"/>
          <p:cNvSpPr txBox="1"/>
          <p:nvPr/>
        </p:nvSpPr>
        <p:spPr>
          <a:xfrm>
            <a:off x="548005" y="147066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输入向量</a:t>
            </a:r>
            <a:endParaRPr lang="zh-CN" altLang="en-US">
              <a:latin typeface="华文楷体" panose="02010600040101010101" charset="-122"/>
              <a:ea typeface="华文楷体" panose="02010600040101010101" charset="-122"/>
            </a:endParaRPr>
          </a:p>
        </p:txBody>
      </p:sp>
      <p:pic>
        <p:nvPicPr>
          <p:cNvPr id="46" name="图片 45"/>
          <p:cNvPicPr>
            <a:picLocks noChangeAspect="1"/>
          </p:cNvPicPr>
          <p:nvPr/>
        </p:nvPicPr>
        <p:blipFill>
          <a:blip r:embed="rId1"/>
          <a:stretch>
            <a:fillRect/>
          </a:stretch>
        </p:blipFill>
        <p:spPr>
          <a:xfrm>
            <a:off x="6798945" y="5157470"/>
            <a:ext cx="4980940" cy="1333500"/>
          </a:xfrm>
          <a:prstGeom prst="rect">
            <a:avLst/>
          </a:prstGeom>
        </p:spPr>
      </p:pic>
      <p:sp>
        <p:nvSpPr>
          <p:cNvPr id="47" name="文本框 46"/>
          <p:cNvSpPr txBox="1"/>
          <p:nvPr/>
        </p:nvSpPr>
        <p:spPr>
          <a:xfrm>
            <a:off x="6798310" y="1012190"/>
            <a:ext cx="4674870" cy="3692525"/>
          </a:xfrm>
          <a:prstGeom prst="rect">
            <a:avLst/>
          </a:prstGeom>
          <a:noFill/>
        </p:spPr>
        <p:txBody>
          <a:bodyPr wrap="square" rtlCol="0">
            <a:spAutoFit/>
          </a:bodyPr>
          <a:p>
            <a:pPr algn="ctr"/>
            <a:r>
              <a:rPr lang="zh-CN" altLang="en-US" b="1">
                <a:latin typeface="华文楷体" panose="02010600040101010101" charset="-122"/>
                <a:ea typeface="华文楷体" panose="02010600040101010101" charset="-122"/>
                <a:cs typeface="华文楷体" panose="02010600040101010101" charset="-122"/>
              </a:rPr>
              <a:t>位置向量</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）位置编码具有与嵌入相同的dmodel</a:t>
            </a:r>
            <a:r>
              <a:rPr lang="zh-CN" altLang="en-US">
                <a:latin typeface="华文楷体" panose="02010600040101010101" charset="-122"/>
                <a:ea typeface="华文楷体" panose="02010600040101010101" charset="-122"/>
                <a:cs typeface="华文楷体" panose="02010600040101010101" charset="-122"/>
              </a:rPr>
              <a:t>维度，以便两者可以相加。</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Transformer</a:t>
            </a:r>
            <a:r>
              <a:rPr lang="zh-CN" altLang="en-US">
                <a:latin typeface="华文楷体" panose="02010600040101010101" charset="-122"/>
                <a:ea typeface="华文楷体" panose="02010600040101010101" charset="-122"/>
                <a:cs typeface="华文楷体" panose="02010600040101010101" charset="-122"/>
              </a:rPr>
              <a:t>使用不同频率的正弦和余弦函数来作为位置编码。</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）公式如下，pos</a:t>
            </a:r>
            <a:r>
              <a:rPr lang="zh-CN" altLang="en-US">
                <a:latin typeface="华文楷体" panose="02010600040101010101" charset="-122"/>
                <a:ea typeface="华文楷体" panose="02010600040101010101" charset="-122"/>
                <a:cs typeface="华文楷体" panose="02010600040101010101" charset="-122"/>
              </a:rPr>
              <a:t>是位置，i</a:t>
            </a:r>
            <a:r>
              <a:rPr lang="zh-CN" altLang="en-US">
                <a:latin typeface="华文楷体" panose="02010600040101010101" charset="-122"/>
                <a:ea typeface="华文楷体" panose="02010600040101010101" charset="-122"/>
                <a:cs typeface="华文楷体" panose="02010600040101010101" charset="-122"/>
              </a:rPr>
              <a:t>是维度。也就是说，位置编码的每个维度对应一个正弦曲线。波长形成了一个几何级数，从2pi</a:t>
            </a:r>
            <a:r>
              <a:rPr lang="zh-CN" altLang="en-US">
                <a:latin typeface="华文楷体" panose="02010600040101010101" charset="-122"/>
                <a:ea typeface="华文楷体" panose="02010600040101010101" charset="-122"/>
                <a:cs typeface="华文楷体" panose="02010600040101010101" charset="-122"/>
              </a:rPr>
              <a:t>到10000pi</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）容易学习到通过相对位置进行注意力计算，因为对于任何固定的偏移量k</a:t>
            </a:r>
            <a:r>
              <a:rPr lang="zh-CN" altLang="en-US">
                <a:latin typeface="华文楷体" panose="02010600040101010101" charset="-122"/>
                <a:ea typeface="华文楷体" panose="02010600040101010101" charset="-122"/>
                <a:cs typeface="华文楷体" panose="02010600040101010101" charset="-122"/>
              </a:rPr>
              <a:t>，PE(pos+k)</a:t>
            </a:r>
            <a:r>
              <a:rPr lang="zh-CN" altLang="en-US">
                <a:latin typeface="华文楷体" panose="02010600040101010101" charset="-122"/>
                <a:ea typeface="华文楷体" panose="02010600040101010101" charset="-122"/>
                <a:cs typeface="华文楷体" panose="02010600040101010101" charset="-122"/>
              </a:rPr>
              <a:t>可以被表示为PE(pos)</a:t>
            </a:r>
            <a:r>
              <a:rPr lang="zh-CN" altLang="en-US">
                <a:latin typeface="华文楷体" panose="02010600040101010101" charset="-122"/>
                <a:ea typeface="华文楷体" panose="02010600040101010101" charset="-122"/>
                <a:cs typeface="华文楷体" panose="02010600040101010101" charset="-122"/>
              </a:rPr>
              <a:t>的线性函数。</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）允许模型外推到比训练中遇到的序列长度更长的序列长度。</a:t>
            </a:r>
            <a:endParaRPr lang="zh-CN" altLang="en-US">
              <a:latin typeface="华文楷体" panose="02010600040101010101" charset="-122"/>
              <a:ea typeface="华文楷体" panose="02010600040101010101" charset="-122"/>
              <a:cs typeface="华文楷体" panose="02010600040101010101" charset="-122"/>
            </a:endParaRPr>
          </a:p>
        </p:txBody>
      </p:sp>
      <p:sp>
        <p:nvSpPr>
          <p:cNvPr id="6" name="文本框 5"/>
          <p:cNvSpPr txBox="1"/>
          <p:nvPr/>
        </p:nvSpPr>
        <p:spPr>
          <a:xfrm>
            <a:off x="1659255" y="6122670"/>
            <a:ext cx="4232910"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机</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器</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学</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习</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编码器</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文本框 2"/>
          <p:cNvSpPr txBox="1"/>
          <p:nvPr/>
        </p:nvSpPr>
        <p:spPr>
          <a:xfrm>
            <a:off x="988060" y="969645"/>
            <a:ext cx="2468245" cy="5615305"/>
          </a:xfrm>
          <a:prstGeom prst="rect">
            <a:avLst/>
          </a:prstGeom>
          <a:noFill/>
          <a:ln>
            <a:noFill/>
          </a:ln>
        </p:spPr>
        <p:txBody>
          <a:bodyPr wrap="square" rtlCol="0">
            <a:no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rPr>
              <a:t>输入向量首先进行自注意力计算。</a:t>
            </a:r>
            <a:endParaRPr lang="zh-CN" altLang="en-US">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自注意力输出的向量与原始向量进行残差计算。</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残差计算输出的向量进行层标准化。</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层标准化输出的向量进行全连接计算。</a:t>
            </a:r>
            <a:endParaRPr lang="zh-CN" altLang="en-US">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全连接计算输出的向量进行残差计算。</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6）</a:t>
            </a:r>
            <a:r>
              <a:rPr lang="zh-CN" altLang="en-US">
                <a:latin typeface="华文楷体" panose="02010600040101010101" charset="-122"/>
                <a:ea typeface="华文楷体" panose="02010600040101010101" charset="-122"/>
                <a:cs typeface="华文楷体" panose="02010600040101010101" charset="-122"/>
              </a:rPr>
              <a:t>第</a:t>
            </a:r>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步的残差计算后进行层标准化计算。</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2" name="图片 1"/>
          <p:cNvPicPr>
            <a:picLocks noChangeAspect="1"/>
          </p:cNvPicPr>
          <p:nvPr>
            <p:custDataLst>
              <p:tags r:id="rId1"/>
            </p:custDataLst>
          </p:nvPr>
        </p:nvPicPr>
        <p:blipFill>
          <a:blip r:embed="rId2"/>
          <a:stretch>
            <a:fillRect/>
          </a:stretch>
        </p:blipFill>
        <p:spPr>
          <a:xfrm>
            <a:off x="4227195" y="969645"/>
            <a:ext cx="7075170" cy="5264785"/>
          </a:xfrm>
          <a:prstGeom prst="rect">
            <a:avLst/>
          </a:prstGeom>
        </p:spPr>
      </p:pic>
      <p:sp>
        <p:nvSpPr>
          <p:cNvPr id="7" name="文本框 6"/>
          <p:cNvSpPr txBox="1"/>
          <p:nvPr/>
        </p:nvSpPr>
        <p:spPr>
          <a:xfrm>
            <a:off x="5278120" y="6347460"/>
            <a:ext cx="5870575" cy="368300"/>
          </a:xfrm>
          <a:prstGeom prst="rect">
            <a:avLst/>
          </a:prstGeom>
          <a:noFill/>
        </p:spPr>
        <p:txBody>
          <a:bodyPr wrap="square" rtlCol="0">
            <a:spAutoFit/>
          </a:bodyPr>
          <a:p>
            <a:r>
              <a:rPr lang="en-US" altLang="zh-CN"/>
              <a:t>   i1                       i2                          i3                          i4</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752850" y="5217160"/>
            <a:ext cx="2337435" cy="1382395"/>
          </a:xfrm>
          <a:prstGeom prst="rect">
            <a:avLst/>
          </a:prstGeom>
          <a:solidFill>
            <a:schemeClr val="bg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目标输入</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2" name="矩形 31"/>
          <p:cNvSpPr/>
          <p:nvPr/>
        </p:nvSpPr>
        <p:spPr>
          <a:xfrm>
            <a:off x="1797050" y="2302510"/>
            <a:ext cx="4116705" cy="1701165"/>
          </a:xfrm>
          <a:prstGeom prst="rect">
            <a:avLst/>
          </a:prstGeom>
          <a:noFill/>
          <a:ln>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nvSpPr>
        <p:spPr>
          <a:xfrm>
            <a:off x="1895475"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x1</a:t>
            </a:r>
            <a:endParaRPr lang="en-US" altLang="zh-CN" sz="1200"/>
          </a:p>
        </p:txBody>
      </p:sp>
      <p:sp>
        <p:nvSpPr>
          <p:cNvPr id="8" name="椭圆 7"/>
          <p:cNvSpPr/>
          <p:nvPr/>
        </p:nvSpPr>
        <p:spPr>
          <a:xfrm>
            <a:off x="2898775"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x2</a:t>
            </a:r>
            <a:endParaRPr lang="en-US" altLang="zh-CN" sz="1200"/>
          </a:p>
        </p:txBody>
      </p:sp>
      <p:sp>
        <p:nvSpPr>
          <p:cNvPr id="9" name="椭圆 8"/>
          <p:cNvSpPr/>
          <p:nvPr/>
        </p:nvSpPr>
        <p:spPr>
          <a:xfrm>
            <a:off x="4110990"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x3</a:t>
            </a:r>
            <a:endParaRPr lang="en-US" altLang="zh-CN" sz="1200"/>
          </a:p>
        </p:txBody>
      </p:sp>
      <p:sp>
        <p:nvSpPr>
          <p:cNvPr id="10" name="椭圆 9"/>
          <p:cNvSpPr/>
          <p:nvPr/>
        </p:nvSpPr>
        <p:spPr>
          <a:xfrm>
            <a:off x="5323840" y="537527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x4</a:t>
            </a:r>
            <a:endParaRPr lang="en-US" altLang="zh-CN" sz="1200"/>
          </a:p>
        </p:txBody>
      </p:sp>
      <p:sp>
        <p:nvSpPr>
          <p:cNvPr id="11" name="矩形 10"/>
          <p:cNvSpPr/>
          <p:nvPr/>
        </p:nvSpPr>
        <p:spPr>
          <a:xfrm>
            <a:off x="1920240" y="4253865"/>
            <a:ext cx="3921760" cy="7480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Embedding Layer</a:t>
            </a:r>
            <a:endParaRPr lang="en-US" altLang="zh-CN"/>
          </a:p>
        </p:txBody>
      </p:sp>
      <p:cxnSp>
        <p:nvCxnSpPr>
          <p:cNvPr id="13" name="直接箭头连接符 12"/>
          <p:cNvCxnSpPr>
            <a:stCxn id="7" idx="0"/>
          </p:cNvCxnSpPr>
          <p:nvPr/>
        </p:nvCxnSpPr>
        <p:spPr>
          <a:xfrm flipV="1">
            <a:off x="2174240" y="50184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V="1">
            <a:off x="3172460" y="501332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V="1">
            <a:off x="4387850" y="501332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nvCxnSpPr>
        <p:spPr>
          <a:xfrm flipV="1">
            <a:off x="5594985" y="500507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椭圆 16"/>
          <p:cNvSpPr/>
          <p:nvPr/>
        </p:nvSpPr>
        <p:spPr>
          <a:xfrm>
            <a:off x="187706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e1</a:t>
            </a:r>
            <a:endParaRPr lang="en-US" altLang="zh-CN" sz="1200"/>
          </a:p>
        </p:txBody>
      </p:sp>
      <p:sp>
        <p:nvSpPr>
          <p:cNvPr id="18" name="椭圆 17"/>
          <p:cNvSpPr/>
          <p:nvPr/>
        </p:nvSpPr>
        <p:spPr>
          <a:xfrm>
            <a:off x="288036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e2</a:t>
            </a:r>
            <a:endParaRPr lang="en-US" altLang="zh-CN" sz="1200"/>
          </a:p>
        </p:txBody>
      </p:sp>
      <p:sp>
        <p:nvSpPr>
          <p:cNvPr id="19" name="椭圆 18"/>
          <p:cNvSpPr/>
          <p:nvPr/>
        </p:nvSpPr>
        <p:spPr>
          <a:xfrm>
            <a:off x="4093210"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e3</a:t>
            </a:r>
            <a:endParaRPr lang="en-US" altLang="zh-CN" sz="1200"/>
          </a:p>
        </p:txBody>
      </p:sp>
      <p:sp>
        <p:nvSpPr>
          <p:cNvPr id="20" name="椭圆 19"/>
          <p:cNvSpPr/>
          <p:nvPr/>
        </p:nvSpPr>
        <p:spPr>
          <a:xfrm>
            <a:off x="5305425" y="333121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e4</a:t>
            </a:r>
            <a:endParaRPr lang="en-US" altLang="zh-CN" sz="1200"/>
          </a:p>
        </p:txBody>
      </p:sp>
      <p:cxnSp>
        <p:nvCxnSpPr>
          <p:cNvPr id="21" name="直接箭头连接符 20"/>
          <p:cNvCxnSpPr/>
          <p:nvPr/>
        </p:nvCxnSpPr>
        <p:spPr>
          <a:xfrm flipV="1">
            <a:off x="2156460" y="389191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flipV="1">
            <a:off x="3154680" y="388620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flipV="1">
            <a:off x="4369435" y="388620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flipV="1">
            <a:off x="5577205" y="387858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加号 24"/>
          <p:cNvSpPr/>
          <p:nvPr/>
        </p:nvSpPr>
        <p:spPr>
          <a:xfrm>
            <a:off x="2072005" y="308292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加号 25"/>
          <p:cNvSpPr/>
          <p:nvPr/>
        </p:nvSpPr>
        <p:spPr>
          <a:xfrm>
            <a:off x="3089910" y="3083560"/>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加号 26"/>
          <p:cNvSpPr/>
          <p:nvPr/>
        </p:nvSpPr>
        <p:spPr>
          <a:xfrm>
            <a:off x="4292600" y="308927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加号 27"/>
          <p:cNvSpPr/>
          <p:nvPr/>
        </p:nvSpPr>
        <p:spPr>
          <a:xfrm>
            <a:off x="5504180" y="3089275"/>
            <a:ext cx="164465" cy="17526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椭圆 28"/>
          <p:cNvSpPr/>
          <p:nvPr/>
        </p:nvSpPr>
        <p:spPr>
          <a:xfrm>
            <a:off x="185610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p1</a:t>
            </a:r>
            <a:endParaRPr lang="en-US" altLang="zh-CN" sz="1200"/>
          </a:p>
        </p:txBody>
      </p:sp>
      <p:sp>
        <p:nvSpPr>
          <p:cNvPr id="30" name="椭圆 29"/>
          <p:cNvSpPr/>
          <p:nvPr/>
        </p:nvSpPr>
        <p:spPr>
          <a:xfrm>
            <a:off x="285940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p2</a:t>
            </a:r>
            <a:endParaRPr lang="en-US" altLang="zh-CN" sz="1200"/>
          </a:p>
        </p:txBody>
      </p:sp>
      <p:sp>
        <p:nvSpPr>
          <p:cNvPr id="31" name="椭圆 30"/>
          <p:cNvSpPr/>
          <p:nvPr/>
        </p:nvSpPr>
        <p:spPr>
          <a:xfrm>
            <a:off x="4072255"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p3</a:t>
            </a:r>
            <a:endParaRPr lang="en-US" altLang="zh-CN" sz="1200"/>
          </a:p>
        </p:txBody>
      </p:sp>
      <p:sp>
        <p:nvSpPr>
          <p:cNvPr id="33" name="椭圆 32"/>
          <p:cNvSpPr/>
          <p:nvPr/>
        </p:nvSpPr>
        <p:spPr>
          <a:xfrm>
            <a:off x="5284470" y="2408555"/>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p4</a:t>
            </a:r>
            <a:endParaRPr lang="en-US" altLang="zh-CN" sz="1200"/>
          </a:p>
        </p:txBody>
      </p:sp>
      <p:cxnSp>
        <p:nvCxnSpPr>
          <p:cNvPr id="34" name="直接箭头连接符 33"/>
          <p:cNvCxnSpPr/>
          <p:nvPr/>
        </p:nvCxnSpPr>
        <p:spPr>
          <a:xfrm flipV="1">
            <a:off x="2139315" y="195008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nvCxnSpPr>
        <p:spPr>
          <a:xfrm flipV="1">
            <a:off x="3137535" y="19450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p:nvPr/>
        </p:nvCxnSpPr>
        <p:spPr>
          <a:xfrm flipV="1">
            <a:off x="4352925" y="1945005"/>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7" name="直接箭头连接符 36"/>
          <p:cNvCxnSpPr/>
          <p:nvPr/>
        </p:nvCxnSpPr>
        <p:spPr>
          <a:xfrm flipV="1">
            <a:off x="5560060" y="1936750"/>
            <a:ext cx="4445" cy="357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8" name="椭圆 37"/>
          <p:cNvSpPr/>
          <p:nvPr/>
        </p:nvSpPr>
        <p:spPr>
          <a:xfrm>
            <a:off x="1856105"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i1</a:t>
            </a:r>
            <a:endParaRPr lang="en-US" altLang="zh-CN" sz="1200"/>
          </a:p>
        </p:txBody>
      </p:sp>
      <p:sp>
        <p:nvSpPr>
          <p:cNvPr id="39" name="椭圆 38"/>
          <p:cNvSpPr/>
          <p:nvPr/>
        </p:nvSpPr>
        <p:spPr>
          <a:xfrm>
            <a:off x="2859405"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i2</a:t>
            </a:r>
            <a:endParaRPr lang="en-US" altLang="zh-CN" sz="1200"/>
          </a:p>
        </p:txBody>
      </p:sp>
      <p:sp>
        <p:nvSpPr>
          <p:cNvPr id="40" name="椭圆 39"/>
          <p:cNvSpPr/>
          <p:nvPr/>
        </p:nvSpPr>
        <p:spPr>
          <a:xfrm>
            <a:off x="4071620"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i3</a:t>
            </a:r>
            <a:endParaRPr lang="en-US" altLang="zh-CN" sz="1200"/>
          </a:p>
        </p:txBody>
      </p:sp>
      <p:sp>
        <p:nvSpPr>
          <p:cNvPr id="41" name="椭圆 40"/>
          <p:cNvSpPr/>
          <p:nvPr/>
        </p:nvSpPr>
        <p:spPr>
          <a:xfrm>
            <a:off x="5284470" y="1380490"/>
            <a:ext cx="557530" cy="5480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i4</a:t>
            </a:r>
            <a:endParaRPr lang="en-US" altLang="zh-CN" sz="1200"/>
          </a:p>
        </p:txBody>
      </p:sp>
      <p:sp>
        <p:nvSpPr>
          <p:cNvPr id="42" name="文本框 41"/>
          <p:cNvSpPr txBox="1"/>
          <p:nvPr/>
        </p:nvSpPr>
        <p:spPr>
          <a:xfrm>
            <a:off x="548005" y="546862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原始输入</a:t>
            </a:r>
            <a:endParaRPr lang="zh-CN" altLang="en-US">
              <a:latin typeface="华文楷体" panose="02010600040101010101" charset="-122"/>
              <a:ea typeface="华文楷体" panose="02010600040101010101" charset="-122"/>
            </a:endParaRPr>
          </a:p>
        </p:txBody>
      </p:sp>
      <p:sp>
        <p:nvSpPr>
          <p:cNvPr id="43" name="文本框 42"/>
          <p:cNvSpPr txBox="1"/>
          <p:nvPr/>
        </p:nvSpPr>
        <p:spPr>
          <a:xfrm>
            <a:off x="548005" y="444373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嵌入矩阵</a:t>
            </a:r>
            <a:endParaRPr lang="zh-CN" altLang="en-US">
              <a:latin typeface="华文楷体" panose="02010600040101010101" charset="-122"/>
              <a:ea typeface="华文楷体" panose="02010600040101010101" charset="-122"/>
            </a:endParaRPr>
          </a:p>
        </p:txBody>
      </p:sp>
      <p:sp>
        <p:nvSpPr>
          <p:cNvPr id="44" name="文本框 43"/>
          <p:cNvSpPr txBox="1"/>
          <p:nvPr/>
        </p:nvSpPr>
        <p:spPr>
          <a:xfrm>
            <a:off x="548005" y="351028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嵌入向量</a:t>
            </a:r>
            <a:endParaRPr lang="zh-CN" altLang="en-US">
              <a:latin typeface="华文楷体" panose="02010600040101010101" charset="-122"/>
              <a:ea typeface="华文楷体" panose="02010600040101010101" charset="-122"/>
            </a:endParaRPr>
          </a:p>
        </p:txBody>
      </p:sp>
      <p:sp>
        <p:nvSpPr>
          <p:cNvPr id="45" name="文本框 44"/>
          <p:cNvSpPr txBox="1"/>
          <p:nvPr/>
        </p:nvSpPr>
        <p:spPr>
          <a:xfrm>
            <a:off x="548005" y="2498725"/>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位置向量</a:t>
            </a:r>
            <a:endParaRPr lang="zh-CN" altLang="en-US">
              <a:latin typeface="华文楷体" panose="02010600040101010101" charset="-122"/>
              <a:ea typeface="华文楷体" panose="02010600040101010101" charset="-122"/>
            </a:endParaRPr>
          </a:p>
        </p:txBody>
      </p:sp>
      <p:sp>
        <p:nvSpPr>
          <p:cNvPr id="46" name="文本框 45"/>
          <p:cNvSpPr txBox="1"/>
          <p:nvPr/>
        </p:nvSpPr>
        <p:spPr>
          <a:xfrm>
            <a:off x="548005" y="1470660"/>
            <a:ext cx="111887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输入向量</a:t>
            </a:r>
            <a:endParaRPr lang="zh-CN" altLang="en-US">
              <a:latin typeface="华文楷体" panose="02010600040101010101" charset="-122"/>
              <a:ea typeface="华文楷体" panose="02010600040101010101" charset="-122"/>
            </a:endParaRPr>
          </a:p>
        </p:txBody>
      </p:sp>
      <p:sp>
        <p:nvSpPr>
          <p:cNvPr id="47" name="文本框 46"/>
          <p:cNvSpPr txBox="1"/>
          <p:nvPr/>
        </p:nvSpPr>
        <p:spPr>
          <a:xfrm>
            <a:off x="1659255" y="6122670"/>
            <a:ext cx="4232910" cy="368300"/>
          </a:xfrm>
          <a:prstGeom prst="rect">
            <a:avLst/>
          </a:prstGeom>
          <a:noFill/>
        </p:spPr>
        <p:txBody>
          <a:bodyPr wrap="square" rtlCol="0">
            <a:spAutoFit/>
          </a:bodyPr>
          <a:p>
            <a:r>
              <a:rPr lang="en-US" altLang="zh-CN">
                <a:ea typeface="华文楷体" panose="02010600040101010101" charset="-122"/>
                <a:cs typeface="+mn-lt"/>
              </a:rPr>
              <a:t>   start       machine     learning         pad</a:t>
            </a:r>
            <a:endParaRPr lang="zh-CN" altLang="en-US">
              <a:ea typeface="华文楷体" panose="02010600040101010101" charset="-122"/>
              <a:cs typeface="+mn-lt"/>
            </a:endParaRPr>
          </a:p>
        </p:txBody>
      </p:sp>
      <p:sp>
        <p:nvSpPr>
          <p:cNvPr id="50" name="圆角矩形标注 49"/>
          <p:cNvSpPr/>
          <p:nvPr/>
        </p:nvSpPr>
        <p:spPr>
          <a:xfrm>
            <a:off x="6233160" y="5754370"/>
            <a:ext cx="1207135" cy="680720"/>
          </a:xfrm>
          <a:prstGeom prst="wedgeRoundRectCallout">
            <a:avLst>
              <a:gd name="adj1" fmla="val -59942"/>
              <a:gd name="adj2" fmla="val 28638"/>
              <a:gd name="adj3" fmla="val 16667"/>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MASK</a:t>
            </a:r>
            <a:endParaRPr lang="en-US" altLang="zh-CN"/>
          </a:p>
        </p:txBody>
      </p:sp>
      <p:sp>
        <p:nvSpPr>
          <p:cNvPr id="51" name="文本框 50"/>
          <p:cNvSpPr txBox="1"/>
          <p:nvPr/>
        </p:nvSpPr>
        <p:spPr>
          <a:xfrm>
            <a:off x="7538720" y="1380490"/>
            <a:ext cx="3642995" cy="4917440"/>
          </a:xfrm>
          <a:prstGeom prst="rect">
            <a:avLst/>
          </a:prstGeom>
          <a:noFill/>
        </p:spPr>
        <p:txBody>
          <a:bodyPr wrap="square" rtlCol="0">
            <a:noAutofit/>
          </a:bodyPr>
          <a:p>
            <a:r>
              <a:rPr lang="zh-CN" altLang="en-US">
                <a:latin typeface="华文楷体" panose="02010600040101010101" charset="-122"/>
                <a:ea typeface="华文楷体" panose="02010600040101010101" charset="-122"/>
                <a:cs typeface="华文楷体" panose="02010600040101010101" charset="-122"/>
              </a:rPr>
              <a:t>与原始输入部分基本相同，区别在于需要增加自回归当前词信息和掩码信息。</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自回归（Autoregressive</a:t>
            </a:r>
            <a:r>
              <a:rPr lang="zh-CN" altLang="en-US">
                <a:latin typeface="华文楷体" panose="02010600040101010101" charset="-122"/>
                <a:ea typeface="华文楷体" panose="02010600040101010101" charset="-122"/>
                <a:cs typeface="华文楷体" panose="02010600040101010101" charset="-122"/>
              </a:rPr>
              <a:t>）是指解码器在生成每个输出时，依赖于之前已经生成的输出。这种方法常用于自然语言处理任务，如机器翻译和文本生成。</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因为只依赖之前的输出，因此需要将训练样本的后面部分进行遮挡，这个过程称为掩码。</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掩码具体的实现方式在注意力计算部分，在softmax</a:t>
            </a:r>
            <a:r>
              <a:rPr lang="zh-CN" altLang="en-US">
                <a:latin typeface="华文楷体" panose="02010600040101010101" charset="-122"/>
                <a:ea typeface="华文楷体" panose="02010600040101010101" charset="-122"/>
                <a:cs typeface="华文楷体" panose="02010600040101010101" charset="-122"/>
              </a:rPr>
              <a:t>时将掩码部分权重置0</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451725" cy="670560"/>
            <a:chOff x="680" y="538"/>
            <a:chExt cx="1173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67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解码器</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文本框 2"/>
          <p:cNvSpPr txBox="1"/>
          <p:nvPr/>
        </p:nvSpPr>
        <p:spPr>
          <a:xfrm>
            <a:off x="911225" y="1012190"/>
            <a:ext cx="10475595" cy="1259205"/>
          </a:xfrm>
          <a:prstGeom prst="rect">
            <a:avLst/>
          </a:prstGeom>
          <a:noFill/>
          <a:ln>
            <a:solidFill>
              <a:schemeClr val="accent1"/>
            </a:solidFill>
          </a:ln>
        </p:spPr>
        <p:txBody>
          <a:bodyPr wrap="square" rtlCol="0">
            <a:no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）对输入进行掩码自注意力计算，并计算残差和层标准化计算，得到</a:t>
            </a:r>
            <a:r>
              <a:rPr lang="en-US" altLang="zh-CN">
                <a:latin typeface="华文楷体" panose="02010600040101010101" charset="-122"/>
                <a:ea typeface="华文楷体" panose="02010600040101010101" charset="-122"/>
                <a:cs typeface="华文楷体" panose="02010600040101010101" charset="-122"/>
              </a:rPr>
              <a:t>q</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    </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）将</a:t>
            </a:r>
            <a:r>
              <a:rPr lang="en-US" altLang="zh-CN">
                <a:latin typeface="华文楷体" panose="02010600040101010101" charset="-122"/>
                <a:ea typeface="华文楷体" panose="02010600040101010101" charset="-122"/>
                <a:cs typeface="华文楷体" panose="02010600040101010101" charset="-122"/>
              </a:rPr>
              <a:t>q</a:t>
            </a:r>
            <a:r>
              <a:rPr lang="zh-CN" altLang="en-US">
                <a:latin typeface="华文楷体" panose="02010600040101010101" charset="-122"/>
                <a:ea typeface="华文楷体" panose="02010600040101010101" charset="-122"/>
                <a:cs typeface="华文楷体" panose="02010600040101010101" charset="-122"/>
              </a:rPr>
              <a:t>和</a:t>
            </a:r>
            <a:r>
              <a:rPr lang="en-US" altLang="zh-CN">
                <a:latin typeface="华文楷体" panose="02010600040101010101" charset="-122"/>
                <a:ea typeface="华文楷体" panose="02010600040101010101" charset="-122"/>
                <a:cs typeface="华文楷体" panose="02010600040101010101" charset="-122"/>
              </a:rPr>
              <a:t>Encoder</a:t>
            </a:r>
            <a:r>
              <a:rPr lang="zh-CN" altLang="en-US">
                <a:latin typeface="华文楷体" panose="02010600040101010101" charset="-122"/>
                <a:ea typeface="华文楷体" panose="02010600040101010101" charset="-122"/>
                <a:cs typeface="华文楷体" panose="02010600040101010101" charset="-122"/>
              </a:rPr>
              <a:t>部分的输出向量中的</a:t>
            </a:r>
            <a:r>
              <a:rPr lang="en-US" altLang="zh-CN">
                <a:latin typeface="华文楷体" panose="02010600040101010101" charset="-122"/>
                <a:ea typeface="华文楷体" panose="02010600040101010101" charset="-122"/>
                <a:cs typeface="华文楷体" panose="02010600040101010101" charset="-122"/>
              </a:rPr>
              <a:t>k</a:t>
            </a:r>
            <a:r>
              <a:rPr lang="zh-CN" altLang="en-US">
                <a:latin typeface="华文楷体" panose="02010600040101010101" charset="-122"/>
                <a:ea typeface="华文楷体" panose="02010600040101010101" charset="-122"/>
                <a:cs typeface="华文楷体" panose="02010600040101010101" charset="-122"/>
              </a:rPr>
              <a:t>和</a:t>
            </a:r>
            <a:r>
              <a:rPr lang="en-US" altLang="zh-CN">
                <a:latin typeface="华文楷体" panose="02010600040101010101" charset="-122"/>
                <a:ea typeface="华文楷体" panose="02010600040101010101" charset="-122"/>
                <a:cs typeface="华文楷体" panose="02010600040101010101" charset="-122"/>
              </a:rPr>
              <a:t>v</a:t>
            </a:r>
            <a:r>
              <a:rPr lang="zh-CN" altLang="en-US">
                <a:latin typeface="华文楷体" panose="02010600040101010101" charset="-122"/>
                <a:ea typeface="华文楷体" panose="02010600040101010101" charset="-122"/>
                <a:cs typeface="华文楷体" panose="02010600040101010101" charset="-122"/>
              </a:rPr>
              <a:t>一起进行自注意力计算，并进行残差和层标准化，得到</a:t>
            </a:r>
            <a:r>
              <a:rPr lang="en-US" altLang="zh-CN">
                <a:latin typeface="华文楷体" panose="02010600040101010101" charset="-122"/>
                <a:ea typeface="华文楷体" panose="02010600040101010101" charset="-122"/>
                <a:cs typeface="华文楷体" panose="02010600040101010101" charset="-122"/>
              </a:rPr>
              <a:t>v</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2" name="图片 1"/>
          <p:cNvPicPr>
            <a:picLocks noChangeAspect="1"/>
          </p:cNvPicPr>
          <p:nvPr>
            <p:custDataLst>
              <p:tags r:id="rId1"/>
            </p:custDataLst>
          </p:nvPr>
        </p:nvPicPr>
        <p:blipFill>
          <a:blip r:embed="rId2"/>
          <a:stretch>
            <a:fillRect/>
          </a:stretch>
        </p:blipFill>
        <p:spPr>
          <a:xfrm>
            <a:off x="911225" y="2414270"/>
            <a:ext cx="4895215" cy="3862070"/>
          </a:xfrm>
          <a:prstGeom prst="rect">
            <a:avLst/>
          </a:prstGeom>
          <a:ln>
            <a:solidFill>
              <a:schemeClr val="accent1"/>
            </a:solidFill>
          </a:ln>
        </p:spPr>
      </p:pic>
      <p:pic>
        <p:nvPicPr>
          <p:cNvPr id="7" name="图片 6"/>
          <p:cNvPicPr>
            <a:picLocks noChangeAspect="1"/>
          </p:cNvPicPr>
          <p:nvPr>
            <p:custDataLst>
              <p:tags r:id="rId3"/>
            </p:custDataLst>
          </p:nvPr>
        </p:nvPicPr>
        <p:blipFill>
          <a:blip r:embed="rId4"/>
          <a:stretch>
            <a:fillRect/>
          </a:stretch>
        </p:blipFill>
        <p:spPr>
          <a:xfrm>
            <a:off x="6363970" y="2413635"/>
            <a:ext cx="5022850" cy="3862705"/>
          </a:xfrm>
          <a:prstGeom prst="rect">
            <a:avLst/>
          </a:prstGeom>
          <a:ln>
            <a:solidFill>
              <a:schemeClr val="accent1"/>
            </a:solidFill>
          </a:ln>
        </p:spPr>
      </p:pic>
      <p:sp>
        <p:nvSpPr>
          <p:cNvPr id="10" name="右箭头 9"/>
          <p:cNvSpPr/>
          <p:nvPr>
            <p:custDataLst>
              <p:tags r:id="rId5"/>
            </p:custDataLst>
          </p:nvPr>
        </p:nvSpPr>
        <p:spPr>
          <a:xfrm>
            <a:off x="5944870" y="4028440"/>
            <a:ext cx="269240" cy="321945"/>
          </a:xfrm>
          <a:prstGeom prst="rightArrow">
            <a:avLst/>
          </a:prstGeom>
          <a:solidFill>
            <a:srgbClr val="FC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6640830" y="5727065"/>
            <a:ext cx="2517140" cy="5149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zh-CN" altLang="en-US">
              <a:solidFill>
                <a:schemeClr val="tx1"/>
              </a:solidFill>
              <a:latin typeface="华文楷体" panose="02010600040101010101" charset="-122"/>
              <a:ea typeface="华文楷体" panose="02010600040101010101" charset="-122"/>
            </a:endParaRPr>
          </a:p>
        </p:txBody>
      </p:sp>
      <p:sp>
        <p:nvSpPr>
          <p:cNvPr id="9" name="矩形 8"/>
          <p:cNvSpPr/>
          <p:nvPr/>
        </p:nvSpPr>
        <p:spPr>
          <a:xfrm>
            <a:off x="6685280" y="5935980"/>
            <a:ext cx="2472690" cy="30607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solidFill>
                  <a:schemeClr val="tx1"/>
                </a:solidFill>
                <a:latin typeface="华文楷体" panose="02010600040101010101" charset="-122"/>
                <a:ea typeface="华文楷体" panose="02010600040101010101" charset="-122"/>
              </a:rPr>
              <a:t>机</a:t>
            </a: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器</a:t>
            </a: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学</a:t>
            </a: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习</a:t>
            </a:r>
            <a:endParaRPr lang="zh-CN" altLang="en-US">
              <a:solidFill>
                <a:schemeClr val="tx1"/>
              </a:solidFill>
              <a:latin typeface="华文楷体" panose="02010600040101010101" charset="-122"/>
              <a:ea typeface="华文楷体" panose="02010600040101010101" charset="-122"/>
            </a:endParaRPr>
          </a:p>
        </p:txBody>
      </p:sp>
      <p:cxnSp>
        <p:nvCxnSpPr>
          <p:cNvPr id="11" name="直接箭头连接符 10"/>
          <p:cNvCxnSpPr/>
          <p:nvPr/>
        </p:nvCxnSpPr>
        <p:spPr>
          <a:xfrm flipV="1">
            <a:off x="6882765" y="5725795"/>
            <a:ext cx="6350" cy="191135"/>
          </a:xfrm>
          <a:prstGeom prst="straightConnector1">
            <a:avLst/>
          </a:prstGeom>
          <a:ln>
            <a:solidFill>
              <a:srgbClr val="08081E"/>
            </a:solidFill>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flipV="1">
            <a:off x="7557770" y="5725795"/>
            <a:ext cx="6350" cy="191135"/>
          </a:xfrm>
          <a:prstGeom prst="straightConnector1">
            <a:avLst/>
          </a:prstGeom>
          <a:ln>
            <a:solidFill>
              <a:srgbClr val="08081E"/>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V="1">
            <a:off x="8296275" y="5725795"/>
            <a:ext cx="6350" cy="191135"/>
          </a:xfrm>
          <a:prstGeom prst="straightConnector1">
            <a:avLst/>
          </a:prstGeom>
          <a:ln>
            <a:solidFill>
              <a:srgbClr val="08081E"/>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V="1">
            <a:off x="8878570" y="5727065"/>
            <a:ext cx="6350" cy="191135"/>
          </a:xfrm>
          <a:prstGeom prst="straightConnector1">
            <a:avLst/>
          </a:prstGeom>
          <a:ln>
            <a:solidFill>
              <a:srgbClr val="08081E"/>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116455" y="334391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一</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4" name="椭圆 3"/>
          <p:cNvSpPr/>
          <p:nvPr>
            <p:custDataLst>
              <p:tags r:id="rId2"/>
            </p:custDataLst>
          </p:nvPr>
        </p:nvSpPr>
        <p:spPr>
          <a:xfrm>
            <a:off x="5258435" y="551180"/>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1</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5" name="文本框 4"/>
          <p:cNvSpPr txBox="1"/>
          <p:nvPr>
            <p:custDataLst>
              <p:tags r:id="rId3"/>
            </p:custDataLst>
          </p:nvPr>
        </p:nvSpPr>
        <p:spPr>
          <a:xfrm>
            <a:off x="6115050" y="659765"/>
            <a:ext cx="3456940" cy="583565"/>
          </a:xfrm>
          <a:prstGeom prst="rect">
            <a:avLst/>
          </a:prstGeom>
          <a:noFill/>
        </p:spPr>
        <p:txBody>
          <a:bodyPr wrap="square" rtlCol="0">
            <a:spAutoFit/>
          </a:bodyPr>
          <a:p>
            <a:pPr algn="l"/>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zh-CN" altLang="en-US"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简介</a:t>
            </a:r>
            <a:endParaRPr lang="zh-CN" altLang="en-US"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15" name="椭圆 14"/>
          <p:cNvSpPr/>
          <p:nvPr>
            <p:custDataLst>
              <p:tags r:id="rId4"/>
            </p:custDataLst>
          </p:nvPr>
        </p:nvSpPr>
        <p:spPr>
          <a:xfrm>
            <a:off x="5249545" y="1753235"/>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2</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24" name="任意多边形 23"/>
          <p:cNvSpPr/>
          <p:nvPr>
            <p:custDataLst>
              <p:tags r:id="rId5"/>
            </p:custDataLst>
          </p:nvPr>
        </p:nvSpPr>
        <p:spPr>
          <a:xfrm>
            <a:off x="2496185" y="2092325"/>
            <a:ext cx="2294890" cy="3088005"/>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a:latin typeface="华文楷体" panose="02010600040101010101" charset="-122"/>
              <a:ea typeface="华文楷体" panose="02010600040101010101" charset="-122"/>
              <a:cs typeface="+mn-ea"/>
              <a:sym typeface="+mn-lt"/>
            </a:endParaRPr>
          </a:p>
        </p:txBody>
      </p:sp>
      <p:sp>
        <p:nvSpPr>
          <p:cNvPr id="27" name="文本框 26"/>
          <p:cNvSpPr txBox="1"/>
          <p:nvPr>
            <p:custDataLst>
              <p:tags r:id="rId6"/>
            </p:custDataLst>
          </p:nvPr>
        </p:nvSpPr>
        <p:spPr>
          <a:xfrm>
            <a:off x="2439670" y="3272790"/>
            <a:ext cx="2418080" cy="583565"/>
          </a:xfrm>
          <a:prstGeom prst="rect">
            <a:avLst/>
          </a:prstGeom>
          <a:noFill/>
        </p:spPr>
        <p:txBody>
          <a:bodyPr wrap="none" rtlCol="0">
            <a:spAutoFit/>
          </a:bodyPr>
          <a:p>
            <a:pPr algn="l"/>
            <a:r>
              <a:rPr lang="zh-CN" altLang="en-US" sz="3200" b="1" dirty="0">
                <a:solidFill>
                  <a:schemeClr val="bg1"/>
                </a:solidFill>
                <a:ea typeface="华文楷体" panose="02010600040101010101" charset="-122"/>
                <a:cs typeface="+mn-lt"/>
                <a:sym typeface="+mn-lt"/>
              </a:rPr>
              <a:t>CONTENTS</a:t>
            </a:r>
            <a:endParaRPr lang="zh-CN" altLang="en-US" sz="3200" b="1" dirty="0">
              <a:solidFill>
                <a:schemeClr val="bg1"/>
              </a:solidFill>
              <a:ea typeface="华文楷体" panose="02010600040101010101" charset="-122"/>
              <a:cs typeface="+mn-lt"/>
              <a:sym typeface="+mn-lt"/>
            </a:endParaRPr>
          </a:p>
        </p:txBody>
      </p:sp>
      <p:sp>
        <p:nvSpPr>
          <p:cNvPr id="6" name="椭圆 5"/>
          <p:cNvSpPr/>
          <p:nvPr>
            <p:custDataLst>
              <p:tags r:id="rId7"/>
            </p:custDataLst>
          </p:nvPr>
        </p:nvSpPr>
        <p:spPr>
          <a:xfrm>
            <a:off x="5229860" y="2944495"/>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3</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7" name="文本框 6"/>
          <p:cNvSpPr txBox="1"/>
          <p:nvPr>
            <p:custDataLst>
              <p:tags r:id="rId8"/>
            </p:custDataLst>
          </p:nvPr>
        </p:nvSpPr>
        <p:spPr>
          <a:xfrm>
            <a:off x="5991860" y="3042285"/>
            <a:ext cx="4917440" cy="583565"/>
          </a:xfrm>
          <a:prstGeom prst="rect">
            <a:avLst/>
          </a:prstGeom>
          <a:noFill/>
        </p:spPr>
        <p:txBody>
          <a:bodyPr wrap="square" rtlCol="0">
            <a:spAutoFit/>
          </a:bodyPr>
          <a:p>
            <a:pPr lvl="0" algn="l">
              <a:buClrTx/>
              <a:buSzTx/>
              <a:buFontTx/>
            </a:pP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模型</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架构</a:t>
            </a:r>
            <a:endPar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8" name="椭圆 7"/>
          <p:cNvSpPr/>
          <p:nvPr>
            <p:custDataLst>
              <p:tags r:id="rId9"/>
            </p:custDataLst>
          </p:nvPr>
        </p:nvSpPr>
        <p:spPr>
          <a:xfrm>
            <a:off x="5221605" y="4135755"/>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4</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9" name="文本框 8"/>
          <p:cNvSpPr txBox="1"/>
          <p:nvPr>
            <p:custDataLst>
              <p:tags r:id="rId10"/>
            </p:custDataLst>
          </p:nvPr>
        </p:nvSpPr>
        <p:spPr>
          <a:xfrm>
            <a:off x="5983605" y="4233545"/>
            <a:ext cx="4917440" cy="583565"/>
          </a:xfrm>
          <a:prstGeom prst="rect">
            <a:avLst/>
          </a:prstGeom>
          <a:noFill/>
        </p:spPr>
        <p:txBody>
          <a:bodyPr wrap="square" rtlCol="0">
            <a:spAutoFit/>
          </a:bodyPr>
          <a:p>
            <a:pPr lvl="0" algn="l">
              <a:buClrTx/>
              <a:buSzTx/>
              <a:buFontTx/>
            </a:pP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训练</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过程</a:t>
            </a:r>
            <a:endPar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10" name="椭圆 9"/>
          <p:cNvSpPr/>
          <p:nvPr>
            <p:custDataLst>
              <p:tags r:id="rId11"/>
            </p:custDataLst>
          </p:nvPr>
        </p:nvSpPr>
        <p:spPr>
          <a:xfrm>
            <a:off x="5260340" y="5327015"/>
            <a:ext cx="742315" cy="742315"/>
          </a:xfrm>
          <a:prstGeom prst="ellipse">
            <a:avLst/>
          </a:prstGeom>
          <a:gradFill>
            <a:gsLst>
              <a:gs pos="0">
                <a:schemeClr val="bg1"/>
              </a:gs>
              <a:gs pos="95000">
                <a:srgbClr val="92AFD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0C0930"/>
                </a:solidFill>
                <a:latin typeface="华文楷体" panose="02010600040101010101" charset="-122"/>
                <a:ea typeface="华文楷体" panose="02010600040101010101" charset="-122"/>
                <a:cs typeface="+mn-ea"/>
                <a:sym typeface="+mn-lt"/>
              </a:rPr>
              <a:t>5</a:t>
            </a:r>
            <a:endParaRPr lang="en-US" altLang="zh-CN" sz="3200">
              <a:solidFill>
                <a:srgbClr val="0C0930"/>
              </a:solidFill>
              <a:latin typeface="华文楷体" panose="02010600040101010101" charset="-122"/>
              <a:ea typeface="华文楷体" panose="02010600040101010101" charset="-122"/>
              <a:cs typeface="+mn-ea"/>
              <a:sym typeface="+mn-lt"/>
            </a:endParaRPr>
          </a:p>
        </p:txBody>
      </p:sp>
      <p:sp>
        <p:nvSpPr>
          <p:cNvPr id="11" name="文本框 10"/>
          <p:cNvSpPr txBox="1"/>
          <p:nvPr>
            <p:custDataLst>
              <p:tags r:id="rId12"/>
            </p:custDataLst>
          </p:nvPr>
        </p:nvSpPr>
        <p:spPr>
          <a:xfrm>
            <a:off x="6022340" y="5424805"/>
            <a:ext cx="4917440" cy="583565"/>
          </a:xfrm>
          <a:prstGeom prst="rect">
            <a:avLst/>
          </a:prstGeom>
          <a:noFill/>
        </p:spPr>
        <p:txBody>
          <a:bodyPr wrap="square" rtlCol="0">
            <a:spAutoFit/>
          </a:bodyPr>
          <a:p>
            <a:pPr lvl="0" algn="l">
              <a:buClrTx/>
              <a:buSzTx/>
              <a:buFontTx/>
            </a:pP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代码</a:t>
            </a: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实操</a:t>
            </a:r>
            <a:endPar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
        <p:nvSpPr>
          <p:cNvPr id="2" name="文本框 1"/>
          <p:cNvSpPr txBox="1"/>
          <p:nvPr>
            <p:custDataLst>
              <p:tags r:id="rId13"/>
            </p:custDataLst>
          </p:nvPr>
        </p:nvSpPr>
        <p:spPr>
          <a:xfrm>
            <a:off x="6118860" y="1851025"/>
            <a:ext cx="4917440" cy="583565"/>
          </a:xfrm>
          <a:prstGeom prst="rect">
            <a:avLst/>
          </a:prstGeom>
          <a:noFill/>
        </p:spPr>
        <p:txBody>
          <a:bodyPr wrap="square" rtlCol="0">
            <a:spAutoFit/>
          </a:bodyPr>
          <a:p>
            <a:pPr lvl="0" algn="l">
              <a:buClrTx/>
              <a:buSzTx/>
              <a:buFontTx/>
            </a:pPr>
            <a:r>
              <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自注意力机制</a:t>
            </a:r>
            <a:endParaRPr lang="en-US" altLang="zh-CN" sz="32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ea typeface="华文楷体" panose="02010600040101010101" charset="-122"/>
                  <a:cs typeface="+mn-lt"/>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模型架构</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目标输出</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 name="矩形 1"/>
          <p:cNvSpPr/>
          <p:nvPr/>
        </p:nvSpPr>
        <p:spPr>
          <a:xfrm>
            <a:off x="3683635" y="3376930"/>
            <a:ext cx="5887085" cy="860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d_model * </a:t>
            </a:r>
            <a:r>
              <a:rPr lang="en-US" altLang="zh-CN">
                <a:sym typeface="+mn-ea"/>
              </a:rPr>
              <a:t>vocabulary_size</a:t>
            </a:r>
            <a:endParaRPr lang="en-US" altLang="zh-CN"/>
          </a:p>
        </p:txBody>
      </p:sp>
      <p:sp>
        <p:nvSpPr>
          <p:cNvPr id="13" name="文本框 12"/>
          <p:cNvSpPr txBox="1"/>
          <p:nvPr/>
        </p:nvSpPr>
        <p:spPr>
          <a:xfrm>
            <a:off x="1442720" y="5124450"/>
            <a:ext cx="1487170" cy="368300"/>
          </a:xfrm>
          <a:prstGeom prst="rect">
            <a:avLst/>
          </a:prstGeom>
          <a:noFill/>
        </p:spPr>
        <p:txBody>
          <a:bodyPr wrap="square" rtlCol="0">
            <a:spAutoFit/>
          </a:bodyPr>
          <a:p>
            <a:r>
              <a:rPr lang="zh-CN" altLang="en-US" b="1">
                <a:latin typeface="华文楷体" panose="02010600040101010101" charset="-122"/>
                <a:ea typeface="华文楷体" panose="02010600040101010101" charset="-122"/>
              </a:rPr>
              <a:t>解码器输出</a:t>
            </a:r>
            <a:endParaRPr lang="zh-CN" altLang="en-US" b="1">
              <a:latin typeface="华文楷体" panose="02010600040101010101" charset="-122"/>
              <a:ea typeface="华文楷体" panose="02010600040101010101" charset="-122"/>
            </a:endParaRPr>
          </a:p>
        </p:txBody>
      </p:sp>
      <p:sp>
        <p:nvSpPr>
          <p:cNvPr id="14" name="文本框 13"/>
          <p:cNvSpPr txBox="1"/>
          <p:nvPr/>
        </p:nvSpPr>
        <p:spPr>
          <a:xfrm>
            <a:off x="1442720" y="3671570"/>
            <a:ext cx="1487170" cy="368300"/>
          </a:xfrm>
          <a:prstGeom prst="rect">
            <a:avLst/>
          </a:prstGeom>
          <a:noFill/>
        </p:spPr>
        <p:txBody>
          <a:bodyPr wrap="square" rtlCol="0">
            <a:spAutoFit/>
          </a:bodyPr>
          <a:p>
            <a:r>
              <a:rPr lang="zh-CN" altLang="en-US" b="1">
                <a:latin typeface="华文楷体" panose="02010600040101010101" charset="-122"/>
                <a:ea typeface="华文楷体" panose="02010600040101010101" charset="-122"/>
              </a:rPr>
              <a:t>线性层</a:t>
            </a:r>
            <a:endParaRPr lang="zh-CN" altLang="en-US" b="1">
              <a:latin typeface="华文楷体" panose="02010600040101010101" charset="-122"/>
              <a:ea typeface="华文楷体" panose="02010600040101010101" charset="-122"/>
            </a:endParaRPr>
          </a:p>
        </p:txBody>
      </p:sp>
      <p:sp>
        <p:nvSpPr>
          <p:cNvPr id="16" name="文本框 15"/>
          <p:cNvSpPr txBox="1"/>
          <p:nvPr/>
        </p:nvSpPr>
        <p:spPr>
          <a:xfrm>
            <a:off x="1442720" y="2120265"/>
            <a:ext cx="1487170"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softmax</a:t>
            </a:r>
            <a:r>
              <a:rPr lang="zh-CN" altLang="en-US" b="1">
                <a:latin typeface="华文楷体" panose="02010600040101010101" charset="-122"/>
                <a:ea typeface="华文楷体" panose="02010600040101010101" charset="-122"/>
                <a:cs typeface="华文楷体" panose="02010600040101010101" charset="-122"/>
              </a:rPr>
              <a:t>输出</a:t>
            </a:r>
            <a:endParaRPr lang="zh-CN" altLang="en-US" b="1">
              <a:latin typeface="华文楷体" panose="02010600040101010101" charset="-122"/>
              <a:ea typeface="华文楷体" panose="02010600040101010101" charset="-122"/>
              <a:cs typeface="华文楷体" panose="02010600040101010101" charset="-122"/>
            </a:endParaRPr>
          </a:p>
        </p:txBody>
      </p:sp>
      <p:sp>
        <p:nvSpPr>
          <p:cNvPr id="17" name="矩形 16"/>
          <p:cNvSpPr/>
          <p:nvPr/>
        </p:nvSpPr>
        <p:spPr>
          <a:xfrm>
            <a:off x="3683635" y="4879340"/>
            <a:ext cx="5887085" cy="860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z=(z1, z2, z3, ..., z_dmodel)</a:t>
            </a:r>
            <a:endParaRPr lang="en-US" altLang="zh-CN"/>
          </a:p>
        </p:txBody>
      </p:sp>
      <p:sp>
        <p:nvSpPr>
          <p:cNvPr id="19" name="矩形 18"/>
          <p:cNvSpPr/>
          <p:nvPr/>
        </p:nvSpPr>
        <p:spPr>
          <a:xfrm>
            <a:off x="3683635" y="1874520"/>
            <a:ext cx="5887085" cy="860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ym typeface="+mn-ea"/>
              </a:rPr>
              <a:t>y^=(y^1, y^2, y^3, ..., y^_</a:t>
            </a:r>
            <a:r>
              <a:rPr lang="en-US" altLang="zh-CN">
                <a:sym typeface="+mn-ea"/>
              </a:rPr>
              <a:t>vocabulary_size</a:t>
            </a:r>
            <a:r>
              <a:rPr lang="en-US" altLang="zh-CN">
                <a:sym typeface="+mn-ea"/>
              </a:rPr>
              <a:t>)</a:t>
            </a:r>
            <a:endParaRPr lang="en-US" altLang="zh-CN"/>
          </a:p>
        </p:txBody>
      </p:sp>
      <p:sp>
        <p:nvSpPr>
          <p:cNvPr id="20" name="上箭头 19"/>
          <p:cNvSpPr/>
          <p:nvPr/>
        </p:nvSpPr>
        <p:spPr>
          <a:xfrm>
            <a:off x="6424930" y="2734945"/>
            <a:ext cx="405130" cy="641985"/>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上箭头 20"/>
          <p:cNvSpPr/>
          <p:nvPr/>
        </p:nvSpPr>
        <p:spPr>
          <a:xfrm>
            <a:off x="6424930" y="4237355"/>
            <a:ext cx="405130" cy="641985"/>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28930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三</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7" name="文本框 6"/>
          <p:cNvSpPr txBox="1"/>
          <p:nvPr/>
        </p:nvSpPr>
        <p:spPr>
          <a:xfrm>
            <a:off x="5099685" y="3289300"/>
            <a:ext cx="5857875" cy="706755"/>
          </a:xfrm>
          <a:prstGeom prst="rect">
            <a:avLst/>
          </a:prstGeom>
          <a:noFill/>
        </p:spPr>
        <p:txBody>
          <a:bodyPr wrap="square" rtlCol="0">
            <a:spAutoFit/>
          </a:bodyPr>
          <a:lstStyle/>
          <a:p>
            <a:pPr algn="l"/>
            <a:r>
              <a:rPr lang="en-US" altLang="zh-CN" sz="4000" dirty="0">
                <a:gradFill>
                  <a:gsLst>
                    <a:gs pos="2000">
                      <a:schemeClr val="bg1"/>
                    </a:gs>
                    <a:gs pos="100000">
                      <a:srgbClr val="92AFD1"/>
                    </a:gs>
                  </a:gsLst>
                  <a:lin ang="18900000" scaled="0"/>
                </a:gradFill>
                <a:ea typeface="华文楷体" panose="02010600040101010101" charset="-122"/>
                <a:cs typeface="+mn-lt"/>
                <a:sym typeface="+mn-lt"/>
              </a:rPr>
              <a:t>Transformer</a:t>
            </a:r>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训练过程</a:t>
            </a:r>
            <a:endParaRPr lang="en-US" altLang="zh-CN"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Transformer训练过程</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训练概要</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9" name="文本框 8"/>
          <p:cNvSpPr txBox="1"/>
          <p:nvPr/>
        </p:nvSpPr>
        <p:spPr>
          <a:xfrm>
            <a:off x="6840855" y="1946910"/>
            <a:ext cx="2051050" cy="368300"/>
          </a:xfrm>
          <a:prstGeom prst="rect">
            <a:avLst/>
          </a:prstGeom>
          <a:noFill/>
        </p:spPr>
        <p:txBody>
          <a:bodyPr wrap="square" rtlCol="0">
            <a:spAutoFit/>
          </a:bodyPr>
          <a:p>
            <a:pPr algn="ctr"/>
            <a:r>
              <a:rPr lang="zh-CN" altLang="en-US" b="1">
                <a:latin typeface="华文楷体" panose="02010600040101010101" charset="-122"/>
                <a:ea typeface="华文楷体" panose="02010600040101010101" charset="-122"/>
              </a:rPr>
              <a:t>硬件和训练时间</a:t>
            </a:r>
            <a:endParaRPr lang="zh-CN" altLang="en-US" b="1">
              <a:latin typeface="华文楷体" panose="02010600040101010101" charset="-122"/>
              <a:ea typeface="华文楷体" panose="02010600040101010101" charset="-122"/>
            </a:endParaRPr>
          </a:p>
        </p:txBody>
      </p:sp>
      <p:sp>
        <p:nvSpPr>
          <p:cNvPr id="10" name="文本框 9"/>
          <p:cNvSpPr txBox="1"/>
          <p:nvPr/>
        </p:nvSpPr>
        <p:spPr>
          <a:xfrm>
            <a:off x="9277350" y="1946910"/>
            <a:ext cx="2051050" cy="368300"/>
          </a:xfrm>
          <a:prstGeom prst="rect">
            <a:avLst/>
          </a:prstGeom>
          <a:noFill/>
        </p:spPr>
        <p:txBody>
          <a:bodyPr wrap="square" rtlCol="0">
            <a:spAutoFit/>
          </a:bodyPr>
          <a:p>
            <a:pPr algn="ctr"/>
            <a:r>
              <a:rPr lang="zh-CN" altLang="en-US" b="1">
                <a:latin typeface="华文楷体" panose="02010600040101010101" charset="-122"/>
                <a:ea typeface="华文楷体" panose="02010600040101010101" charset="-122"/>
              </a:rPr>
              <a:t>优化器</a:t>
            </a:r>
            <a:endParaRPr lang="zh-CN" altLang="en-US" b="1">
              <a:latin typeface="华文楷体" panose="02010600040101010101" charset="-122"/>
              <a:ea typeface="华文楷体" panose="02010600040101010101" charset="-122"/>
            </a:endParaRPr>
          </a:p>
        </p:txBody>
      </p:sp>
      <p:sp>
        <p:nvSpPr>
          <p:cNvPr id="11" name="文本框 10"/>
          <p:cNvSpPr txBox="1"/>
          <p:nvPr/>
        </p:nvSpPr>
        <p:spPr>
          <a:xfrm>
            <a:off x="1102360" y="1946910"/>
            <a:ext cx="2051050" cy="368300"/>
          </a:xfrm>
          <a:prstGeom prst="rect">
            <a:avLst/>
          </a:prstGeom>
          <a:noFill/>
        </p:spPr>
        <p:txBody>
          <a:bodyPr wrap="square" rtlCol="0">
            <a:spAutoFit/>
          </a:bodyPr>
          <a:p>
            <a:pPr algn="ctr"/>
            <a:r>
              <a:rPr lang="zh-CN" altLang="en-US" b="1">
                <a:latin typeface="华文楷体" panose="02010600040101010101" charset="-122"/>
                <a:ea typeface="华文楷体" panose="02010600040101010101" charset="-122"/>
              </a:rPr>
              <a:t>训练数据和批次</a:t>
            </a:r>
            <a:endParaRPr lang="zh-CN" altLang="en-US" b="1">
              <a:latin typeface="华文楷体" panose="02010600040101010101" charset="-122"/>
              <a:ea typeface="华文楷体" panose="02010600040101010101" charset="-122"/>
            </a:endParaRPr>
          </a:p>
        </p:txBody>
      </p:sp>
      <p:sp>
        <p:nvSpPr>
          <p:cNvPr id="22" name="文本框 21"/>
          <p:cNvSpPr txBox="1"/>
          <p:nvPr/>
        </p:nvSpPr>
        <p:spPr>
          <a:xfrm>
            <a:off x="4377055" y="1946910"/>
            <a:ext cx="2051050" cy="368300"/>
          </a:xfrm>
          <a:prstGeom prst="rect">
            <a:avLst/>
          </a:prstGeom>
          <a:noFill/>
        </p:spPr>
        <p:txBody>
          <a:bodyPr wrap="square" rtlCol="0">
            <a:spAutoFit/>
          </a:bodyPr>
          <a:p>
            <a:pPr algn="ctr"/>
            <a:r>
              <a:rPr lang="zh-CN" altLang="en-US" b="1">
                <a:latin typeface="华文楷体" panose="02010600040101010101" charset="-122"/>
                <a:ea typeface="华文楷体" panose="02010600040101010101" charset="-122"/>
              </a:rPr>
              <a:t>主要参数</a:t>
            </a:r>
            <a:endParaRPr lang="zh-CN" altLang="en-US" b="1">
              <a:latin typeface="华文楷体" panose="02010600040101010101" charset="-122"/>
              <a:ea typeface="华文楷体" panose="02010600040101010101" charset="-122"/>
            </a:endParaRPr>
          </a:p>
        </p:txBody>
      </p:sp>
      <p:sp>
        <p:nvSpPr>
          <p:cNvPr id="23" name="文本框 22"/>
          <p:cNvSpPr txBox="1"/>
          <p:nvPr/>
        </p:nvSpPr>
        <p:spPr>
          <a:xfrm>
            <a:off x="608330" y="2780665"/>
            <a:ext cx="3039110" cy="3969385"/>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标准的WMT2014英德数据集</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包含约450万个句子对</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字对编码对句子进行编码</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源-目标词汇表共包含约37000个标记</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每个训练批次包含一组约25000个源标记和25000个目标标记的句子对</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p:txBody>
      </p:sp>
      <p:cxnSp>
        <p:nvCxnSpPr>
          <p:cNvPr id="24" name="直接连接符 23"/>
          <p:cNvCxnSpPr/>
          <p:nvPr/>
        </p:nvCxnSpPr>
        <p:spPr>
          <a:xfrm>
            <a:off x="4125595" y="1891665"/>
            <a:ext cx="0" cy="4345940"/>
          </a:xfrm>
          <a:prstGeom prst="line">
            <a:avLst/>
          </a:prstGeom>
          <a:ln>
            <a:prstDash val="lgDash"/>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4378325" y="2747645"/>
            <a:ext cx="2128520" cy="3969385"/>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）模型维度：</a:t>
            </a:r>
            <a:r>
              <a:rPr lang="en-US" altLang="zh-CN">
                <a:latin typeface="华文楷体" panose="02010600040101010101" charset="-122"/>
                <a:ea typeface="华文楷体" panose="02010600040101010101" charset="-122"/>
                <a:cs typeface="华文楷体" panose="02010600040101010101" charset="-122"/>
              </a:rPr>
              <a:t>512</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）头数：</a:t>
            </a:r>
            <a:r>
              <a:rPr lang="en-US" altLang="zh-CN">
                <a:latin typeface="华文楷体" panose="02010600040101010101" charset="-122"/>
                <a:ea typeface="华文楷体" panose="02010600040101010101" charset="-122"/>
                <a:cs typeface="华文楷体" panose="02010600040101010101" charset="-122"/>
              </a:rPr>
              <a:t>8</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）多头部分</a:t>
            </a:r>
            <a:r>
              <a:rPr lang="en-US" altLang="zh-CN">
                <a:latin typeface="华文楷体" panose="02010600040101010101" charset="-122"/>
                <a:ea typeface="华文楷体" panose="02010600040101010101" charset="-122"/>
                <a:cs typeface="华文楷体" panose="02010600040101010101" charset="-122"/>
              </a:rPr>
              <a:t>q</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k</a:t>
            </a:r>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v</a:t>
            </a:r>
            <a:r>
              <a:rPr lang="zh-CN" altLang="en-US">
                <a:latin typeface="华文楷体" panose="02010600040101010101" charset="-122"/>
                <a:ea typeface="华文楷体" panose="02010600040101010101" charset="-122"/>
                <a:cs typeface="华文楷体" panose="02010600040101010101" charset="-122"/>
              </a:rPr>
              <a:t>长度：</a:t>
            </a:r>
            <a:r>
              <a:rPr lang="en-US" altLang="zh-CN">
                <a:latin typeface="华文楷体" panose="02010600040101010101" charset="-122"/>
                <a:ea typeface="华文楷体" panose="02010600040101010101" charset="-122"/>
                <a:cs typeface="华文楷体" panose="02010600040101010101" charset="-122"/>
              </a:rPr>
              <a:t> 512/8 = 64</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dropout</a:t>
            </a:r>
            <a:r>
              <a:rPr lang="zh-CN" altLang="en-US">
                <a:latin typeface="华文楷体" panose="02010600040101010101" charset="-122"/>
                <a:ea typeface="华文楷体" panose="02010600040101010101" charset="-122"/>
                <a:cs typeface="华文楷体" panose="02010600040101010101" charset="-122"/>
              </a:rPr>
              <a:t>：0.1，作用在残差部分和原始嵌入与位置嵌入之和后。</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）标签平滑：</a:t>
            </a:r>
            <a:r>
              <a:rPr lang="en-US" altLang="zh-CN">
                <a:latin typeface="华文楷体" panose="02010600040101010101" charset="-122"/>
                <a:ea typeface="华文楷体" panose="02010600040101010101" charset="-122"/>
                <a:cs typeface="华文楷体" panose="02010600040101010101" charset="-122"/>
              </a:rPr>
              <a:t>ϵls</a:t>
            </a:r>
            <a:r>
              <a:rPr lang="zh-CN" altLang="en-US">
                <a:latin typeface="华文楷体" panose="02010600040101010101" charset="-122"/>
                <a:ea typeface="华文楷体" panose="02010600040101010101" charset="-122"/>
                <a:cs typeface="华文楷体" panose="02010600040101010101" charset="-122"/>
              </a:rPr>
              <a:t> = 0.1。</a:t>
            </a:r>
            <a:endParaRPr lang="zh-CN" altLang="en-US">
              <a:latin typeface="华文楷体" panose="02010600040101010101" charset="-122"/>
              <a:ea typeface="华文楷体" panose="02010600040101010101" charset="-122"/>
              <a:cs typeface="华文楷体" panose="02010600040101010101" charset="-122"/>
            </a:endParaRPr>
          </a:p>
        </p:txBody>
      </p:sp>
      <p:sp>
        <p:nvSpPr>
          <p:cNvPr id="26" name="文本框 25"/>
          <p:cNvSpPr txBox="1"/>
          <p:nvPr/>
        </p:nvSpPr>
        <p:spPr>
          <a:xfrm>
            <a:off x="6759575" y="2747645"/>
            <a:ext cx="2128520" cy="2861310"/>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a:t>
            </a:r>
            <a:r>
              <a:rPr>
                <a:latin typeface="华文楷体" panose="02010600040101010101" charset="-122"/>
                <a:ea typeface="华文楷体" panose="02010600040101010101" charset="-122"/>
                <a:cs typeface="华文楷体" panose="02010600040101010101" charset="-122"/>
              </a:rPr>
              <a:t>一台装有8个</a:t>
            </a:r>
            <a:r>
              <a:rPr lang="en-US" altLang="zh-CN">
                <a:latin typeface="华文楷体" panose="02010600040101010101" charset="-122"/>
                <a:ea typeface="华文楷体" panose="02010600040101010101" charset="-122"/>
                <a:cs typeface="华文楷体" panose="02010600040101010101" charset="-122"/>
              </a:rPr>
              <a:t>NVIDIA P100 GPU</a:t>
            </a:r>
            <a:r>
              <a:rPr>
                <a:latin typeface="华文楷体" panose="02010600040101010101" charset="-122"/>
                <a:ea typeface="华文楷体" panose="02010600040101010101" charset="-122"/>
                <a:cs typeface="华文楷体" panose="02010600040101010101" charset="-122"/>
              </a:rPr>
              <a:t>的机器</a:t>
            </a:r>
            <a:r>
              <a:rPr lang="zh-CN">
                <a:latin typeface="华文楷体" panose="02010600040101010101" charset="-122"/>
                <a:ea typeface="华文楷体" panose="02010600040101010101" charset="-122"/>
                <a:cs typeface="华文楷体" panose="02010600040101010101" charset="-122"/>
              </a:rPr>
              <a:t>。</a:t>
            </a:r>
            <a:endParaRPr lang="zh-CN">
              <a:latin typeface="华文楷体" panose="02010600040101010101" charset="-122"/>
              <a:ea typeface="华文楷体" panose="02010600040101010101" charset="-122"/>
              <a:cs typeface="华文楷体" panose="02010600040101010101" charset="-122"/>
            </a:endParaRPr>
          </a:p>
          <a:p>
            <a:endParaRPr 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）一轮大约需要0.4秒。</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）共10万步或12小时。</a:t>
            </a:r>
            <a:endParaRPr lang="zh-CN" altLang="en-US">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p:txBody>
      </p:sp>
      <p:sp>
        <p:nvSpPr>
          <p:cNvPr id="27" name="文本框 26"/>
          <p:cNvSpPr txBox="1"/>
          <p:nvPr/>
        </p:nvSpPr>
        <p:spPr>
          <a:xfrm>
            <a:off x="9289415" y="2780665"/>
            <a:ext cx="2128520" cy="2734310"/>
          </a:xfrm>
          <a:prstGeom prst="rect">
            <a:avLst/>
          </a:prstGeom>
          <a:noFill/>
        </p:spPr>
        <p:txBody>
          <a:bodyPr wrap="square" rtlCol="0">
            <a:no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Adam</a:t>
            </a:r>
            <a:r>
              <a:rPr>
                <a:latin typeface="华文楷体" panose="02010600040101010101" charset="-122"/>
                <a:ea typeface="华文楷体" panose="02010600040101010101" charset="-122"/>
                <a:cs typeface="华文楷体" panose="02010600040101010101" charset="-122"/>
              </a:rPr>
              <a:t>优化器</a:t>
            </a:r>
            <a:r>
              <a:rPr lang="zh-CN">
                <a:latin typeface="华文楷体" panose="02010600040101010101" charset="-122"/>
                <a:ea typeface="华文楷体" panose="02010600040101010101" charset="-122"/>
                <a:cs typeface="华文楷体" panose="02010600040101010101" charset="-122"/>
              </a:rPr>
              <a:t>：</a:t>
            </a:r>
            <a:r>
              <a:rPr>
                <a:latin typeface="华文楷体" panose="02010600040101010101" charset="-122"/>
                <a:ea typeface="华文楷体" panose="02010600040101010101" charset="-122"/>
                <a:cs typeface="华文楷体" panose="02010600040101010101" charset="-122"/>
              </a:rPr>
              <a:t>β1 = 0.9，β2 = 0.98和ϵ = 10−9</a:t>
            </a:r>
            <a:r>
              <a:rPr lang="zh-CN">
                <a:latin typeface="华文楷体" panose="02010600040101010101" charset="-122"/>
                <a:ea typeface="华文楷体" panose="02010600040101010101" charset="-122"/>
                <a:cs typeface="华文楷体" panose="02010600040101010101" charset="-122"/>
              </a:rPr>
              <a:t>。</a:t>
            </a:r>
            <a:endParaRPr lang="zh-CN">
              <a:latin typeface="华文楷体" panose="02010600040101010101" charset="-122"/>
              <a:ea typeface="华文楷体" panose="02010600040101010101" charset="-122"/>
              <a:cs typeface="华文楷体" panose="02010600040101010101" charset="-122"/>
            </a:endParaRPr>
          </a:p>
          <a:p>
            <a:endParaRPr 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warmup_steps</a:t>
            </a:r>
            <a:r>
              <a:rPr lang="zh-CN" altLang="en-US">
                <a:latin typeface="华文楷体" panose="02010600040101010101" charset="-122"/>
                <a:ea typeface="华文楷体" panose="02010600040101010101" charset="-122"/>
                <a:cs typeface="华文楷体" panose="02010600040101010101" charset="-122"/>
              </a:rPr>
              <a:t>个训练步骤中线性增加学习率，之后按步骤数的倒数平方成比例地降低。</a:t>
            </a:r>
            <a:r>
              <a:rPr lang="en-US" altLang="zh-CN">
                <a:latin typeface="华文楷体" panose="02010600040101010101" charset="-122"/>
                <a:ea typeface="华文楷体" panose="02010600040101010101" charset="-122"/>
                <a:cs typeface="华文楷体" panose="02010600040101010101" charset="-122"/>
              </a:rPr>
              <a:t>warmup_steps</a:t>
            </a:r>
            <a:r>
              <a:rPr lang="zh-CN" altLang="en-US">
                <a:latin typeface="华文楷体" panose="02010600040101010101" charset="-122"/>
                <a:ea typeface="华文楷体" panose="02010600040101010101" charset="-122"/>
                <a:cs typeface="华文楷体" panose="02010600040101010101" charset="-122"/>
              </a:rPr>
              <a:t>=4000</a:t>
            </a:r>
            <a:endParaRPr lang="zh-CN" altLang="en-US">
              <a:latin typeface="华文楷体" panose="02010600040101010101" charset="-122"/>
              <a:ea typeface="华文楷体" panose="02010600040101010101" charset="-122"/>
              <a:cs typeface="华文楷体" panose="02010600040101010101" charset="-122"/>
            </a:endParaRPr>
          </a:p>
        </p:txBody>
      </p:sp>
      <p:cxnSp>
        <p:nvCxnSpPr>
          <p:cNvPr id="29" name="直接连接符 28"/>
          <p:cNvCxnSpPr/>
          <p:nvPr/>
        </p:nvCxnSpPr>
        <p:spPr>
          <a:xfrm>
            <a:off x="6592570" y="1946910"/>
            <a:ext cx="0" cy="4345940"/>
          </a:xfrm>
          <a:prstGeom prst="line">
            <a:avLst/>
          </a:prstGeom>
          <a:ln>
            <a:prstDash val="lgDash"/>
          </a:ln>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9140825" y="1946910"/>
            <a:ext cx="0" cy="4345940"/>
          </a:xfrm>
          <a:prstGeom prst="line">
            <a:avLst/>
          </a:prstGeom>
          <a:ln>
            <a:prstDash val="lgDash"/>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Transformer训练过程</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训练结论</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pic>
        <p:nvPicPr>
          <p:cNvPr id="2" name="图片 1"/>
          <p:cNvPicPr>
            <a:picLocks noChangeAspect="1"/>
          </p:cNvPicPr>
          <p:nvPr/>
        </p:nvPicPr>
        <p:blipFill>
          <a:blip r:embed="rId1"/>
          <a:stretch>
            <a:fillRect/>
          </a:stretch>
        </p:blipFill>
        <p:spPr>
          <a:xfrm>
            <a:off x="981075" y="1991995"/>
            <a:ext cx="10229850" cy="4410075"/>
          </a:xfrm>
          <a:prstGeom prst="rect">
            <a:avLst/>
          </a:prstGeom>
        </p:spPr>
      </p:pic>
      <p:sp>
        <p:nvSpPr>
          <p:cNvPr id="3" name="文本框 2"/>
          <p:cNvSpPr txBox="1"/>
          <p:nvPr/>
        </p:nvSpPr>
        <p:spPr>
          <a:xfrm>
            <a:off x="1305560" y="1200785"/>
            <a:ext cx="9711690" cy="64516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Transformer </a:t>
            </a:r>
            <a:r>
              <a:rPr lang="zh-CN" altLang="en-US">
                <a:latin typeface="华文楷体" panose="02010600040101010101" charset="-122"/>
                <a:ea typeface="华文楷体" panose="02010600040101010101" charset="-122"/>
                <a:cs typeface="华文楷体" panose="02010600040101010101" charset="-122"/>
              </a:rPr>
              <a:t>在英语到德语和英语到法语 newstest2014 </a:t>
            </a:r>
            <a:r>
              <a:rPr lang="zh-CN" altLang="en-US">
                <a:latin typeface="华文楷体" panose="02010600040101010101" charset="-122"/>
                <a:ea typeface="华文楷体" panose="02010600040101010101" charset="-122"/>
                <a:cs typeface="华文楷体" panose="02010600040101010101" charset="-122"/>
              </a:rPr>
              <a:t>测试中取得了比以前最先进的模型更好的 BLEU </a:t>
            </a:r>
            <a:r>
              <a:rPr lang="zh-CN" altLang="en-US">
                <a:latin typeface="华文楷体" panose="02010600040101010101" charset="-122"/>
                <a:ea typeface="华文楷体" panose="02010600040101010101" charset="-122"/>
                <a:cs typeface="华文楷体" panose="02010600040101010101" charset="-122"/>
              </a:rPr>
              <a:t>得分，但训练成本仅是之前的一小部分</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289300"/>
            <a:ext cx="2806700" cy="706755"/>
          </a:xfrm>
          <a:prstGeom prst="rect">
            <a:avLst/>
          </a:prstGeom>
          <a:noFill/>
        </p:spPr>
        <p:txBody>
          <a:bodyPr wrap="square" rtlCol="0">
            <a:spAutoFit/>
          </a:bodyPr>
          <a:lstStyle/>
          <a:p>
            <a:pPr algn="ctr"/>
            <a:r>
              <a:rPr lang="zh-CN" altLang="en-US" sz="4000">
                <a:solidFill>
                  <a:schemeClr val="bg1"/>
                </a:solidFill>
                <a:latin typeface="华文楷体" panose="02010600040101010101" charset="-122"/>
                <a:ea typeface="华文楷体" panose="02010600040101010101" charset="-122"/>
                <a:cs typeface="+mn-ea"/>
                <a:sym typeface="+mn-lt"/>
              </a:rPr>
              <a:t>三</a:t>
            </a:r>
            <a:endParaRPr lang="zh-CN" altLang="en-US" sz="4000">
              <a:solidFill>
                <a:schemeClr val="bg1"/>
              </a:solidFill>
              <a:latin typeface="华文楷体" panose="02010600040101010101" charset="-122"/>
              <a:ea typeface="华文楷体" panose="02010600040101010101" charset="-122"/>
              <a:cs typeface="+mn-ea"/>
              <a:sym typeface="+mn-lt"/>
            </a:endParaRPr>
          </a:p>
        </p:txBody>
      </p:sp>
      <p:sp>
        <p:nvSpPr>
          <p:cNvPr id="7" name="文本框 6"/>
          <p:cNvSpPr txBox="1"/>
          <p:nvPr/>
        </p:nvSpPr>
        <p:spPr>
          <a:xfrm>
            <a:off x="5099685" y="3289300"/>
            <a:ext cx="5857875" cy="706755"/>
          </a:xfrm>
          <a:prstGeom prst="rect">
            <a:avLst/>
          </a:prstGeom>
          <a:noFill/>
        </p:spPr>
        <p:txBody>
          <a:bodyPr wrap="square" rtlCol="0">
            <a:spAutoFit/>
          </a:bodyPr>
          <a:lstStyle/>
          <a:p>
            <a:pPr algn="l"/>
            <a:r>
              <a:rPr lang="en-US" altLang="zh-CN"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Transformer</a:t>
            </a:r>
            <a:r>
              <a:rPr lang="zh-CN" altLang="en-US"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代码实操</a:t>
            </a:r>
            <a:endParaRPr lang="en-US" altLang="zh-CN"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整体架构</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 name="文本框 1"/>
          <p:cNvSpPr txBox="1"/>
          <p:nvPr/>
        </p:nvSpPr>
        <p:spPr>
          <a:xfrm>
            <a:off x="899795" y="1580515"/>
            <a:ext cx="1003363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哈佛</a:t>
            </a:r>
            <a:r>
              <a:rPr lang="en-US" altLang="zh-CN">
                <a:latin typeface="华文楷体" panose="02010600040101010101" charset="-122"/>
                <a:ea typeface="华文楷体" panose="02010600040101010101" charset="-122"/>
                <a:cs typeface="华文楷体" panose="02010600040101010101" charset="-122"/>
              </a:rPr>
              <a:t>NLP</a:t>
            </a:r>
            <a:r>
              <a:rPr lang="zh-CN" altLang="en-US">
                <a:latin typeface="华文楷体" panose="02010600040101010101" charset="-122"/>
                <a:ea typeface="华文楷体" panose="02010600040101010101" charset="-122"/>
                <a:cs typeface="华文楷体" panose="02010600040101010101" charset="-122"/>
              </a:rPr>
              <a:t>团队复现了</a:t>
            </a:r>
            <a:r>
              <a:rPr lang="en-US" altLang="zh-CN">
                <a:latin typeface="华文楷体" panose="02010600040101010101" charset="-122"/>
                <a:ea typeface="华文楷体" panose="02010600040101010101" charset="-122"/>
                <a:cs typeface="华文楷体" panose="02010600040101010101" charset="-122"/>
              </a:rPr>
              <a:t>Transformer</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地址：https://github.com/harvardnlp/annotated-transformer。</a:t>
            </a:r>
            <a:endParaRPr lang="zh-CN" altLang="en-US">
              <a:latin typeface="华文楷体" panose="02010600040101010101" charset="-122"/>
              <a:ea typeface="华文楷体" panose="02010600040101010101" charset="-122"/>
              <a:cs typeface="华文楷体" panose="02010600040101010101" charset="-122"/>
            </a:endParaRPr>
          </a:p>
        </p:txBody>
      </p:sp>
      <p:sp>
        <p:nvSpPr>
          <p:cNvPr id="12" name="文本框 11"/>
          <p:cNvSpPr txBox="1"/>
          <p:nvPr/>
        </p:nvSpPr>
        <p:spPr>
          <a:xfrm>
            <a:off x="900430" y="2195195"/>
            <a:ext cx="5196205" cy="4024630"/>
          </a:xfrm>
          <a:prstGeom prst="rect">
            <a:avLst/>
          </a:prstGeom>
          <a:noFill/>
        </p:spPr>
        <p:txBody>
          <a:bodyPr wrap="square" rtlCol="0">
            <a:noAutofit/>
          </a:bodyPr>
          <a:p>
            <a:r>
              <a:rPr lang="en-US" altLang="zh-CN">
                <a:solidFill>
                  <a:srgbClr val="FF0000"/>
                </a:solidFill>
                <a:latin typeface="华文楷体" panose="02010600040101010101" charset="-122"/>
                <a:ea typeface="华文楷体" panose="02010600040101010101" charset="-122"/>
                <a:cs typeface="华文楷体" panose="02010600040101010101" charset="-122"/>
              </a:rPr>
              <a:t>1）原始输入部分</a:t>
            </a:r>
            <a:r>
              <a:rPr lang="zh-CN" altLang="en-US">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r>
              <a:rPr lang="zh-CN" altLang="en-US">
                <a:solidFill>
                  <a:srgbClr val="FF0000"/>
                </a:solidFill>
                <a:latin typeface="华文楷体" panose="02010600040101010101" charset="-122"/>
                <a:ea typeface="华文楷体" panose="02010600040101010101" charset="-122"/>
                <a:cs typeface="华文楷体" panose="02010600040101010101" charset="-122"/>
              </a:rPr>
              <a:t> </a:t>
            </a:r>
            <a:r>
              <a:rPr lang="en-US" altLang="zh-CN">
                <a:solidFill>
                  <a:srgbClr val="FF0000"/>
                </a:solidFill>
                <a:latin typeface="华文楷体" panose="02010600040101010101" charset="-122"/>
                <a:ea typeface="华文楷体" panose="02010600040101010101" charset="-122"/>
                <a:cs typeface="华文楷体" panose="02010600040101010101" charset="-122"/>
              </a:rPr>
              <a:t>     </a:t>
            </a:r>
            <a:r>
              <a:rPr lang="zh-CN" altLang="en-US" sz="1200">
                <a:solidFill>
                  <a:srgbClr val="FF0000"/>
                </a:solidFill>
                <a:latin typeface="华文楷体" panose="02010600040101010101" charset="-122"/>
                <a:ea typeface="华文楷体" panose="02010600040101010101" charset="-122"/>
                <a:cs typeface="华文楷体" panose="02010600040101010101" charset="-122"/>
              </a:rPr>
              <a:t> nn.Sequential(Embeddings(d_model, src_vocab), c(position))</a:t>
            </a:r>
            <a:endParaRPr lang="zh-CN" altLang="en-US" sz="1200">
              <a:solidFill>
                <a:srgbClr val="FF0000"/>
              </a:solidFill>
              <a:latin typeface="华文楷体" panose="02010600040101010101" charset="-122"/>
              <a:ea typeface="华文楷体" panose="02010600040101010101" charset="-122"/>
              <a:cs typeface="华文楷体" panose="02010600040101010101" charset="-122"/>
            </a:endParaRPr>
          </a:p>
          <a:p>
            <a:endParaRPr lang="en-US" altLang="zh-CN">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2）编码器部分</a:t>
            </a:r>
            <a:r>
              <a:rPr lang="zh-CN" altLang="en-US">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sz="120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sz="1200">
                <a:solidFill>
                  <a:srgbClr val="FF0000"/>
                </a:solidFill>
                <a:latin typeface="华文楷体" panose="02010600040101010101" charset="-122"/>
                <a:ea typeface="华文楷体" panose="02010600040101010101" charset="-122"/>
                <a:cs typeface="华文楷体" panose="02010600040101010101" charset="-122"/>
                <a:sym typeface="+mn-ea"/>
              </a:rPr>
              <a:t>Encoder(EncoderLayer(d_model, c(attn), c(ff), dropout), N)</a:t>
            </a:r>
            <a:endParaRPr lang="zh-CN" altLang="en-US" sz="1200">
              <a:solidFill>
                <a:srgbClr val="FF0000"/>
              </a:solidFill>
              <a:latin typeface="华文楷体" panose="02010600040101010101" charset="-122"/>
              <a:ea typeface="华文楷体" panose="02010600040101010101" charset="-122"/>
              <a:cs typeface="华文楷体" panose="02010600040101010101" charset="-122"/>
            </a:endParaRPr>
          </a:p>
          <a:p>
            <a:endParaRPr lang="en-US" altLang="zh-CN">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3）目标输入部分</a:t>
            </a:r>
            <a:r>
              <a:rPr lang="zh-CN" altLang="en-US">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pPr algn="l">
              <a:buClrTx/>
              <a:buSzTx/>
              <a:buFontTx/>
            </a:pPr>
            <a:r>
              <a:rPr lang="en-US" altLang="zh-CN" sz="1200">
                <a:solidFill>
                  <a:srgbClr val="FF0000"/>
                </a:solidFill>
                <a:latin typeface="华文楷体" panose="02010600040101010101" charset="-122"/>
                <a:ea typeface="华文楷体" panose="02010600040101010101" charset="-122"/>
                <a:cs typeface="华文楷体" panose="02010600040101010101" charset="-122"/>
              </a:rPr>
              <a:t>         nn.Sequential(Embeddings(d_model, tgt_vocab), c(position))</a:t>
            </a:r>
            <a:endParaRPr lang="en-US" altLang="zh-CN" sz="1200">
              <a:solidFill>
                <a:srgbClr val="FF0000"/>
              </a:solidFill>
              <a:latin typeface="华文楷体" panose="02010600040101010101" charset="-122"/>
              <a:ea typeface="华文楷体" panose="02010600040101010101" charset="-122"/>
              <a:cs typeface="华文楷体" panose="02010600040101010101" charset="-122"/>
            </a:endParaRPr>
          </a:p>
          <a:p>
            <a:endParaRPr lang="en-US" altLang="zh-CN">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4）解码器部分</a:t>
            </a:r>
            <a:r>
              <a:rPr lang="zh-CN" altLang="en-US">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pPr algn="l">
              <a:buClrTx/>
              <a:buSzTx/>
              <a:buFontTx/>
            </a:pPr>
            <a:r>
              <a:rPr lang="en-US" altLang="zh-CN" sz="1200">
                <a:solidFill>
                  <a:srgbClr val="FF0000"/>
                </a:solidFill>
                <a:latin typeface="华文楷体" panose="02010600040101010101" charset="-122"/>
                <a:ea typeface="华文楷体" panose="02010600040101010101" charset="-122"/>
                <a:cs typeface="华文楷体" panose="02010600040101010101" charset="-122"/>
              </a:rPr>
              <a:t>       Decoder(DecoderLayer(d_model, c(attn), c(attn), c(ff), dropout), N)</a:t>
            </a:r>
            <a:endParaRPr lang="en-US" altLang="zh-CN" sz="1200">
              <a:solidFill>
                <a:srgbClr val="FF0000"/>
              </a:solidFill>
              <a:latin typeface="华文楷体" panose="02010600040101010101" charset="-122"/>
              <a:ea typeface="华文楷体" panose="02010600040101010101" charset="-122"/>
              <a:cs typeface="华文楷体" panose="02010600040101010101" charset="-122"/>
            </a:endParaRPr>
          </a:p>
          <a:p>
            <a:endParaRPr lang="en-US" altLang="zh-CN">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5）目标输出部分</a:t>
            </a:r>
            <a:r>
              <a:rPr lang="zh-CN" altLang="en-US">
                <a:solidFill>
                  <a:srgbClr val="FF0000"/>
                </a:solidFill>
                <a:latin typeface="华文楷体" panose="02010600040101010101" charset="-122"/>
                <a:ea typeface="华文楷体" panose="02010600040101010101" charset="-122"/>
                <a:cs typeface="华文楷体" panose="02010600040101010101" charset="-122"/>
              </a:rPr>
              <a:t>：</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pPr algn="l">
              <a:buClrTx/>
              <a:buSzTx/>
              <a:buFontTx/>
            </a:pPr>
            <a:r>
              <a:rPr lang="en-US" altLang="zh-CN" sz="1200">
                <a:solidFill>
                  <a:srgbClr val="FF0000"/>
                </a:solidFill>
                <a:latin typeface="华文楷体" panose="02010600040101010101" charset="-122"/>
                <a:ea typeface="华文楷体" panose="02010600040101010101" charset="-122"/>
                <a:cs typeface="华文楷体" panose="02010600040101010101" charset="-122"/>
              </a:rPr>
              <a:t>       Generator(d_model, tgt_vocab)</a:t>
            </a:r>
            <a:endParaRPr lang="en-US" altLang="zh-CN" sz="1200">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13" name="文本框 12"/>
          <p:cNvSpPr txBox="1"/>
          <p:nvPr/>
        </p:nvSpPr>
        <p:spPr>
          <a:xfrm>
            <a:off x="6297930" y="2148840"/>
            <a:ext cx="4420870" cy="4071620"/>
          </a:xfrm>
          <a:prstGeom prst="rect">
            <a:avLst/>
          </a:prstGeom>
          <a:solidFill>
            <a:schemeClr val="bg2"/>
          </a:solidFill>
        </p:spPr>
        <p:txBody>
          <a:bodyPr wrap="square" rtlCol="0">
            <a:noAutofit/>
          </a:bodyPr>
          <a:p>
            <a:r>
              <a:rPr lang="en-US" altLang="zh-CN" sz="800"/>
              <a:t>def make_model(</a:t>
            </a:r>
            <a:endParaRPr lang="en-US" altLang="zh-CN" sz="800"/>
          </a:p>
          <a:p>
            <a:r>
              <a:rPr lang="en-US" altLang="zh-CN" sz="800"/>
              <a:t>    src_vocab, tgt_vocab, N=6, d_model=512, d_ff=2048, h=8, dropout=0.1</a:t>
            </a:r>
            <a:endParaRPr lang="en-US" altLang="zh-CN" sz="800"/>
          </a:p>
          <a:p>
            <a:r>
              <a:rPr lang="en-US" altLang="zh-CN" sz="800"/>
              <a:t>):</a:t>
            </a:r>
            <a:endParaRPr lang="en-US" altLang="zh-CN" sz="800"/>
          </a:p>
          <a:p>
            <a:r>
              <a:rPr lang="en-US" altLang="zh-CN" sz="800"/>
              <a:t>    "Helper: Construct a model from hyperparameters."</a:t>
            </a:r>
            <a:endParaRPr lang="en-US" altLang="zh-CN" sz="800"/>
          </a:p>
          <a:p>
            <a:r>
              <a:rPr lang="en-US" altLang="zh-CN" sz="800"/>
              <a:t>    c = copy.deepcopy</a:t>
            </a:r>
            <a:endParaRPr lang="en-US" altLang="zh-CN" sz="800"/>
          </a:p>
          <a:p>
            <a:r>
              <a:rPr lang="en-US" altLang="zh-CN" sz="800"/>
              <a:t>    attn = MultiHeadedAttention(h, d_model)</a:t>
            </a:r>
            <a:endParaRPr lang="en-US" altLang="zh-CN" sz="800"/>
          </a:p>
          <a:p>
            <a:r>
              <a:rPr lang="en-US" altLang="zh-CN" sz="800"/>
              <a:t>    ff = PositionwiseFeedForward(d_model, d_ff, dropout)</a:t>
            </a:r>
            <a:endParaRPr lang="en-US" altLang="zh-CN" sz="800"/>
          </a:p>
          <a:p>
            <a:r>
              <a:rPr lang="en-US" altLang="zh-CN" sz="800"/>
              <a:t>    position = PositionalEncoding(d_model, dropout)</a:t>
            </a:r>
            <a:endParaRPr lang="en-US" altLang="zh-CN" sz="800"/>
          </a:p>
          <a:p>
            <a:r>
              <a:rPr lang="en-US" altLang="zh-CN" sz="800"/>
              <a:t>    model = EncoderDecoder(</a:t>
            </a:r>
            <a:endParaRPr lang="en-US" altLang="zh-CN" sz="800"/>
          </a:p>
          <a:p>
            <a:r>
              <a:rPr lang="en-US" altLang="zh-CN" sz="800"/>
              <a:t>        Encoder(EncoderLayer(d_model, c(attn), c(ff), dropout), N),</a:t>
            </a:r>
            <a:endParaRPr lang="en-US" altLang="zh-CN" sz="800"/>
          </a:p>
          <a:p>
            <a:r>
              <a:rPr lang="en-US" altLang="zh-CN" sz="800"/>
              <a:t>        Decoder(DecoderLayer(d_model, c(attn), c(attn), c(ff), dropout), N),</a:t>
            </a:r>
            <a:endParaRPr lang="en-US" altLang="zh-CN" sz="800"/>
          </a:p>
          <a:p>
            <a:r>
              <a:rPr lang="en-US" altLang="zh-CN" sz="800"/>
              <a:t>        nn.Sequential(Embeddings(d_model, src_vocab), c(position)),</a:t>
            </a:r>
            <a:endParaRPr lang="en-US" altLang="zh-CN" sz="800"/>
          </a:p>
          <a:p>
            <a:r>
              <a:rPr lang="en-US" altLang="zh-CN" sz="800"/>
              <a:t>        nn.Sequential(Embeddings(d_model, tgt_vocab), c(position)),</a:t>
            </a:r>
            <a:endParaRPr lang="en-US" altLang="zh-CN" sz="800"/>
          </a:p>
          <a:p>
            <a:r>
              <a:rPr lang="en-US" altLang="zh-CN" sz="800"/>
              <a:t>        Generator(d_model, tgt_vocab),</a:t>
            </a:r>
            <a:endParaRPr lang="en-US" altLang="zh-CN" sz="800"/>
          </a:p>
          <a:p>
            <a:r>
              <a:rPr lang="en-US" altLang="zh-CN" sz="800"/>
              <a:t>    )</a:t>
            </a:r>
            <a:endParaRPr lang="en-US" altLang="zh-CN" sz="800"/>
          </a:p>
          <a:p>
            <a:endParaRPr lang="en-US" altLang="zh-CN" sz="800"/>
          </a:p>
          <a:p>
            <a:r>
              <a:rPr lang="en-US" altLang="zh-CN" sz="800"/>
              <a:t>    # This was important from their code.</a:t>
            </a:r>
            <a:endParaRPr lang="en-US" altLang="zh-CN" sz="800"/>
          </a:p>
          <a:p>
            <a:r>
              <a:rPr lang="en-US" altLang="zh-CN" sz="800"/>
              <a:t>    # Initialize parameters with Glorot / fan_avg.</a:t>
            </a:r>
            <a:endParaRPr lang="en-US" altLang="zh-CN" sz="800"/>
          </a:p>
          <a:p>
            <a:r>
              <a:rPr lang="en-US" altLang="zh-CN" sz="800"/>
              <a:t>    for p in model.parameters():</a:t>
            </a:r>
            <a:endParaRPr lang="en-US" altLang="zh-CN" sz="800"/>
          </a:p>
          <a:p>
            <a:r>
              <a:rPr lang="en-US" altLang="zh-CN" sz="800"/>
              <a:t>        if p.dim() &gt; 1:</a:t>
            </a:r>
            <a:endParaRPr lang="en-US" altLang="zh-CN" sz="800"/>
          </a:p>
          <a:p>
            <a:r>
              <a:rPr lang="en-US" altLang="zh-CN" sz="800"/>
              <a:t>            nn.init.xavier_uniform_(p)</a:t>
            </a:r>
            <a:endParaRPr lang="en-US" altLang="zh-CN" sz="800"/>
          </a:p>
          <a:p>
            <a:r>
              <a:rPr lang="en-US" altLang="zh-CN" sz="800"/>
              <a:t>    return model</a:t>
            </a:r>
            <a:endParaRPr lang="en-US" altLang="zh-CN" sz="800"/>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训练概要</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3" name="文本框 2"/>
          <p:cNvSpPr txBox="1"/>
          <p:nvPr/>
        </p:nvSpPr>
        <p:spPr>
          <a:xfrm>
            <a:off x="5814695" y="1746885"/>
            <a:ext cx="4420870" cy="3363595"/>
          </a:xfrm>
          <a:prstGeom prst="rect">
            <a:avLst/>
          </a:prstGeom>
          <a:solidFill>
            <a:schemeClr val="bg2"/>
          </a:solidFill>
        </p:spPr>
        <p:txBody>
          <a:bodyPr wrap="square" rtlCol="0">
            <a:noAutofit/>
          </a:bodyPr>
          <a:p>
            <a:r>
              <a:rPr lang="en-US" altLang="zh-CN" sz="800"/>
              <a:t>class EncoderDecoder(nn.Module):</a:t>
            </a:r>
            <a:endParaRPr lang="en-US" altLang="zh-CN" sz="800"/>
          </a:p>
          <a:p>
            <a:r>
              <a:rPr lang="en-US" altLang="zh-CN" sz="800"/>
              <a:t>    """</a:t>
            </a:r>
            <a:endParaRPr lang="en-US" altLang="zh-CN" sz="800"/>
          </a:p>
          <a:p>
            <a:r>
              <a:rPr lang="en-US" altLang="zh-CN" sz="800"/>
              <a:t>    A standard Encoder-Decoder architecture. Base for this and many</a:t>
            </a:r>
            <a:endParaRPr lang="en-US" altLang="zh-CN" sz="800"/>
          </a:p>
          <a:p>
            <a:r>
              <a:rPr lang="en-US" altLang="zh-CN" sz="800"/>
              <a:t>    other models.</a:t>
            </a:r>
            <a:endParaRPr lang="en-US" altLang="zh-CN" sz="800"/>
          </a:p>
          <a:p>
            <a:r>
              <a:rPr lang="en-US" altLang="zh-CN" sz="800"/>
              <a:t>    """</a:t>
            </a:r>
            <a:endParaRPr lang="en-US" altLang="zh-CN" sz="800"/>
          </a:p>
          <a:p>
            <a:endParaRPr lang="en-US" altLang="zh-CN" sz="800"/>
          </a:p>
          <a:p>
            <a:r>
              <a:rPr lang="en-US" altLang="zh-CN" sz="800"/>
              <a:t>    def __init__(self, encoder, decoder, src_embed, tgt_embed, generator):</a:t>
            </a:r>
            <a:endParaRPr lang="en-US" altLang="zh-CN" sz="800"/>
          </a:p>
          <a:p>
            <a:r>
              <a:rPr lang="en-US" altLang="zh-CN" sz="800"/>
              <a:t>        super(EncoderDecoder, self).__init__()</a:t>
            </a:r>
            <a:endParaRPr lang="en-US" altLang="zh-CN" sz="800"/>
          </a:p>
          <a:p>
            <a:r>
              <a:rPr lang="en-US" altLang="zh-CN" sz="800"/>
              <a:t>        self.encoder = encoder</a:t>
            </a:r>
            <a:endParaRPr lang="en-US" altLang="zh-CN" sz="800"/>
          </a:p>
          <a:p>
            <a:r>
              <a:rPr lang="en-US" altLang="zh-CN" sz="800"/>
              <a:t>        self.decoder = decoder</a:t>
            </a:r>
            <a:endParaRPr lang="en-US" altLang="zh-CN" sz="800"/>
          </a:p>
          <a:p>
            <a:r>
              <a:rPr lang="en-US" altLang="zh-CN" sz="800"/>
              <a:t>        self.src_embed = src_embed</a:t>
            </a:r>
            <a:endParaRPr lang="en-US" altLang="zh-CN" sz="800"/>
          </a:p>
          <a:p>
            <a:r>
              <a:rPr lang="en-US" altLang="zh-CN" sz="800"/>
              <a:t>        self.tgt_embed = tgt_embed</a:t>
            </a:r>
            <a:endParaRPr lang="en-US" altLang="zh-CN" sz="800"/>
          </a:p>
          <a:p>
            <a:r>
              <a:rPr lang="en-US" altLang="zh-CN" sz="800"/>
              <a:t>        self.generator = generator</a:t>
            </a:r>
            <a:endParaRPr lang="en-US" altLang="zh-CN" sz="800"/>
          </a:p>
          <a:p>
            <a:endParaRPr lang="en-US" altLang="zh-CN" sz="800"/>
          </a:p>
          <a:p>
            <a:r>
              <a:rPr lang="en-US" altLang="zh-CN" sz="800"/>
              <a:t>    def forward(self, src, tgt, src_mask, tgt_mask):</a:t>
            </a:r>
            <a:endParaRPr lang="en-US" altLang="zh-CN" sz="800"/>
          </a:p>
          <a:p>
            <a:r>
              <a:rPr lang="en-US" altLang="zh-CN" sz="800"/>
              <a:t>        "Take in and process masked src and target sequences."</a:t>
            </a:r>
            <a:endParaRPr lang="en-US" altLang="zh-CN" sz="800"/>
          </a:p>
          <a:p>
            <a:r>
              <a:rPr lang="en-US" altLang="zh-CN" sz="800"/>
              <a:t>        return self.decode(self.encode(src, src_mask), src_mask, tgt, tgt_mask)</a:t>
            </a:r>
            <a:endParaRPr lang="en-US" altLang="zh-CN" sz="800"/>
          </a:p>
          <a:p>
            <a:endParaRPr lang="en-US" altLang="zh-CN" sz="800"/>
          </a:p>
          <a:p>
            <a:r>
              <a:rPr lang="en-US" altLang="zh-CN" sz="800"/>
              <a:t>    def encode(self, src, src_mask):</a:t>
            </a:r>
            <a:endParaRPr lang="en-US" altLang="zh-CN" sz="800"/>
          </a:p>
          <a:p>
            <a:r>
              <a:rPr lang="en-US" altLang="zh-CN" sz="800"/>
              <a:t>        return self.encoder(self.src_embed(src), src_mask)</a:t>
            </a:r>
            <a:endParaRPr lang="en-US" altLang="zh-CN" sz="800"/>
          </a:p>
          <a:p>
            <a:endParaRPr lang="en-US" altLang="zh-CN" sz="800"/>
          </a:p>
          <a:p>
            <a:r>
              <a:rPr lang="en-US" altLang="zh-CN" sz="800"/>
              <a:t>    def decode(self, memory, src_mask, tgt, tgt_mask):</a:t>
            </a:r>
            <a:endParaRPr lang="en-US" altLang="zh-CN" sz="800"/>
          </a:p>
          <a:p>
            <a:r>
              <a:rPr lang="en-US" altLang="zh-CN" sz="800"/>
              <a:t>        return self.decoder(self.tgt_embed(tgt), memory, src_mask, tgt_mask)</a:t>
            </a:r>
            <a:endParaRPr lang="en-US" altLang="zh-CN" sz="800"/>
          </a:p>
        </p:txBody>
      </p:sp>
      <p:sp>
        <p:nvSpPr>
          <p:cNvPr id="7" name="文本框 6"/>
          <p:cNvSpPr txBox="1"/>
          <p:nvPr/>
        </p:nvSpPr>
        <p:spPr>
          <a:xfrm>
            <a:off x="988060" y="3479800"/>
            <a:ext cx="4420870" cy="1630680"/>
          </a:xfrm>
          <a:prstGeom prst="rect">
            <a:avLst/>
          </a:prstGeom>
          <a:solidFill>
            <a:schemeClr val="bg2"/>
          </a:solidFill>
        </p:spPr>
        <p:txBody>
          <a:bodyPr wrap="square" rtlCol="0">
            <a:noAutofit/>
          </a:bodyPr>
          <a:p>
            <a:r>
              <a:rPr lang="en-US" altLang="zh-CN" sz="800"/>
              <a:t>class Generator(nn.Module):</a:t>
            </a:r>
            <a:endParaRPr lang="en-US" altLang="zh-CN" sz="800"/>
          </a:p>
          <a:p>
            <a:r>
              <a:rPr lang="en-US" altLang="zh-CN" sz="800"/>
              <a:t>    "Define standard linear + softmax generation step."</a:t>
            </a:r>
            <a:endParaRPr lang="en-US" altLang="zh-CN" sz="800"/>
          </a:p>
          <a:p>
            <a:endParaRPr lang="en-US" altLang="zh-CN" sz="800"/>
          </a:p>
          <a:p>
            <a:r>
              <a:rPr lang="en-US" altLang="zh-CN" sz="800"/>
              <a:t>    def __init__(self, d_model, vocab):</a:t>
            </a:r>
            <a:endParaRPr lang="en-US" altLang="zh-CN" sz="800"/>
          </a:p>
          <a:p>
            <a:r>
              <a:rPr lang="en-US" altLang="zh-CN" sz="800"/>
              <a:t>        super(Generator, self).__init__()</a:t>
            </a:r>
            <a:endParaRPr lang="en-US" altLang="zh-CN" sz="800"/>
          </a:p>
          <a:p>
            <a:r>
              <a:rPr lang="en-US" altLang="zh-CN" sz="800"/>
              <a:t>        # See: https://pytorch.org/docs/stable/generated/torch.nn.Linear.html</a:t>
            </a:r>
            <a:endParaRPr lang="en-US" altLang="zh-CN" sz="800"/>
          </a:p>
          <a:p>
            <a:r>
              <a:rPr lang="en-US" altLang="zh-CN" sz="800"/>
              <a:t>        self.proj = nn.Linear(d_model, vocab)</a:t>
            </a:r>
            <a:endParaRPr lang="en-US" altLang="zh-CN" sz="800"/>
          </a:p>
          <a:p>
            <a:endParaRPr lang="en-US" altLang="zh-CN" sz="800"/>
          </a:p>
          <a:p>
            <a:r>
              <a:rPr lang="en-US" altLang="zh-CN" sz="800"/>
              <a:t>    def forward(self, x):</a:t>
            </a:r>
            <a:endParaRPr lang="en-US" altLang="zh-CN" sz="800"/>
          </a:p>
          <a:p>
            <a:r>
              <a:rPr lang="en-US" altLang="zh-CN" sz="800"/>
              <a:t>        return log_softmax(self.proj(x), dim=-1)</a:t>
            </a:r>
            <a:endParaRPr lang="en-US" altLang="zh-CN" sz="800"/>
          </a:p>
        </p:txBody>
      </p:sp>
      <p:sp>
        <p:nvSpPr>
          <p:cNvPr id="12" name="文本框 11"/>
          <p:cNvSpPr txBox="1"/>
          <p:nvPr/>
        </p:nvSpPr>
        <p:spPr>
          <a:xfrm>
            <a:off x="988060" y="1769110"/>
            <a:ext cx="4257040" cy="1198880"/>
          </a:xfrm>
          <a:prstGeom prst="rect">
            <a:avLst/>
          </a:prstGeom>
          <a:noFill/>
        </p:spPr>
        <p:txBody>
          <a:bodyPr wrap="square" rtlCol="0">
            <a:spAutoFit/>
          </a:bodyPr>
          <a:p>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EncoderDecoder</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：负责实现编码器和解码器功能。</a:t>
            </a:r>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a:p>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Generator</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：负责实现最终输出部分功能。</a:t>
            </a:r>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输入部分</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10" name="文本框 9"/>
          <p:cNvSpPr txBox="1"/>
          <p:nvPr/>
        </p:nvSpPr>
        <p:spPr>
          <a:xfrm>
            <a:off x="1188085" y="1313180"/>
            <a:ext cx="4420870" cy="3134360"/>
          </a:xfrm>
          <a:prstGeom prst="rect">
            <a:avLst/>
          </a:prstGeom>
          <a:solidFill>
            <a:schemeClr val="bg2"/>
          </a:solidFill>
        </p:spPr>
        <p:txBody>
          <a:bodyPr wrap="square" rtlCol="0">
            <a:noAutofit/>
          </a:bodyPr>
          <a:p>
            <a:r>
              <a:rPr lang="en-US" altLang="zh-CN" sz="800"/>
              <a:t>class Embeddings(nn.Module):</a:t>
            </a:r>
            <a:endParaRPr lang="en-US" altLang="zh-CN" sz="800"/>
          </a:p>
          <a:p>
            <a:r>
              <a:rPr lang="en-US" altLang="zh-CN" sz="800"/>
              <a:t>    def __init__(self, d_model, vocab):</a:t>
            </a:r>
            <a:endParaRPr lang="en-US" altLang="zh-CN" sz="800"/>
          </a:p>
          <a:p>
            <a:r>
              <a:rPr lang="en-US" altLang="zh-CN" sz="800"/>
              <a:t>        super(Embeddings, self).__init__()</a:t>
            </a:r>
            <a:endParaRPr lang="en-US" altLang="zh-CN" sz="800"/>
          </a:p>
          <a:p>
            <a:r>
              <a:rPr lang="en-US" altLang="zh-CN" sz="800"/>
              <a:t>        self.lut = nn.Embedding(vocab, d_model)</a:t>
            </a:r>
            <a:endParaRPr lang="en-US" altLang="zh-CN" sz="800"/>
          </a:p>
          <a:p>
            <a:r>
              <a:rPr lang="en-US" altLang="zh-CN" sz="800"/>
              <a:t>        self.d_model = d_model</a:t>
            </a:r>
            <a:endParaRPr lang="en-US" altLang="zh-CN" sz="800"/>
          </a:p>
          <a:p>
            <a:endParaRPr lang="en-US" altLang="zh-CN" sz="800"/>
          </a:p>
          <a:p>
            <a:r>
              <a:rPr lang="en-US" altLang="zh-CN" sz="800"/>
              <a:t>    def forward(self, x):</a:t>
            </a:r>
            <a:endParaRPr lang="en-US" altLang="zh-CN" sz="800"/>
          </a:p>
          <a:p>
            <a:r>
              <a:rPr lang="en-US" altLang="zh-CN" sz="800"/>
              <a:t>        return self.lut(x) * math.sqrt(self.d_model)</a:t>
            </a:r>
            <a:endParaRPr lang="en-US" altLang="zh-CN" sz="800"/>
          </a:p>
        </p:txBody>
      </p:sp>
      <p:sp>
        <p:nvSpPr>
          <p:cNvPr id="12" name="文本框 11"/>
          <p:cNvSpPr txBox="1"/>
          <p:nvPr/>
        </p:nvSpPr>
        <p:spPr>
          <a:xfrm>
            <a:off x="6374765" y="1313180"/>
            <a:ext cx="4420870" cy="3134360"/>
          </a:xfrm>
          <a:prstGeom prst="rect">
            <a:avLst/>
          </a:prstGeom>
          <a:solidFill>
            <a:schemeClr val="bg2"/>
          </a:solidFill>
        </p:spPr>
        <p:txBody>
          <a:bodyPr wrap="square" rtlCol="0">
            <a:noAutofit/>
          </a:bodyPr>
          <a:p>
            <a:r>
              <a:rPr lang="en-US" altLang="zh-CN" sz="800"/>
              <a:t>class PositionalEncoding(nn.Module):</a:t>
            </a:r>
            <a:endParaRPr lang="en-US" altLang="zh-CN" sz="800"/>
          </a:p>
          <a:p>
            <a:r>
              <a:rPr lang="en-US" altLang="zh-CN" sz="800"/>
              <a:t>    "Implement the PE function."</a:t>
            </a:r>
            <a:endParaRPr lang="en-US" altLang="zh-CN" sz="800"/>
          </a:p>
          <a:p>
            <a:endParaRPr lang="en-US" altLang="zh-CN" sz="800"/>
          </a:p>
          <a:p>
            <a:r>
              <a:rPr lang="en-US" altLang="zh-CN" sz="800"/>
              <a:t>    def __init__(self, d_model, dropout, max_len=5000):</a:t>
            </a:r>
            <a:endParaRPr lang="en-US" altLang="zh-CN" sz="800"/>
          </a:p>
          <a:p>
            <a:r>
              <a:rPr lang="en-US" altLang="zh-CN" sz="800"/>
              <a:t>        super(PositionalEncoding, self).__init__()</a:t>
            </a:r>
            <a:endParaRPr lang="en-US" altLang="zh-CN" sz="800"/>
          </a:p>
          <a:p>
            <a:r>
              <a:rPr lang="en-US" altLang="zh-CN" sz="800"/>
              <a:t>        self.dropout = nn.Dropout(p=dropout)</a:t>
            </a:r>
            <a:endParaRPr lang="en-US" altLang="zh-CN" sz="800"/>
          </a:p>
          <a:p>
            <a:endParaRPr lang="en-US" altLang="zh-CN" sz="800"/>
          </a:p>
          <a:p>
            <a:r>
              <a:rPr lang="en-US" altLang="zh-CN" sz="800"/>
              <a:t>        # Compute the positional encodings once in log space.</a:t>
            </a:r>
            <a:endParaRPr lang="en-US" altLang="zh-CN" sz="800"/>
          </a:p>
          <a:p>
            <a:r>
              <a:rPr lang="en-US" altLang="zh-CN" sz="800"/>
              <a:t>        pe = torch.zeros(max_len, d_model)</a:t>
            </a:r>
            <a:endParaRPr lang="en-US" altLang="zh-CN" sz="800"/>
          </a:p>
          <a:p>
            <a:r>
              <a:rPr lang="en-US" altLang="zh-CN" sz="800"/>
              <a:t>        position = torch.arange(0, max_len).unsqueeze(1)</a:t>
            </a:r>
            <a:endParaRPr lang="en-US" altLang="zh-CN" sz="800"/>
          </a:p>
          <a:p>
            <a:r>
              <a:rPr lang="en-US" altLang="zh-CN" sz="800"/>
              <a:t>        div_term = torch.exp(</a:t>
            </a:r>
            <a:endParaRPr lang="en-US" altLang="zh-CN" sz="800"/>
          </a:p>
          <a:p>
            <a:r>
              <a:rPr lang="en-US" altLang="zh-CN" sz="800"/>
              <a:t>            torch.arange(0, d_model, 2) * -(math.log(10000.0) / d_model)</a:t>
            </a:r>
            <a:endParaRPr lang="en-US" altLang="zh-CN" sz="800"/>
          </a:p>
          <a:p>
            <a:r>
              <a:rPr lang="en-US" altLang="zh-CN" sz="800"/>
              <a:t>        )</a:t>
            </a:r>
            <a:endParaRPr lang="en-US" altLang="zh-CN" sz="800"/>
          </a:p>
          <a:p>
            <a:r>
              <a:rPr lang="en-US" altLang="zh-CN" sz="800"/>
              <a:t>        pe[:, 0::2] = torch.sin(position * div_term)</a:t>
            </a:r>
            <a:endParaRPr lang="en-US" altLang="zh-CN" sz="800"/>
          </a:p>
          <a:p>
            <a:r>
              <a:rPr lang="en-US" altLang="zh-CN" sz="800"/>
              <a:t>        pe[:, 1::2] = torch.cos(position * div_term)</a:t>
            </a:r>
            <a:endParaRPr lang="en-US" altLang="zh-CN" sz="800"/>
          </a:p>
          <a:p>
            <a:r>
              <a:rPr lang="en-US" altLang="zh-CN" sz="800"/>
              <a:t>        pe = pe.unsqueeze(0)</a:t>
            </a:r>
            <a:endParaRPr lang="en-US" altLang="zh-CN" sz="800"/>
          </a:p>
          <a:p>
            <a:r>
              <a:rPr lang="en-US" altLang="zh-CN" sz="800"/>
              <a:t>        self.register_buffer("pe", pe)</a:t>
            </a:r>
            <a:endParaRPr lang="en-US" altLang="zh-CN" sz="800"/>
          </a:p>
          <a:p>
            <a:endParaRPr lang="en-US" altLang="zh-CN" sz="800"/>
          </a:p>
          <a:p>
            <a:r>
              <a:rPr lang="en-US" altLang="zh-CN" sz="800"/>
              <a:t>    def forward(self, x):</a:t>
            </a:r>
            <a:endParaRPr lang="en-US" altLang="zh-CN" sz="800"/>
          </a:p>
          <a:p>
            <a:r>
              <a:rPr lang="en-US" altLang="zh-CN" sz="800"/>
              <a:t>        x = x + self.pe[:, : x.size(1)].requires_grad_(False)</a:t>
            </a:r>
            <a:endParaRPr lang="en-US" altLang="zh-CN" sz="800"/>
          </a:p>
          <a:p>
            <a:r>
              <a:rPr lang="en-US" altLang="zh-CN" sz="800"/>
              <a:t>        return self.dropout(x)</a:t>
            </a:r>
            <a:endParaRPr lang="en-US" altLang="zh-CN" sz="800"/>
          </a:p>
        </p:txBody>
      </p:sp>
      <p:sp>
        <p:nvSpPr>
          <p:cNvPr id="15" name="文本框 14"/>
          <p:cNvSpPr txBox="1"/>
          <p:nvPr/>
        </p:nvSpPr>
        <p:spPr>
          <a:xfrm>
            <a:off x="1870075" y="479171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cs typeface="华文楷体" panose="02010600040101010101" charset="-122"/>
              </a:rPr>
              <a:t>负责</a:t>
            </a:r>
            <a:r>
              <a:rPr lang="en-US" altLang="zh-CN">
                <a:solidFill>
                  <a:srgbClr val="FF0000"/>
                </a:solidFill>
                <a:latin typeface="华文楷体" panose="02010600040101010101" charset="-122"/>
                <a:ea typeface="华文楷体" panose="02010600040101010101" charset="-122"/>
                <a:cs typeface="华文楷体" panose="02010600040101010101" charset="-122"/>
              </a:rPr>
              <a:t>Embedding</a:t>
            </a:r>
            <a:r>
              <a:rPr lang="zh-CN" altLang="en-US">
                <a:solidFill>
                  <a:srgbClr val="FF0000"/>
                </a:solidFill>
                <a:latin typeface="华文楷体" panose="02010600040101010101" charset="-122"/>
                <a:ea typeface="华文楷体" panose="02010600040101010101" charset="-122"/>
                <a:cs typeface="华文楷体" panose="02010600040101010101" charset="-122"/>
              </a:rPr>
              <a:t>层功能</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16" name="上箭头 15"/>
          <p:cNvSpPr/>
          <p:nvPr/>
        </p:nvSpPr>
        <p:spPr>
          <a:xfrm>
            <a:off x="3192780" y="445770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7242810" y="479171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rPr>
              <a:t>负责位置编码功能</a:t>
            </a:r>
            <a:endParaRPr lang="zh-CN" altLang="en-US">
              <a:solidFill>
                <a:srgbClr val="FF0000"/>
              </a:solidFill>
              <a:latin typeface="华文楷体" panose="02010600040101010101" charset="-122"/>
              <a:ea typeface="华文楷体" panose="02010600040101010101" charset="-122"/>
            </a:endParaRPr>
          </a:p>
        </p:txBody>
      </p:sp>
      <p:sp>
        <p:nvSpPr>
          <p:cNvPr id="18" name="上箭头 17"/>
          <p:cNvSpPr/>
          <p:nvPr/>
        </p:nvSpPr>
        <p:spPr>
          <a:xfrm>
            <a:off x="8564880" y="444373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8134350" cy="670560"/>
            <a:chOff x="680" y="538"/>
            <a:chExt cx="12810"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1754"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编码器部分（一）</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10" name="文本框 9"/>
          <p:cNvSpPr txBox="1"/>
          <p:nvPr/>
        </p:nvSpPr>
        <p:spPr>
          <a:xfrm>
            <a:off x="1102360" y="4754245"/>
            <a:ext cx="4420870" cy="1834515"/>
          </a:xfrm>
          <a:prstGeom prst="rect">
            <a:avLst/>
          </a:prstGeom>
          <a:solidFill>
            <a:schemeClr val="bg2"/>
          </a:solidFill>
        </p:spPr>
        <p:txBody>
          <a:bodyPr wrap="square" rtlCol="0">
            <a:noAutofit/>
          </a:bodyPr>
          <a:p>
            <a:pPr lvl="0" algn="l">
              <a:buClrTx/>
              <a:buSzTx/>
              <a:buFontTx/>
            </a:pPr>
            <a:r>
              <a:rPr lang="en-US" altLang="zh-CN" sz="800">
                <a:sym typeface="+mn-ea"/>
              </a:rPr>
              <a:t>class SublayerConnection(nn.Module):</a:t>
            </a:r>
            <a:endParaRPr lang="en-US" altLang="zh-CN" sz="800">
              <a:sym typeface="+mn-ea"/>
            </a:endParaRPr>
          </a:p>
          <a:p>
            <a:pPr lvl="0" algn="l">
              <a:buClrTx/>
              <a:buSzTx/>
              <a:buFontTx/>
            </a:pPr>
            <a:r>
              <a:rPr lang="en-US" altLang="zh-CN" sz="800">
                <a:sym typeface="+mn-ea"/>
              </a:rPr>
              <a:t>    """</a:t>
            </a:r>
            <a:endParaRPr lang="en-US" altLang="zh-CN" sz="800">
              <a:sym typeface="+mn-ea"/>
            </a:endParaRPr>
          </a:p>
          <a:p>
            <a:pPr lvl="0" algn="l">
              <a:buClrTx/>
              <a:buSzTx/>
              <a:buFontTx/>
            </a:pPr>
            <a:r>
              <a:rPr lang="en-US" altLang="zh-CN" sz="800">
                <a:sym typeface="+mn-ea"/>
              </a:rPr>
              <a:t>    A residual connection followed by a layer norm.</a:t>
            </a:r>
            <a:endParaRPr lang="en-US" altLang="zh-CN" sz="800">
              <a:sym typeface="+mn-ea"/>
            </a:endParaRPr>
          </a:p>
          <a:p>
            <a:pPr lvl="0" algn="l">
              <a:buClrTx/>
              <a:buSzTx/>
              <a:buFontTx/>
            </a:pPr>
            <a:r>
              <a:rPr lang="en-US" altLang="zh-CN" sz="800">
                <a:sym typeface="+mn-ea"/>
              </a:rPr>
              <a:t>    Note for code simplicity the norm is first as opposed to last.</a:t>
            </a:r>
            <a:endParaRPr lang="en-US" altLang="zh-CN" sz="800">
              <a:sym typeface="+mn-ea"/>
            </a:endParaRPr>
          </a:p>
          <a:p>
            <a:pPr lvl="0" algn="l">
              <a:buClrTx/>
              <a:buSzTx/>
              <a:buFontTx/>
            </a:pPr>
            <a:r>
              <a:rPr lang="en-US" altLang="zh-CN" sz="800">
                <a:sym typeface="+mn-ea"/>
              </a:rPr>
              <a:t>    """</a:t>
            </a:r>
            <a:endParaRPr lang="en-US" altLang="zh-CN" sz="800">
              <a:sym typeface="+mn-ea"/>
            </a:endParaRPr>
          </a:p>
          <a:p>
            <a:pPr lvl="0" algn="l">
              <a:buClrTx/>
              <a:buSzTx/>
              <a:buFontTx/>
            </a:pPr>
            <a:endParaRPr lang="en-US" altLang="zh-CN" sz="800">
              <a:sym typeface="+mn-ea"/>
            </a:endParaRPr>
          </a:p>
          <a:p>
            <a:pPr lvl="0" algn="l">
              <a:buClrTx/>
              <a:buSzTx/>
              <a:buFontTx/>
            </a:pPr>
            <a:r>
              <a:rPr lang="en-US" altLang="zh-CN" sz="800">
                <a:sym typeface="+mn-ea"/>
              </a:rPr>
              <a:t>    def __init__(self, size, dropout):</a:t>
            </a:r>
            <a:endParaRPr lang="en-US" altLang="zh-CN" sz="800">
              <a:sym typeface="+mn-ea"/>
            </a:endParaRPr>
          </a:p>
          <a:p>
            <a:pPr lvl="0" algn="l">
              <a:buClrTx/>
              <a:buSzTx/>
              <a:buFontTx/>
            </a:pPr>
            <a:r>
              <a:rPr lang="en-US" altLang="zh-CN" sz="800">
                <a:sym typeface="+mn-ea"/>
              </a:rPr>
              <a:t>        super(SublayerConnection, self).__init__()</a:t>
            </a:r>
            <a:endParaRPr lang="en-US" altLang="zh-CN" sz="800">
              <a:sym typeface="+mn-ea"/>
            </a:endParaRPr>
          </a:p>
          <a:p>
            <a:pPr lvl="0" algn="l">
              <a:buClrTx/>
              <a:buSzTx/>
              <a:buFontTx/>
            </a:pPr>
            <a:r>
              <a:rPr lang="en-US" altLang="zh-CN" sz="800">
                <a:sym typeface="+mn-ea"/>
              </a:rPr>
              <a:t>        self.norm = LayerNorm(size)</a:t>
            </a:r>
            <a:endParaRPr lang="en-US" altLang="zh-CN" sz="800">
              <a:sym typeface="+mn-ea"/>
            </a:endParaRPr>
          </a:p>
          <a:p>
            <a:pPr lvl="0" algn="l">
              <a:buClrTx/>
              <a:buSzTx/>
              <a:buFontTx/>
            </a:pPr>
            <a:r>
              <a:rPr lang="en-US" altLang="zh-CN" sz="800">
                <a:sym typeface="+mn-ea"/>
              </a:rPr>
              <a:t>        self.dropout = nn.Dropout(dropout)</a:t>
            </a:r>
            <a:endParaRPr lang="en-US" altLang="zh-CN" sz="800">
              <a:sym typeface="+mn-ea"/>
            </a:endParaRPr>
          </a:p>
          <a:p>
            <a:pPr lvl="0" algn="l">
              <a:buClrTx/>
              <a:buSzTx/>
              <a:buFontTx/>
            </a:pPr>
            <a:endParaRPr lang="en-US" altLang="zh-CN" sz="800">
              <a:sym typeface="+mn-ea"/>
            </a:endParaRPr>
          </a:p>
          <a:p>
            <a:pPr lvl="0" algn="l">
              <a:buClrTx/>
              <a:buSzTx/>
              <a:buFontTx/>
            </a:pPr>
            <a:r>
              <a:rPr lang="en-US" altLang="zh-CN" sz="800">
                <a:sym typeface="+mn-ea"/>
              </a:rPr>
              <a:t>    def forward(self, x, sublayer):</a:t>
            </a:r>
            <a:endParaRPr lang="en-US" altLang="zh-CN" sz="800">
              <a:sym typeface="+mn-ea"/>
            </a:endParaRPr>
          </a:p>
          <a:p>
            <a:pPr lvl="0" algn="l">
              <a:buClrTx/>
              <a:buSzTx/>
              <a:buFontTx/>
            </a:pPr>
            <a:r>
              <a:rPr lang="en-US" altLang="zh-CN" sz="800">
                <a:sym typeface="+mn-ea"/>
              </a:rPr>
              <a:t>        "Apply residual connection to any sublayer with the same size."</a:t>
            </a:r>
            <a:endParaRPr lang="en-US" altLang="zh-CN" sz="800">
              <a:sym typeface="+mn-ea"/>
            </a:endParaRPr>
          </a:p>
          <a:p>
            <a:pPr lvl="0" algn="l">
              <a:buClrTx/>
              <a:buSzTx/>
              <a:buFontTx/>
            </a:pPr>
            <a:r>
              <a:rPr lang="en-US" altLang="zh-CN" sz="800">
                <a:sym typeface="+mn-ea"/>
              </a:rPr>
              <a:t>        return x + self.dropout(sublayer(self.norm(x)))</a:t>
            </a:r>
            <a:endParaRPr lang="en-US" altLang="zh-CN" sz="800">
              <a:sym typeface="+mn-ea"/>
            </a:endParaRPr>
          </a:p>
        </p:txBody>
      </p:sp>
      <p:sp>
        <p:nvSpPr>
          <p:cNvPr id="11" name="文本框 10"/>
          <p:cNvSpPr txBox="1"/>
          <p:nvPr/>
        </p:nvSpPr>
        <p:spPr>
          <a:xfrm>
            <a:off x="1102360" y="2797810"/>
            <a:ext cx="4420870" cy="1834515"/>
          </a:xfrm>
          <a:prstGeom prst="rect">
            <a:avLst/>
          </a:prstGeom>
          <a:solidFill>
            <a:schemeClr val="bg2"/>
          </a:solidFill>
        </p:spPr>
        <p:txBody>
          <a:bodyPr wrap="square" rtlCol="0">
            <a:noAutofit/>
          </a:bodyPr>
          <a:p>
            <a:r>
              <a:rPr lang="en-US" altLang="zh-CN" sz="800"/>
              <a:t>class EncoderLayer(nn.Module):</a:t>
            </a:r>
            <a:endParaRPr lang="en-US" altLang="zh-CN" sz="800"/>
          </a:p>
          <a:p>
            <a:r>
              <a:rPr lang="en-US" altLang="zh-CN" sz="800"/>
              <a:t>    "Encoder is made up of self-attn and feed forward (defined below)"</a:t>
            </a:r>
            <a:endParaRPr lang="en-US" altLang="zh-CN" sz="800"/>
          </a:p>
          <a:p>
            <a:endParaRPr lang="en-US" altLang="zh-CN" sz="800"/>
          </a:p>
          <a:p>
            <a:r>
              <a:rPr lang="en-US" altLang="zh-CN" sz="800"/>
              <a:t>    def __init__(self, size, self_attn, feed_forward, dropout):</a:t>
            </a:r>
            <a:endParaRPr lang="en-US" altLang="zh-CN" sz="800"/>
          </a:p>
          <a:p>
            <a:r>
              <a:rPr lang="en-US" altLang="zh-CN" sz="800"/>
              <a:t>        super(EncoderLayer, self).__init__()</a:t>
            </a:r>
            <a:endParaRPr lang="en-US" altLang="zh-CN" sz="800"/>
          </a:p>
          <a:p>
            <a:r>
              <a:rPr lang="en-US" altLang="zh-CN" sz="800"/>
              <a:t>        self.self_attn = self_attn</a:t>
            </a:r>
            <a:endParaRPr lang="en-US" altLang="zh-CN" sz="800"/>
          </a:p>
          <a:p>
            <a:r>
              <a:rPr lang="en-US" altLang="zh-CN" sz="800"/>
              <a:t>        self.feed_forward = feed_forward</a:t>
            </a:r>
            <a:endParaRPr lang="en-US" altLang="zh-CN" sz="800"/>
          </a:p>
          <a:p>
            <a:r>
              <a:rPr lang="en-US" altLang="zh-CN" sz="800"/>
              <a:t>        self.sublayer = clones(SublayerConnection(size, dropout), 2)</a:t>
            </a:r>
            <a:endParaRPr lang="en-US" altLang="zh-CN" sz="800"/>
          </a:p>
          <a:p>
            <a:r>
              <a:rPr lang="en-US" altLang="zh-CN" sz="800"/>
              <a:t>        self.size = size</a:t>
            </a:r>
            <a:endParaRPr lang="en-US" altLang="zh-CN" sz="800"/>
          </a:p>
          <a:p>
            <a:endParaRPr lang="en-US" altLang="zh-CN" sz="800"/>
          </a:p>
          <a:p>
            <a:r>
              <a:rPr lang="en-US" altLang="zh-CN" sz="800"/>
              <a:t>    def forward(self, x, mask):</a:t>
            </a:r>
            <a:endParaRPr lang="en-US" altLang="zh-CN" sz="800"/>
          </a:p>
          <a:p>
            <a:r>
              <a:rPr lang="en-US" altLang="zh-CN" sz="800"/>
              <a:t>        "Follow Figure 1 (left) for connections."</a:t>
            </a:r>
            <a:endParaRPr lang="en-US" altLang="zh-CN" sz="800"/>
          </a:p>
          <a:p>
            <a:r>
              <a:rPr lang="en-US" altLang="zh-CN" sz="800"/>
              <a:t>        x = self.sublayer[0](x, lambda x: self.self_attn(x, x, x, mask))</a:t>
            </a:r>
            <a:endParaRPr lang="en-US" altLang="zh-CN" sz="800"/>
          </a:p>
          <a:p>
            <a:r>
              <a:rPr lang="en-US" altLang="zh-CN" sz="800"/>
              <a:t>        return self.sublayer[1](x, self.feed_forward)</a:t>
            </a:r>
            <a:endParaRPr lang="en-US" altLang="zh-CN" sz="800"/>
          </a:p>
        </p:txBody>
      </p:sp>
      <p:sp>
        <p:nvSpPr>
          <p:cNvPr id="14" name="文本框 13"/>
          <p:cNvSpPr txBox="1"/>
          <p:nvPr/>
        </p:nvSpPr>
        <p:spPr>
          <a:xfrm>
            <a:off x="1102360" y="969010"/>
            <a:ext cx="4420870" cy="1706880"/>
          </a:xfrm>
          <a:prstGeom prst="rect">
            <a:avLst/>
          </a:prstGeom>
          <a:solidFill>
            <a:schemeClr val="bg2"/>
          </a:solidFill>
        </p:spPr>
        <p:txBody>
          <a:bodyPr wrap="square" rtlCol="0">
            <a:noAutofit/>
          </a:bodyPr>
          <a:p>
            <a:r>
              <a:rPr lang="en-US" altLang="zh-CN" sz="800"/>
              <a:t>class Encoder(nn.Module):</a:t>
            </a:r>
            <a:endParaRPr lang="en-US" altLang="zh-CN" sz="800"/>
          </a:p>
          <a:p>
            <a:r>
              <a:rPr lang="en-US" altLang="zh-CN" sz="800"/>
              <a:t>    "Core encoder is a stack of N layers"</a:t>
            </a:r>
            <a:endParaRPr lang="en-US" altLang="zh-CN" sz="800"/>
          </a:p>
          <a:p>
            <a:endParaRPr lang="en-US" altLang="zh-CN" sz="800"/>
          </a:p>
          <a:p>
            <a:r>
              <a:rPr lang="en-US" altLang="zh-CN" sz="800"/>
              <a:t>    def __init__(self, layer, N):</a:t>
            </a:r>
            <a:endParaRPr lang="en-US" altLang="zh-CN" sz="800"/>
          </a:p>
          <a:p>
            <a:r>
              <a:rPr lang="en-US" altLang="zh-CN" sz="800"/>
              <a:t>        super(Encoder, self).__init__()</a:t>
            </a:r>
            <a:endParaRPr lang="en-US" altLang="zh-CN" sz="800"/>
          </a:p>
          <a:p>
            <a:r>
              <a:rPr lang="en-US" altLang="zh-CN" sz="800"/>
              <a:t>        self.layers = clones(layer, N)</a:t>
            </a:r>
            <a:endParaRPr lang="en-US" altLang="zh-CN" sz="800"/>
          </a:p>
          <a:p>
            <a:r>
              <a:rPr lang="en-US" altLang="zh-CN" sz="800"/>
              <a:t>        self.norm = LayerNorm(layer.size)</a:t>
            </a:r>
            <a:endParaRPr lang="en-US" altLang="zh-CN" sz="800"/>
          </a:p>
          <a:p>
            <a:endParaRPr lang="en-US" altLang="zh-CN" sz="800"/>
          </a:p>
          <a:p>
            <a:r>
              <a:rPr lang="en-US" altLang="zh-CN" sz="800"/>
              <a:t>    def forward(self, x, mask):</a:t>
            </a:r>
            <a:endParaRPr lang="en-US" altLang="zh-CN" sz="800"/>
          </a:p>
          <a:p>
            <a:r>
              <a:rPr lang="en-US" altLang="zh-CN" sz="800"/>
              <a:t>        "Pass the input (and mask) through each layer in turn."</a:t>
            </a:r>
            <a:endParaRPr lang="en-US" altLang="zh-CN" sz="800"/>
          </a:p>
          <a:p>
            <a:r>
              <a:rPr lang="en-US" altLang="zh-CN" sz="800"/>
              <a:t>        for layer in self.layers:</a:t>
            </a:r>
            <a:endParaRPr lang="en-US" altLang="zh-CN" sz="800"/>
          </a:p>
          <a:p>
            <a:r>
              <a:rPr lang="en-US" altLang="zh-CN" sz="800"/>
              <a:t>            x = layer(x, mask)</a:t>
            </a:r>
            <a:endParaRPr lang="en-US" altLang="zh-CN" sz="800"/>
          </a:p>
          <a:p>
            <a:r>
              <a:rPr lang="en-US" altLang="zh-CN" sz="800"/>
              <a:t>        return self.norm(x)</a:t>
            </a:r>
            <a:endParaRPr lang="en-US" altLang="zh-CN" sz="800"/>
          </a:p>
        </p:txBody>
      </p:sp>
      <p:sp>
        <p:nvSpPr>
          <p:cNvPr id="20" name="文本框 19"/>
          <p:cNvSpPr txBox="1"/>
          <p:nvPr/>
        </p:nvSpPr>
        <p:spPr>
          <a:xfrm>
            <a:off x="6579870" y="2741295"/>
            <a:ext cx="4420870" cy="3847465"/>
          </a:xfrm>
          <a:prstGeom prst="rect">
            <a:avLst/>
          </a:prstGeom>
          <a:solidFill>
            <a:schemeClr val="bg2"/>
          </a:solidFill>
        </p:spPr>
        <p:txBody>
          <a:bodyPr wrap="square" rtlCol="0">
            <a:noAutofit/>
          </a:bodyPr>
          <a:p>
            <a:r>
              <a:rPr lang="en-US" altLang="zh-CN" sz="600"/>
              <a:t>class MultiHeadedAttention(nn.Module):</a:t>
            </a:r>
            <a:endParaRPr lang="en-US" altLang="zh-CN" sz="600"/>
          </a:p>
          <a:p>
            <a:r>
              <a:rPr lang="en-US" altLang="zh-CN" sz="600"/>
              <a:t>    def __init__(self, h, d_model, dropout=0.1):</a:t>
            </a:r>
            <a:endParaRPr lang="en-US" altLang="zh-CN" sz="600"/>
          </a:p>
          <a:p>
            <a:r>
              <a:rPr lang="en-US" altLang="zh-CN" sz="600"/>
              <a:t>        "Take in model size and number of heads."</a:t>
            </a:r>
            <a:endParaRPr lang="en-US" altLang="zh-CN" sz="600"/>
          </a:p>
          <a:p>
            <a:r>
              <a:rPr lang="en-US" altLang="zh-CN" sz="600"/>
              <a:t>        super(MultiHeadedAttention, self).__init__()</a:t>
            </a:r>
            <a:endParaRPr lang="en-US" altLang="zh-CN" sz="600"/>
          </a:p>
          <a:p>
            <a:r>
              <a:rPr lang="en-US" altLang="zh-CN" sz="600"/>
              <a:t>        assert d_model % h == 0</a:t>
            </a:r>
            <a:endParaRPr lang="en-US" altLang="zh-CN" sz="600"/>
          </a:p>
          <a:p>
            <a:r>
              <a:rPr lang="en-US" altLang="zh-CN" sz="600"/>
              <a:t>        # We assume d_v always equals d_k</a:t>
            </a:r>
            <a:endParaRPr lang="en-US" altLang="zh-CN" sz="600"/>
          </a:p>
          <a:p>
            <a:r>
              <a:rPr lang="en-US" altLang="zh-CN" sz="600"/>
              <a:t>        self.d_k = d_model // h</a:t>
            </a:r>
            <a:endParaRPr lang="en-US" altLang="zh-CN" sz="600"/>
          </a:p>
          <a:p>
            <a:r>
              <a:rPr lang="en-US" altLang="zh-CN" sz="600"/>
              <a:t>        self.h = h</a:t>
            </a:r>
            <a:endParaRPr lang="en-US" altLang="zh-CN" sz="600"/>
          </a:p>
          <a:p>
            <a:r>
              <a:rPr lang="en-US" altLang="zh-CN" sz="600"/>
              <a:t>        self.linears = clones(nn.Linear(d_model, d_model), 4)</a:t>
            </a:r>
            <a:endParaRPr lang="en-US" altLang="zh-CN" sz="600"/>
          </a:p>
          <a:p>
            <a:r>
              <a:rPr lang="en-US" altLang="zh-CN" sz="600"/>
              <a:t>        self.attn = None</a:t>
            </a:r>
            <a:endParaRPr lang="en-US" altLang="zh-CN" sz="600"/>
          </a:p>
          <a:p>
            <a:r>
              <a:rPr lang="en-US" altLang="zh-CN" sz="600"/>
              <a:t>        self.dropout = nn.Dropout(p=dropout)</a:t>
            </a:r>
            <a:endParaRPr lang="en-US" altLang="zh-CN" sz="600"/>
          </a:p>
          <a:p>
            <a:endParaRPr lang="en-US" altLang="zh-CN" sz="600"/>
          </a:p>
          <a:p>
            <a:r>
              <a:rPr lang="en-US" altLang="zh-CN" sz="600"/>
              <a:t>    def forward(self, query, key, value, mask=None):</a:t>
            </a:r>
            <a:endParaRPr lang="en-US" altLang="zh-CN" sz="600"/>
          </a:p>
          <a:p>
            <a:r>
              <a:rPr lang="en-US" altLang="zh-CN" sz="600"/>
              <a:t>        "Implements Figure 2"</a:t>
            </a:r>
            <a:endParaRPr lang="en-US" altLang="zh-CN" sz="600"/>
          </a:p>
          <a:p>
            <a:r>
              <a:rPr lang="en-US" altLang="zh-CN" sz="600"/>
              <a:t>        if mask is not None:</a:t>
            </a:r>
            <a:endParaRPr lang="en-US" altLang="zh-CN" sz="600"/>
          </a:p>
          <a:p>
            <a:r>
              <a:rPr lang="en-US" altLang="zh-CN" sz="600"/>
              <a:t>            # Same mask applied to all h heads.</a:t>
            </a:r>
            <a:endParaRPr lang="en-US" altLang="zh-CN" sz="600"/>
          </a:p>
          <a:p>
            <a:r>
              <a:rPr lang="en-US" altLang="zh-CN" sz="600"/>
              <a:t>            mask = mask.unsqueeze(1)</a:t>
            </a:r>
            <a:endParaRPr lang="en-US" altLang="zh-CN" sz="600"/>
          </a:p>
          <a:p>
            <a:r>
              <a:rPr lang="en-US" altLang="zh-CN" sz="600"/>
              <a:t>        nbatches = query.size(0)</a:t>
            </a:r>
            <a:endParaRPr lang="en-US" altLang="zh-CN" sz="600"/>
          </a:p>
          <a:p>
            <a:endParaRPr lang="en-US" altLang="zh-CN" sz="600"/>
          </a:p>
          <a:p>
            <a:r>
              <a:rPr lang="en-US" altLang="zh-CN" sz="600"/>
              <a:t>        # 1) Do all the linear projections in batch from d_model =&gt; h x d_k</a:t>
            </a:r>
            <a:endParaRPr lang="en-US" altLang="zh-CN" sz="600"/>
          </a:p>
          <a:p>
            <a:r>
              <a:rPr lang="en-US" altLang="zh-CN" sz="600"/>
              <a:t>        query, key, value = [</a:t>
            </a:r>
            <a:endParaRPr lang="en-US" altLang="zh-CN" sz="600"/>
          </a:p>
          <a:p>
            <a:r>
              <a:rPr lang="en-US" altLang="zh-CN" sz="600"/>
              <a:t>            lin(x).view(nbatches, -1, self.h, self.d_k).transpose(1, 2)</a:t>
            </a:r>
            <a:endParaRPr lang="en-US" altLang="zh-CN" sz="600"/>
          </a:p>
          <a:p>
            <a:r>
              <a:rPr lang="en-US" altLang="zh-CN" sz="600"/>
              <a:t>            for lin, x in zip(self.linears, (query, key, value))</a:t>
            </a:r>
            <a:endParaRPr lang="en-US" altLang="zh-CN" sz="600"/>
          </a:p>
          <a:p>
            <a:r>
              <a:rPr lang="en-US" altLang="zh-CN" sz="600"/>
              <a:t>        ]</a:t>
            </a:r>
            <a:endParaRPr lang="en-US" altLang="zh-CN" sz="600"/>
          </a:p>
          <a:p>
            <a:endParaRPr lang="en-US" altLang="zh-CN" sz="600"/>
          </a:p>
          <a:p>
            <a:r>
              <a:rPr lang="en-US" altLang="zh-CN" sz="600"/>
              <a:t>        # 2) Apply attention on all the projected vectors in batch.</a:t>
            </a:r>
            <a:endParaRPr lang="en-US" altLang="zh-CN" sz="600"/>
          </a:p>
          <a:p>
            <a:r>
              <a:rPr lang="en-US" altLang="zh-CN" sz="600"/>
              <a:t>        x, self.attn = attention(</a:t>
            </a:r>
            <a:endParaRPr lang="en-US" altLang="zh-CN" sz="600"/>
          </a:p>
          <a:p>
            <a:r>
              <a:rPr lang="en-US" altLang="zh-CN" sz="600"/>
              <a:t>            query, key, value, mask=mask, dropout=self.dropout</a:t>
            </a:r>
            <a:endParaRPr lang="en-US" altLang="zh-CN" sz="600"/>
          </a:p>
          <a:p>
            <a:r>
              <a:rPr lang="en-US" altLang="zh-CN" sz="600"/>
              <a:t>        )</a:t>
            </a:r>
            <a:endParaRPr lang="en-US" altLang="zh-CN" sz="600"/>
          </a:p>
          <a:p>
            <a:endParaRPr lang="en-US" altLang="zh-CN" sz="600"/>
          </a:p>
          <a:p>
            <a:r>
              <a:rPr lang="en-US" altLang="zh-CN" sz="600"/>
              <a:t>        # 3) "Concat" using a view and apply a final linear.</a:t>
            </a:r>
            <a:endParaRPr lang="en-US" altLang="zh-CN" sz="600"/>
          </a:p>
          <a:p>
            <a:r>
              <a:rPr lang="en-US" altLang="zh-CN" sz="600"/>
              <a:t>        x = (</a:t>
            </a:r>
            <a:endParaRPr lang="en-US" altLang="zh-CN" sz="600"/>
          </a:p>
          <a:p>
            <a:r>
              <a:rPr lang="en-US" altLang="zh-CN" sz="600"/>
              <a:t>            x.transpose(1, 2)</a:t>
            </a:r>
            <a:endParaRPr lang="en-US" altLang="zh-CN" sz="600"/>
          </a:p>
          <a:p>
            <a:r>
              <a:rPr lang="en-US" altLang="zh-CN" sz="600"/>
              <a:t>            .contiguous()</a:t>
            </a:r>
            <a:endParaRPr lang="en-US" altLang="zh-CN" sz="600"/>
          </a:p>
          <a:p>
            <a:r>
              <a:rPr lang="en-US" altLang="zh-CN" sz="600"/>
              <a:t>            .view(nbatches, -1, self.h * self.d_k)</a:t>
            </a:r>
            <a:endParaRPr lang="en-US" altLang="zh-CN" sz="600"/>
          </a:p>
          <a:p>
            <a:r>
              <a:rPr lang="en-US" altLang="zh-CN" sz="600"/>
              <a:t>        )</a:t>
            </a:r>
            <a:endParaRPr lang="en-US" altLang="zh-CN" sz="600"/>
          </a:p>
          <a:p>
            <a:r>
              <a:rPr lang="en-US" altLang="zh-CN" sz="600"/>
              <a:t>        del query</a:t>
            </a:r>
            <a:endParaRPr lang="en-US" altLang="zh-CN" sz="600"/>
          </a:p>
          <a:p>
            <a:r>
              <a:rPr lang="en-US" altLang="zh-CN" sz="600"/>
              <a:t>        del key</a:t>
            </a:r>
            <a:endParaRPr lang="en-US" altLang="zh-CN" sz="600"/>
          </a:p>
          <a:p>
            <a:r>
              <a:rPr lang="en-US" altLang="zh-CN" sz="600"/>
              <a:t>        del value</a:t>
            </a:r>
            <a:endParaRPr lang="en-US" altLang="zh-CN" sz="600"/>
          </a:p>
          <a:p>
            <a:r>
              <a:rPr lang="en-US" altLang="zh-CN" sz="600"/>
              <a:t>        return self.linears[-1](x)</a:t>
            </a:r>
            <a:endParaRPr lang="en-US" altLang="zh-CN" sz="600"/>
          </a:p>
        </p:txBody>
      </p:sp>
      <p:cxnSp>
        <p:nvCxnSpPr>
          <p:cNvPr id="21" name="肘形连接符 20"/>
          <p:cNvCxnSpPr>
            <a:stCxn id="11" idx="1"/>
            <a:endCxn id="14" idx="1"/>
          </p:cNvCxnSpPr>
          <p:nvPr/>
        </p:nvCxnSpPr>
        <p:spPr>
          <a:xfrm rot="10800000" flipH="1">
            <a:off x="1102360" y="1821815"/>
            <a:ext cx="3175" cy="1892935"/>
          </a:xfrm>
          <a:prstGeom prst="bentConnector3">
            <a:avLst>
              <a:gd name="adj1" fmla="val -7500000"/>
            </a:avLst>
          </a:prstGeom>
          <a:ln>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6579870" y="969010"/>
            <a:ext cx="4420870" cy="1706880"/>
          </a:xfrm>
          <a:prstGeom prst="rect">
            <a:avLst/>
          </a:prstGeom>
          <a:solidFill>
            <a:schemeClr val="bg2"/>
          </a:solidFill>
        </p:spPr>
        <p:txBody>
          <a:bodyPr wrap="square" rtlCol="0">
            <a:noAutofit/>
          </a:bodyPr>
          <a:p>
            <a:r>
              <a:rPr lang="en-US" altLang="zh-CN" sz="800"/>
              <a:t>class PositionwiseFeedForward(nn.Module):</a:t>
            </a:r>
            <a:endParaRPr lang="en-US" altLang="zh-CN" sz="800"/>
          </a:p>
          <a:p>
            <a:r>
              <a:rPr lang="en-US" altLang="zh-CN" sz="800"/>
              <a:t>    "Implements FFN equation."</a:t>
            </a:r>
            <a:endParaRPr lang="en-US" altLang="zh-CN" sz="800"/>
          </a:p>
          <a:p>
            <a:endParaRPr lang="en-US" altLang="zh-CN" sz="800"/>
          </a:p>
          <a:p>
            <a:r>
              <a:rPr lang="en-US" altLang="zh-CN" sz="800"/>
              <a:t>    def __init__(self, d_model, d_ff, dropout=0.1):</a:t>
            </a:r>
            <a:endParaRPr lang="en-US" altLang="zh-CN" sz="800"/>
          </a:p>
          <a:p>
            <a:r>
              <a:rPr lang="en-US" altLang="zh-CN" sz="800"/>
              <a:t>        super(PositionwiseFeedForward, self).__init__()</a:t>
            </a:r>
            <a:endParaRPr lang="en-US" altLang="zh-CN" sz="800"/>
          </a:p>
          <a:p>
            <a:r>
              <a:rPr lang="en-US" altLang="zh-CN" sz="800"/>
              <a:t>        self.w_1 = nn.Linear(d_model, d_ff)</a:t>
            </a:r>
            <a:endParaRPr lang="en-US" altLang="zh-CN" sz="800"/>
          </a:p>
          <a:p>
            <a:r>
              <a:rPr lang="en-US" altLang="zh-CN" sz="800"/>
              <a:t>        self.w_2 = nn.Linear(d_ff, d_model)</a:t>
            </a:r>
            <a:endParaRPr lang="en-US" altLang="zh-CN" sz="800"/>
          </a:p>
          <a:p>
            <a:r>
              <a:rPr lang="en-US" altLang="zh-CN" sz="800"/>
              <a:t>        self.dropout = nn.Dropout(dropout)</a:t>
            </a:r>
            <a:endParaRPr lang="en-US" altLang="zh-CN" sz="800"/>
          </a:p>
          <a:p>
            <a:endParaRPr lang="en-US" altLang="zh-CN" sz="800"/>
          </a:p>
          <a:p>
            <a:r>
              <a:rPr lang="en-US" altLang="zh-CN" sz="800"/>
              <a:t>    def forward(self, x):</a:t>
            </a:r>
            <a:endParaRPr lang="en-US" altLang="zh-CN" sz="800"/>
          </a:p>
          <a:p>
            <a:r>
              <a:rPr lang="en-US" altLang="zh-CN" sz="800"/>
              <a:t>        return self.w_2(self.dropout(self.w_1(x).relu()))</a:t>
            </a:r>
            <a:endParaRPr lang="en-US" altLang="zh-CN" sz="800"/>
          </a:p>
        </p:txBody>
      </p:sp>
      <p:cxnSp>
        <p:nvCxnSpPr>
          <p:cNvPr id="27" name="肘形连接符 26"/>
          <p:cNvCxnSpPr>
            <a:stCxn id="26" idx="1"/>
            <a:endCxn id="11" idx="3"/>
          </p:cNvCxnSpPr>
          <p:nvPr/>
        </p:nvCxnSpPr>
        <p:spPr>
          <a:xfrm rot="10800000" flipV="1">
            <a:off x="5523230" y="1821815"/>
            <a:ext cx="1056640" cy="1892935"/>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肘形连接符 27"/>
          <p:cNvCxnSpPr>
            <a:stCxn id="20" idx="1"/>
            <a:endCxn id="11" idx="3"/>
          </p:cNvCxnSpPr>
          <p:nvPr/>
        </p:nvCxnSpPr>
        <p:spPr>
          <a:xfrm rot="10800000">
            <a:off x="5523230" y="3715385"/>
            <a:ext cx="1056640" cy="94996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肘形连接符 29"/>
          <p:cNvCxnSpPr>
            <a:stCxn id="10" idx="3"/>
            <a:endCxn id="11" idx="3"/>
          </p:cNvCxnSpPr>
          <p:nvPr/>
        </p:nvCxnSpPr>
        <p:spPr>
          <a:xfrm flipV="1">
            <a:off x="5523230" y="3715385"/>
            <a:ext cx="3175" cy="1956435"/>
          </a:xfrm>
          <a:prstGeom prst="bentConnector3">
            <a:avLst>
              <a:gd name="adj1" fmla="val 16940000"/>
            </a:avLst>
          </a:prstGeom>
          <a:ln>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nvSpPr>
        <p:spPr>
          <a:xfrm>
            <a:off x="3862070" y="1104900"/>
            <a:ext cx="1574165" cy="275590"/>
          </a:xfrm>
          <a:prstGeom prst="rect">
            <a:avLst/>
          </a:prstGeom>
          <a:noFill/>
        </p:spPr>
        <p:txBody>
          <a:bodyPr wrap="square" rtlCol="0">
            <a:spAutoFit/>
          </a:bodyPr>
          <a:p>
            <a:r>
              <a:rPr lang="zh-CN" altLang="en-US" sz="1200">
                <a:solidFill>
                  <a:srgbClr val="FF0000"/>
                </a:solidFill>
                <a:latin typeface="华文楷体" panose="02010600040101010101" charset="-122"/>
                <a:ea typeface="华文楷体" panose="02010600040101010101" charset="-122"/>
              </a:rPr>
              <a:t>负责编码器功能</a:t>
            </a:r>
            <a:endParaRPr lang="zh-CN" altLang="en-US" sz="1200">
              <a:solidFill>
                <a:srgbClr val="FF0000"/>
              </a:solidFill>
              <a:latin typeface="华文楷体" panose="02010600040101010101" charset="-122"/>
              <a:ea typeface="华文楷体" panose="02010600040101010101" charset="-122"/>
            </a:endParaRPr>
          </a:p>
        </p:txBody>
      </p:sp>
      <p:sp>
        <p:nvSpPr>
          <p:cNvPr id="33" name="文本框 32"/>
          <p:cNvSpPr txBox="1"/>
          <p:nvPr/>
        </p:nvSpPr>
        <p:spPr>
          <a:xfrm>
            <a:off x="3900170" y="3153410"/>
            <a:ext cx="1574165" cy="460375"/>
          </a:xfrm>
          <a:prstGeom prst="rect">
            <a:avLst/>
          </a:prstGeom>
          <a:noFill/>
        </p:spPr>
        <p:txBody>
          <a:bodyPr wrap="square" rtlCol="0">
            <a:spAutoFit/>
          </a:bodyPr>
          <a:p>
            <a:r>
              <a:rPr lang="zh-CN" altLang="en-US" sz="1200">
                <a:solidFill>
                  <a:srgbClr val="FF0000"/>
                </a:solidFill>
                <a:latin typeface="华文楷体" panose="02010600040101010101" charset="-122"/>
                <a:ea typeface="华文楷体" panose="02010600040101010101" charset="-122"/>
              </a:rPr>
              <a:t>负责编码器每一层功能</a:t>
            </a:r>
            <a:endParaRPr lang="zh-CN" altLang="en-US" sz="1200">
              <a:solidFill>
                <a:srgbClr val="FF0000"/>
              </a:solidFill>
              <a:latin typeface="华文楷体" panose="02010600040101010101" charset="-122"/>
              <a:ea typeface="华文楷体" panose="02010600040101010101" charset="-122"/>
            </a:endParaRPr>
          </a:p>
        </p:txBody>
      </p:sp>
      <p:sp>
        <p:nvSpPr>
          <p:cNvPr id="34" name="文本框 33"/>
          <p:cNvSpPr txBox="1"/>
          <p:nvPr/>
        </p:nvSpPr>
        <p:spPr>
          <a:xfrm>
            <a:off x="9374505" y="1012190"/>
            <a:ext cx="1574165" cy="460375"/>
          </a:xfrm>
          <a:prstGeom prst="rect">
            <a:avLst/>
          </a:prstGeom>
          <a:noFill/>
        </p:spPr>
        <p:txBody>
          <a:bodyPr wrap="square" rtlCol="0">
            <a:spAutoFit/>
          </a:bodyPr>
          <a:p>
            <a:r>
              <a:rPr lang="zh-CN" altLang="en-US" sz="1200">
                <a:solidFill>
                  <a:srgbClr val="FF0000"/>
                </a:solidFill>
                <a:latin typeface="华文楷体" panose="02010600040101010101" charset="-122"/>
                <a:ea typeface="华文楷体" panose="02010600040101010101" charset="-122"/>
              </a:rPr>
              <a:t>负责基于位置的全连接功能</a:t>
            </a:r>
            <a:endParaRPr lang="zh-CN" altLang="en-US" sz="1200">
              <a:solidFill>
                <a:srgbClr val="FF0000"/>
              </a:solidFill>
              <a:latin typeface="华文楷体" panose="02010600040101010101" charset="-122"/>
              <a:ea typeface="华文楷体" panose="02010600040101010101" charset="-122"/>
            </a:endParaRPr>
          </a:p>
        </p:txBody>
      </p:sp>
      <p:sp>
        <p:nvSpPr>
          <p:cNvPr id="35" name="文本框 34"/>
          <p:cNvSpPr txBox="1"/>
          <p:nvPr/>
        </p:nvSpPr>
        <p:spPr>
          <a:xfrm>
            <a:off x="9374505" y="2797810"/>
            <a:ext cx="1574165" cy="275590"/>
          </a:xfrm>
          <a:prstGeom prst="rect">
            <a:avLst/>
          </a:prstGeom>
          <a:noFill/>
        </p:spPr>
        <p:txBody>
          <a:bodyPr wrap="square" rtlCol="0">
            <a:spAutoFit/>
          </a:bodyPr>
          <a:p>
            <a:r>
              <a:rPr lang="zh-CN" altLang="en-US" sz="1200">
                <a:solidFill>
                  <a:srgbClr val="FF0000"/>
                </a:solidFill>
                <a:latin typeface="华文楷体" panose="02010600040101010101" charset="-122"/>
                <a:ea typeface="华文楷体" panose="02010600040101010101" charset="-122"/>
              </a:rPr>
              <a:t>负责多头注意力功能</a:t>
            </a:r>
            <a:endParaRPr lang="zh-CN" altLang="en-US" sz="1200">
              <a:solidFill>
                <a:srgbClr val="FF0000"/>
              </a:solidFill>
              <a:latin typeface="华文楷体" panose="02010600040101010101" charset="-122"/>
              <a:ea typeface="华文楷体" panose="02010600040101010101" charset="-122"/>
            </a:endParaRPr>
          </a:p>
        </p:txBody>
      </p:sp>
      <p:sp>
        <p:nvSpPr>
          <p:cNvPr id="36" name="文本框 35"/>
          <p:cNvSpPr txBox="1"/>
          <p:nvPr/>
        </p:nvSpPr>
        <p:spPr>
          <a:xfrm>
            <a:off x="3900170" y="4754245"/>
            <a:ext cx="1574165" cy="460375"/>
          </a:xfrm>
          <a:prstGeom prst="rect">
            <a:avLst/>
          </a:prstGeom>
          <a:noFill/>
        </p:spPr>
        <p:txBody>
          <a:bodyPr wrap="square" rtlCol="0">
            <a:spAutoFit/>
          </a:bodyPr>
          <a:p>
            <a:r>
              <a:rPr lang="zh-CN" altLang="en-US" sz="1200">
                <a:solidFill>
                  <a:srgbClr val="FF0000"/>
                </a:solidFill>
                <a:latin typeface="华文楷体" panose="02010600040101010101" charset="-122"/>
                <a:ea typeface="华文楷体" panose="02010600040101010101" charset="-122"/>
              </a:rPr>
              <a:t>负责层的连接：残差和层标准化功能</a:t>
            </a:r>
            <a:endParaRPr lang="zh-CN" altLang="en-US" sz="1200">
              <a:solidFill>
                <a:srgbClr val="FF0000"/>
              </a:solidFill>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662545" cy="670560"/>
            <a:chOff x="680" y="538"/>
            <a:chExt cx="12067"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1011"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编码器部分（二）</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8" name="文本框 7"/>
          <p:cNvSpPr txBox="1"/>
          <p:nvPr/>
        </p:nvSpPr>
        <p:spPr>
          <a:xfrm>
            <a:off x="6590030" y="2212340"/>
            <a:ext cx="4420870" cy="2515870"/>
          </a:xfrm>
          <a:prstGeom prst="rect">
            <a:avLst/>
          </a:prstGeom>
          <a:solidFill>
            <a:schemeClr val="bg2"/>
          </a:solidFill>
        </p:spPr>
        <p:txBody>
          <a:bodyPr wrap="square" rtlCol="0">
            <a:noAutofit/>
          </a:bodyPr>
          <a:p>
            <a:r>
              <a:rPr lang="en-US" altLang="zh-CN" sz="800"/>
              <a:t>def attention(query, key, value, mask=None, dropout=None):</a:t>
            </a:r>
            <a:endParaRPr lang="en-US" altLang="zh-CN" sz="800"/>
          </a:p>
          <a:p>
            <a:r>
              <a:rPr lang="en-US" altLang="zh-CN" sz="800"/>
              <a:t>    "Compute 'Scaled Dot Product Attention'"</a:t>
            </a:r>
            <a:endParaRPr lang="en-US" altLang="zh-CN" sz="800"/>
          </a:p>
          <a:p>
            <a:r>
              <a:rPr lang="en-US" altLang="zh-CN" sz="800"/>
              <a:t>    d_k = query.size(-1)</a:t>
            </a:r>
            <a:endParaRPr lang="en-US" altLang="zh-CN" sz="800"/>
          </a:p>
          <a:p>
            <a:r>
              <a:rPr lang="en-US" altLang="zh-CN" sz="800"/>
              <a:t>    # Here is the attention function</a:t>
            </a:r>
            <a:endParaRPr lang="en-US" altLang="zh-CN" sz="800"/>
          </a:p>
          <a:p>
            <a:r>
              <a:rPr lang="en-US" altLang="zh-CN" sz="800"/>
              <a:t>    scores = torch.matmul(query, key.transpose(-2, -1)) / math.sqrt(d_k)</a:t>
            </a:r>
            <a:endParaRPr lang="en-US" altLang="zh-CN" sz="800"/>
          </a:p>
          <a:p>
            <a:r>
              <a:rPr lang="en-US" altLang="zh-CN" sz="800"/>
              <a:t>    if mask is not None:</a:t>
            </a:r>
            <a:endParaRPr lang="en-US" altLang="zh-CN" sz="800"/>
          </a:p>
          <a:p>
            <a:r>
              <a:rPr lang="en-US" altLang="zh-CN" sz="800"/>
              <a:t>        scores = scores.masked_fill(mask == 0, -1e9)</a:t>
            </a:r>
            <a:endParaRPr lang="en-US" altLang="zh-CN" sz="800"/>
          </a:p>
          <a:p>
            <a:r>
              <a:rPr lang="en-US" altLang="zh-CN" sz="800"/>
              <a:t>    p_attn = scores.softmax(dim=-1)</a:t>
            </a:r>
            <a:endParaRPr lang="en-US" altLang="zh-CN" sz="800"/>
          </a:p>
          <a:p>
            <a:r>
              <a:rPr lang="en-US" altLang="zh-CN" sz="800"/>
              <a:t>    if dropout is not None:</a:t>
            </a:r>
            <a:endParaRPr lang="en-US" altLang="zh-CN" sz="800"/>
          </a:p>
          <a:p>
            <a:r>
              <a:rPr lang="en-US" altLang="zh-CN" sz="800"/>
              <a:t>        p_attn = dropout(p_attn)</a:t>
            </a:r>
            <a:endParaRPr lang="en-US" altLang="zh-CN" sz="800"/>
          </a:p>
          <a:p>
            <a:r>
              <a:rPr lang="en-US" altLang="zh-CN" sz="800"/>
              <a:t>    return torch.matmul(p_attn, value), p_attn</a:t>
            </a:r>
            <a:endParaRPr lang="en-US" altLang="zh-CN" sz="800"/>
          </a:p>
        </p:txBody>
      </p:sp>
      <p:sp>
        <p:nvSpPr>
          <p:cNvPr id="15" name="文本框 14"/>
          <p:cNvSpPr txBox="1"/>
          <p:nvPr/>
        </p:nvSpPr>
        <p:spPr>
          <a:xfrm>
            <a:off x="1440180" y="2212340"/>
            <a:ext cx="4420870" cy="2515870"/>
          </a:xfrm>
          <a:prstGeom prst="rect">
            <a:avLst/>
          </a:prstGeom>
          <a:solidFill>
            <a:schemeClr val="bg2"/>
          </a:solidFill>
        </p:spPr>
        <p:txBody>
          <a:bodyPr wrap="square" rtlCol="0">
            <a:noAutofit/>
          </a:bodyPr>
          <a:p>
            <a:pPr lvl="0" algn="l">
              <a:buClrTx/>
              <a:buSzTx/>
              <a:buFontTx/>
            </a:pPr>
            <a:r>
              <a:rPr lang="en-US" altLang="zh-CN" sz="800">
                <a:sym typeface="+mn-ea"/>
              </a:rPr>
              <a:t>class LayerNorm(nn.Module):</a:t>
            </a:r>
            <a:endParaRPr lang="en-US" altLang="zh-CN" sz="800">
              <a:sym typeface="+mn-ea"/>
            </a:endParaRPr>
          </a:p>
          <a:p>
            <a:pPr lvl="0" algn="l">
              <a:buClrTx/>
              <a:buSzTx/>
              <a:buFontTx/>
            </a:pPr>
            <a:r>
              <a:rPr lang="en-US" altLang="zh-CN" sz="800">
                <a:sym typeface="+mn-ea"/>
              </a:rPr>
              <a:t>    "Construct a layernorm module (See citation for details)."</a:t>
            </a:r>
            <a:endParaRPr lang="en-US" altLang="zh-CN" sz="800">
              <a:sym typeface="+mn-ea"/>
            </a:endParaRPr>
          </a:p>
          <a:p>
            <a:pPr lvl="0" algn="l">
              <a:buClrTx/>
              <a:buSzTx/>
              <a:buFontTx/>
            </a:pPr>
            <a:endParaRPr lang="en-US" altLang="zh-CN" sz="800">
              <a:sym typeface="+mn-ea"/>
            </a:endParaRPr>
          </a:p>
          <a:p>
            <a:pPr lvl="0" algn="l">
              <a:buClrTx/>
              <a:buSzTx/>
              <a:buFontTx/>
            </a:pPr>
            <a:r>
              <a:rPr lang="en-US" altLang="zh-CN" sz="800">
                <a:sym typeface="+mn-ea"/>
              </a:rPr>
              <a:t>    def __init__(self, features, eps=1e-6):</a:t>
            </a:r>
            <a:endParaRPr lang="en-US" altLang="zh-CN" sz="800">
              <a:sym typeface="+mn-ea"/>
            </a:endParaRPr>
          </a:p>
          <a:p>
            <a:pPr lvl="0" algn="l">
              <a:buClrTx/>
              <a:buSzTx/>
              <a:buFontTx/>
            </a:pPr>
            <a:r>
              <a:rPr lang="en-US" altLang="zh-CN" sz="800">
                <a:sym typeface="+mn-ea"/>
              </a:rPr>
              <a:t>        super(LayerNorm, self).__init__()</a:t>
            </a:r>
            <a:endParaRPr lang="en-US" altLang="zh-CN" sz="800">
              <a:sym typeface="+mn-ea"/>
            </a:endParaRPr>
          </a:p>
          <a:p>
            <a:pPr lvl="0" algn="l">
              <a:buClrTx/>
              <a:buSzTx/>
              <a:buFontTx/>
            </a:pPr>
            <a:r>
              <a:rPr lang="en-US" altLang="zh-CN" sz="800">
                <a:sym typeface="+mn-ea"/>
              </a:rPr>
              <a:t>        self.a_2 = nn.Parameter(torch.ones(features))</a:t>
            </a:r>
            <a:endParaRPr lang="en-US" altLang="zh-CN" sz="800">
              <a:sym typeface="+mn-ea"/>
            </a:endParaRPr>
          </a:p>
          <a:p>
            <a:pPr lvl="0" algn="l">
              <a:buClrTx/>
              <a:buSzTx/>
              <a:buFontTx/>
            </a:pPr>
            <a:r>
              <a:rPr lang="en-US" altLang="zh-CN" sz="800">
                <a:sym typeface="+mn-ea"/>
              </a:rPr>
              <a:t>        self.b_2 = nn.Parameter(torch.zeros(features))</a:t>
            </a:r>
            <a:endParaRPr lang="en-US" altLang="zh-CN" sz="800">
              <a:sym typeface="+mn-ea"/>
            </a:endParaRPr>
          </a:p>
          <a:p>
            <a:pPr lvl="0" algn="l">
              <a:buClrTx/>
              <a:buSzTx/>
              <a:buFontTx/>
            </a:pPr>
            <a:r>
              <a:rPr lang="en-US" altLang="zh-CN" sz="800">
                <a:sym typeface="+mn-ea"/>
              </a:rPr>
              <a:t>        self.eps = eps</a:t>
            </a:r>
            <a:endParaRPr lang="en-US" altLang="zh-CN" sz="800">
              <a:sym typeface="+mn-ea"/>
            </a:endParaRPr>
          </a:p>
          <a:p>
            <a:pPr lvl="0" algn="l">
              <a:buClrTx/>
              <a:buSzTx/>
              <a:buFontTx/>
            </a:pPr>
            <a:endParaRPr lang="en-US" altLang="zh-CN" sz="800">
              <a:sym typeface="+mn-ea"/>
            </a:endParaRPr>
          </a:p>
          <a:p>
            <a:pPr lvl="0" algn="l">
              <a:buClrTx/>
              <a:buSzTx/>
              <a:buFontTx/>
            </a:pPr>
            <a:r>
              <a:rPr lang="en-US" altLang="zh-CN" sz="800">
                <a:sym typeface="+mn-ea"/>
              </a:rPr>
              <a:t>    def forward(self, x):</a:t>
            </a:r>
            <a:endParaRPr lang="en-US" altLang="zh-CN" sz="800">
              <a:sym typeface="+mn-ea"/>
            </a:endParaRPr>
          </a:p>
          <a:p>
            <a:pPr lvl="0" algn="l">
              <a:buClrTx/>
              <a:buSzTx/>
              <a:buFontTx/>
            </a:pPr>
            <a:r>
              <a:rPr lang="en-US" altLang="zh-CN" sz="800">
                <a:sym typeface="+mn-ea"/>
              </a:rPr>
              <a:t>        mean = x.mean(-1, keepdim=True)</a:t>
            </a:r>
            <a:endParaRPr lang="en-US" altLang="zh-CN" sz="800">
              <a:sym typeface="+mn-ea"/>
            </a:endParaRPr>
          </a:p>
          <a:p>
            <a:pPr lvl="0" algn="l">
              <a:buClrTx/>
              <a:buSzTx/>
              <a:buFontTx/>
            </a:pPr>
            <a:r>
              <a:rPr lang="en-US" altLang="zh-CN" sz="800">
                <a:sym typeface="+mn-ea"/>
              </a:rPr>
              <a:t>        std = x.std(-1, keepdim=True)</a:t>
            </a:r>
            <a:endParaRPr lang="en-US" altLang="zh-CN" sz="800">
              <a:sym typeface="+mn-ea"/>
            </a:endParaRPr>
          </a:p>
          <a:p>
            <a:pPr lvl="0" algn="l">
              <a:buClrTx/>
              <a:buSzTx/>
              <a:buFontTx/>
            </a:pPr>
            <a:r>
              <a:rPr lang="en-US" altLang="zh-CN" sz="800">
                <a:sym typeface="+mn-ea"/>
              </a:rPr>
              <a:t>        return self.a_2 * (x - mean) / (std + self.eps) + self.b_2</a:t>
            </a:r>
            <a:endParaRPr lang="en-US" altLang="zh-CN" sz="800">
              <a:sym typeface="+mn-ea"/>
            </a:endParaRPr>
          </a:p>
        </p:txBody>
      </p:sp>
      <p:cxnSp>
        <p:nvCxnSpPr>
          <p:cNvPr id="2" name="直接箭头连接符 1"/>
          <p:cNvCxnSpPr>
            <a:stCxn id="8" idx="0"/>
          </p:cNvCxnSpPr>
          <p:nvPr/>
        </p:nvCxnSpPr>
        <p:spPr>
          <a:xfrm flipH="1" flipV="1">
            <a:off x="8794750" y="1538605"/>
            <a:ext cx="5715" cy="6737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a:stCxn id="15" idx="0"/>
          </p:cNvCxnSpPr>
          <p:nvPr/>
        </p:nvCxnSpPr>
        <p:spPr>
          <a:xfrm flipV="1">
            <a:off x="3650615" y="1576705"/>
            <a:ext cx="13335" cy="6356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3409315" y="1073150"/>
            <a:ext cx="5729605" cy="368300"/>
          </a:xfrm>
          <a:prstGeom prst="rect">
            <a:avLst/>
          </a:prstGeom>
          <a:noFill/>
          <a:ln>
            <a:solidFill>
              <a:schemeClr val="accent1"/>
            </a:solidFill>
            <a:prstDash val="lgDash"/>
          </a:ln>
        </p:spPr>
        <p:txBody>
          <a:bodyPr wrap="square" rtlCol="0">
            <a:spAutoFit/>
          </a:bodyPr>
          <a:p>
            <a:pPr algn="ctr"/>
            <a:r>
              <a:rPr lang="zh-CN" altLang="en-US">
                <a:latin typeface="华文楷体" panose="02010600040101010101" charset="-122"/>
                <a:ea typeface="华文楷体" panose="02010600040101010101" charset="-122"/>
              </a:rPr>
              <a:t>接上页</a:t>
            </a:r>
            <a:endParaRPr lang="zh-CN" altLang="en-US">
              <a:latin typeface="华文楷体" panose="02010600040101010101" charset="-122"/>
              <a:ea typeface="华文楷体" panose="02010600040101010101" charset="-122"/>
            </a:endParaRPr>
          </a:p>
        </p:txBody>
      </p:sp>
      <p:sp>
        <p:nvSpPr>
          <p:cNvPr id="9" name="文本框 8"/>
          <p:cNvSpPr txBox="1"/>
          <p:nvPr/>
        </p:nvSpPr>
        <p:spPr>
          <a:xfrm>
            <a:off x="2214245" y="505968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rPr>
              <a:t>负责层标准化功能</a:t>
            </a:r>
            <a:endParaRPr lang="zh-CN" altLang="en-US">
              <a:solidFill>
                <a:srgbClr val="FF0000"/>
              </a:solidFill>
              <a:latin typeface="华文楷体" panose="02010600040101010101" charset="-122"/>
              <a:ea typeface="华文楷体" panose="02010600040101010101" charset="-122"/>
            </a:endParaRPr>
          </a:p>
        </p:txBody>
      </p:sp>
      <p:sp>
        <p:nvSpPr>
          <p:cNvPr id="16" name="上箭头 15"/>
          <p:cNvSpPr/>
          <p:nvPr/>
        </p:nvSpPr>
        <p:spPr>
          <a:xfrm>
            <a:off x="3536950" y="472567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7398385" y="505968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rPr>
              <a:t>负责自注意力计算功能</a:t>
            </a:r>
            <a:endParaRPr lang="zh-CN" altLang="en-US">
              <a:solidFill>
                <a:srgbClr val="FF0000"/>
              </a:solidFill>
              <a:latin typeface="华文楷体" panose="02010600040101010101" charset="-122"/>
              <a:ea typeface="华文楷体" panose="02010600040101010101" charset="-122"/>
            </a:endParaRPr>
          </a:p>
        </p:txBody>
      </p:sp>
      <p:sp>
        <p:nvSpPr>
          <p:cNvPr id="18" name="上箭头 17"/>
          <p:cNvSpPr/>
          <p:nvPr/>
        </p:nvSpPr>
        <p:spPr>
          <a:xfrm>
            <a:off x="8720455" y="471170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289300"/>
            <a:ext cx="2806700" cy="706755"/>
          </a:xfrm>
          <a:prstGeom prst="rect">
            <a:avLst/>
          </a:prstGeom>
          <a:noFill/>
        </p:spPr>
        <p:txBody>
          <a:bodyPr wrap="square" rtlCol="0">
            <a:spAutoFit/>
          </a:bodyPr>
          <a:lstStyle/>
          <a:p>
            <a:pPr algn="ctr"/>
            <a:r>
              <a:rPr lang="zh-CN" altLang="en-US" sz="4000">
                <a:solidFill>
                  <a:schemeClr val="bg1"/>
                </a:solidFill>
                <a:ea typeface="华文楷体" panose="02010600040101010101" charset="-122"/>
                <a:cs typeface="+mn-ea"/>
                <a:sym typeface="+mn-lt"/>
              </a:rPr>
              <a:t>一</a:t>
            </a:r>
            <a:endParaRPr lang="zh-CN" altLang="en-US" sz="4000">
              <a:solidFill>
                <a:schemeClr val="bg1"/>
              </a:solidFill>
              <a:ea typeface="华文楷体" panose="02010600040101010101" charset="-122"/>
              <a:cs typeface="+mn-ea"/>
              <a:sym typeface="+mn-lt"/>
            </a:endParaRPr>
          </a:p>
        </p:txBody>
      </p:sp>
      <p:sp>
        <p:nvSpPr>
          <p:cNvPr id="7" name="文本框 6"/>
          <p:cNvSpPr txBox="1"/>
          <p:nvPr/>
        </p:nvSpPr>
        <p:spPr>
          <a:xfrm>
            <a:off x="5099685" y="3289300"/>
            <a:ext cx="5857875" cy="706755"/>
          </a:xfrm>
          <a:prstGeom prst="rect">
            <a:avLst/>
          </a:prstGeom>
          <a:noFill/>
        </p:spPr>
        <p:txBody>
          <a:bodyPr wrap="square" rtlCol="0">
            <a:spAutoFit/>
          </a:bodyPr>
          <a:lstStyle/>
          <a:p>
            <a:pPr algn="l"/>
            <a:r>
              <a:rPr lang="en-US" altLang="zh-CN"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Transformer</a:t>
            </a:r>
            <a:r>
              <a:rPr lang="zh-CN" altLang="en-US"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rPr>
              <a:t>简介</a:t>
            </a:r>
            <a:endParaRPr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127240" cy="670560"/>
            <a:chOff x="680" y="538"/>
            <a:chExt cx="11224"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三</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168"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代码实操</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解码器部分</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 name="文本框 1"/>
          <p:cNvSpPr txBox="1"/>
          <p:nvPr/>
        </p:nvSpPr>
        <p:spPr>
          <a:xfrm>
            <a:off x="6349365" y="1252855"/>
            <a:ext cx="4420870" cy="2315845"/>
          </a:xfrm>
          <a:prstGeom prst="rect">
            <a:avLst/>
          </a:prstGeom>
          <a:solidFill>
            <a:schemeClr val="bg2"/>
          </a:solidFill>
        </p:spPr>
        <p:txBody>
          <a:bodyPr wrap="square" rtlCol="0">
            <a:noAutofit/>
          </a:bodyPr>
          <a:p>
            <a:r>
              <a:rPr lang="en-US" altLang="zh-CN" sz="800"/>
              <a:t>class DecoderLayer(nn.Module):</a:t>
            </a:r>
            <a:endParaRPr lang="en-US" altLang="zh-CN" sz="800"/>
          </a:p>
          <a:p>
            <a:r>
              <a:rPr lang="en-US" altLang="zh-CN" sz="800"/>
              <a:t>    "Decoder is made of self-attn, src-attn, and feed forward (defined below)"</a:t>
            </a:r>
            <a:endParaRPr lang="en-US" altLang="zh-CN" sz="800"/>
          </a:p>
          <a:p>
            <a:endParaRPr lang="en-US" altLang="zh-CN" sz="800"/>
          </a:p>
          <a:p>
            <a:r>
              <a:rPr lang="en-US" altLang="zh-CN" sz="800"/>
              <a:t>    def __init__(self, size, self_attn, src_attn, feed_forward, dropout):</a:t>
            </a:r>
            <a:endParaRPr lang="en-US" altLang="zh-CN" sz="800"/>
          </a:p>
          <a:p>
            <a:r>
              <a:rPr lang="en-US" altLang="zh-CN" sz="800"/>
              <a:t>        super(DecoderLayer, self).__init__()</a:t>
            </a:r>
            <a:endParaRPr lang="en-US" altLang="zh-CN" sz="800"/>
          </a:p>
          <a:p>
            <a:r>
              <a:rPr lang="en-US" altLang="zh-CN" sz="800"/>
              <a:t>        self.size = size</a:t>
            </a:r>
            <a:endParaRPr lang="en-US" altLang="zh-CN" sz="800"/>
          </a:p>
          <a:p>
            <a:r>
              <a:rPr lang="en-US" altLang="zh-CN" sz="800"/>
              <a:t>        self.self_attn = self_attn</a:t>
            </a:r>
            <a:endParaRPr lang="en-US" altLang="zh-CN" sz="800"/>
          </a:p>
          <a:p>
            <a:r>
              <a:rPr lang="en-US" altLang="zh-CN" sz="800"/>
              <a:t>        self.src_attn = src_attn</a:t>
            </a:r>
            <a:endParaRPr lang="en-US" altLang="zh-CN" sz="800"/>
          </a:p>
          <a:p>
            <a:r>
              <a:rPr lang="en-US" altLang="zh-CN" sz="800"/>
              <a:t>        self.feed_forward = feed_forward</a:t>
            </a:r>
            <a:endParaRPr lang="en-US" altLang="zh-CN" sz="800"/>
          </a:p>
          <a:p>
            <a:r>
              <a:rPr lang="en-US" altLang="zh-CN" sz="800"/>
              <a:t>        self.sublayer = clones(SublayerConnection(size, dropout), 3)</a:t>
            </a:r>
            <a:endParaRPr lang="en-US" altLang="zh-CN" sz="800"/>
          </a:p>
          <a:p>
            <a:endParaRPr lang="en-US" altLang="zh-CN" sz="800"/>
          </a:p>
          <a:p>
            <a:r>
              <a:rPr lang="en-US" altLang="zh-CN" sz="800"/>
              <a:t>    def forward(self, x, memory, src_mask, tgt_mask):</a:t>
            </a:r>
            <a:endParaRPr lang="en-US" altLang="zh-CN" sz="800"/>
          </a:p>
          <a:p>
            <a:r>
              <a:rPr lang="en-US" altLang="zh-CN" sz="800"/>
              <a:t>        "Follow Figure 1 (right) for connections."</a:t>
            </a:r>
            <a:endParaRPr lang="en-US" altLang="zh-CN" sz="800"/>
          </a:p>
          <a:p>
            <a:r>
              <a:rPr lang="en-US" altLang="zh-CN" sz="800"/>
              <a:t>        m = memory</a:t>
            </a:r>
            <a:endParaRPr lang="en-US" altLang="zh-CN" sz="800"/>
          </a:p>
          <a:p>
            <a:r>
              <a:rPr lang="en-US" altLang="zh-CN" sz="800"/>
              <a:t>        x = self.sublayer[0](x, lambda x: self.self_attn(x, x, x, tgt_mask))</a:t>
            </a:r>
            <a:endParaRPr lang="en-US" altLang="zh-CN" sz="800"/>
          </a:p>
          <a:p>
            <a:r>
              <a:rPr lang="en-US" altLang="zh-CN" sz="800"/>
              <a:t>        x = self.sublayer[1](x, lambda x: self.src_attn(x, m, m, src_mask))</a:t>
            </a:r>
            <a:endParaRPr lang="en-US" altLang="zh-CN" sz="800"/>
          </a:p>
          <a:p>
            <a:r>
              <a:rPr lang="en-US" altLang="zh-CN" sz="800"/>
              <a:t>        return self.sublayer[2](x, self.feed_forward)</a:t>
            </a:r>
            <a:endParaRPr lang="en-US" altLang="zh-CN" sz="800"/>
          </a:p>
        </p:txBody>
      </p:sp>
      <p:sp>
        <p:nvSpPr>
          <p:cNvPr id="14" name="文本框 13"/>
          <p:cNvSpPr txBox="1"/>
          <p:nvPr/>
        </p:nvSpPr>
        <p:spPr>
          <a:xfrm>
            <a:off x="1017905" y="1252855"/>
            <a:ext cx="4420870" cy="2315845"/>
          </a:xfrm>
          <a:prstGeom prst="rect">
            <a:avLst/>
          </a:prstGeom>
          <a:solidFill>
            <a:schemeClr val="bg2"/>
          </a:solidFill>
        </p:spPr>
        <p:txBody>
          <a:bodyPr wrap="square" rtlCol="0">
            <a:noAutofit/>
          </a:bodyPr>
          <a:p>
            <a:r>
              <a:rPr lang="en-US" altLang="zh-CN" sz="800"/>
              <a:t>class Decoder(nn.Module):</a:t>
            </a:r>
            <a:endParaRPr lang="en-US" altLang="zh-CN" sz="800"/>
          </a:p>
          <a:p>
            <a:r>
              <a:rPr lang="en-US" altLang="zh-CN" sz="800"/>
              <a:t>    "Generic N layer decoder with masking."</a:t>
            </a:r>
            <a:endParaRPr lang="en-US" altLang="zh-CN" sz="800"/>
          </a:p>
          <a:p>
            <a:endParaRPr lang="en-US" altLang="zh-CN" sz="800"/>
          </a:p>
          <a:p>
            <a:r>
              <a:rPr lang="en-US" altLang="zh-CN" sz="800"/>
              <a:t>    def __init__(self, layer, N):</a:t>
            </a:r>
            <a:endParaRPr lang="en-US" altLang="zh-CN" sz="800"/>
          </a:p>
          <a:p>
            <a:r>
              <a:rPr lang="en-US" altLang="zh-CN" sz="800"/>
              <a:t>        super(Decoder, self).__init__()</a:t>
            </a:r>
            <a:endParaRPr lang="en-US" altLang="zh-CN" sz="800"/>
          </a:p>
          <a:p>
            <a:r>
              <a:rPr lang="en-US" altLang="zh-CN" sz="800"/>
              <a:t>        self.layers = clones(layer, N)</a:t>
            </a:r>
            <a:endParaRPr lang="en-US" altLang="zh-CN" sz="800"/>
          </a:p>
          <a:p>
            <a:r>
              <a:rPr lang="en-US" altLang="zh-CN" sz="800"/>
              <a:t>        self.norm = LayerNorm(layer.size)</a:t>
            </a:r>
            <a:endParaRPr lang="en-US" altLang="zh-CN" sz="800"/>
          </a:p>
          <a:p>
            <a:endParaRPr lang="en-US" altLang="zh-CN" sz="800"/>
          </a:p>
          <a:p>
            <a:r>
              <a:rPr lang="en-US" altLang="zh-CN" sz="800"/>
              <a:t>    def forward(self, x, memory, src_mask, tgt_mask):</a:t>
            </a:r>
            <a:endParaRPr lang="en-US" altLang="zh-CN" sz="800"/>
          </a:p>
          <a:p>
            <a:r>
              <a:rPr lang="en-US" altLang="zh-CN" sz="800"/>
              <a:t>        for layer in self.layers:</a:t>
            </a:r>
            <a:endParaRPr lang="en-US" altLang="zh-CN" sz="800"/>
          </a:p>
          <a:p>
            <a:r>
              <a:rPr lang="en-US" altLang="zh-CN" sz="800"/>
              <a:t>            x = layer(x, memory, src_mask, tgt_mask)</a:t>
            </a:r>
            <a:endParaRPr lang="en-US" altLang="zh-CN" sz="800"/>
          </a:p>
          <a:p>
            <a:r>
              <a:rPr lang="en-US" altLang="zh-CN" sz="800"/>
              <a:t>        return self.norm(x)</a:t>
            </a:r>
            <a:endParaRPr lang="en-US" altLang="zh-CN" sz="800"/>
          </a:p>
        </p:txBody>
      </p:sp>
      <p:cxnSp>
        <p:nvCxnSpPr>
          <p:cNvPr id="16" name="直接箭头连接符 15"/>
          <p:cNvCxnSpPr>
            <a:stCxn id="2" idx="1"/>
            <a:endCxn id="14" idx="3"/>
          </p:cNvCxnSpPr>
          <p:nvPr/>
        </p:nvCxnSpPr>
        <p:spPr>
          <a:xfrm flipH="1">
            <a:off x="5438775" y="2411095"/>
            <a:ext cx="91059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1780540" y="391287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rPr>
              <a:t>负责解码器部分功能</a:t>
            </a:r>
            <a:endParaRPr lang="zh-CN" altLang="en-US">
              <a:solidFill>
                <a:srgbClr val="FF0000"/>
              </a:solidFill>
              <a:latin typeface="华文楷体" panose="02010600040101010101" charset="-122"/>
              <a:ea typeface="华文楷体" panose="02010600040101010101" charset="-122"/>
            </a:endParaRPr>
          </a:p>
        </p:txBody>
      </p:sp>
      <p:sp>
        <p:nvSpPr>
          <p:cNvPr id="18" name="上箭头 17"/>
          <p:cNvSpPr/>
          <p:nvPr/>
        </p:nvSpPr>
        <p:spPr>
          <a:xfrm>
            <a:off x="3103245" y="357886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7157720" y="3912870"/>
            <a:ext cx="2804160" cy="368300"/>
          </a:xfrm>
          <a:prstGeom prst="rect">
            <a:avLst/>
          </a:prstGeom>
          <a:noFill/>
        </p:spPr>
        <p:txBody>
          <a:bodyPr wrap="square" rtlCol="0">
            <a:spAutoFit/>
          </a:bodyPr>
          <a:p>
            <a:pPr algn="ctr"/>
            <a:r>
              <a:rPr lang="zh-CN" altLang="en-US">
                <a:solidFill>
                  <a:srgbClr val="FF0000"/>
                </a:solidFill>
                <a:latin typeface="华文楷体" panose="02010600040101010101" charset="-122"/>
                <a:ea typeface="华文楷体" panose="02010600040101010101" charset="-122"/>
              </a:rPr>
              <a:t>负责解码器每一层功能</a:t>
            </a:r>
            <a:endParaRPr lang="zh-CN" altLang="en-US">
              <a:solidFill>
                <a:srgbClr val="FF0000"/>
              </a:solidFill>
              <a:latin typeface="华文楷体" panose="02010600040101010101" charset="-122"/>
              <a:ea typeface="华文楷体" panose="02010600040101010101" charset="-122"/>
            </a:endParaRPr>
          </a:p>
        </p:txBody>
      </p:sp>
      <p:sp>
        <p:nvSpPr>
          <p:cNvPr id="20" name="上箭头 19"/>
          <p:cNvSpPr/>
          <p:nvPr/>
        </p:nvSpPr>
        <p:spPr>
          <a:xfrm>
            <a:off x="8479790" y="3564890"/>
            <a:ext cx="159385" cy="2413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custDataLst>
              <p:tags r:id="rId1"/>
            </p:custDataLst>
          </p:nvPr>
        </p:nvPicPr>
        <p:blipFill>
          <a:blip r:embed="rId2">
            <a:lum bright="-6000" contrast="-6000"/>
          </a:blip>
          <a:stretch>
            <a:fillRect/>
          </a:stretch>
        </p:blipFill>
        <p:spPr>
          <a:xfrm>
            <a:off x="8527415" y="420370"/>
            <a:ext cx="3664585" cy="3066415"/>
          </a:xfrm>
          <a:prstGeom prst="rect">
            <a:avLst/>
          </a:prstGeom>
        </p:spPr>
      </p:pic>
      <p:pic>
        <p:nvPicPr>
          <p:cNvPr id="3" name="图片 2" descr="2"/>
          <p:cNvPicPr>
            <a:picLocks noChangeAspect="1"/>
          </p:cNvPicPr>
          <p:nvPr>
            <p:custDataLst>
              <p:tags r:id="rId3"/>
            </p:custDataLst>
          </p:nvPr>
        </p:nvPicPr>
        <p:blipFill>
          <a:blip r:embed="rId4">
            <a:lum bright="-6000" contrast="-6000"/>
          </a:blip>
          <a:stretch>
            <a:fillRect/>
          </a:stretch>
        </p:blipFill>
        <p:spPr>
          <a:xfrm>
            <a:off x="0" y="5007610"/>
            <a:ext cx="4229735" cy="1850390"/>
          </a:xfrm>
          <a:prstGeom prst="rect">
            <a:avLst/>
          </a:prstGeom>
        </p:spPr>
      </p:pic>
      <p:sp>
        <p:nvSpPr>
          <p:cNvPr id="6" name="文本框 5"/>
          <p:cNvSpPr txBox="1"/>
          <p:nvPr/>
        </p:nvSpPr>
        <p:spPr>
          <a:xfrm>
            <a:off x="2040255" y="2472055"/>
            <a:ext cx="8068945" cy="706755"/>
          </a:xfrm>
          <a:prstGeom prst="rect">
            <a:avLst/>
          </a:prstGeom>
          <a:noFill/>
        </p:spPr>
        <p:txBody>
          <a:bodyPr wrap="square" rtlCol="0">
            <a:spAutoFit/>
          </a:bodyPr>
          <a:lstStyle/>
          <a:p>
            <a:pPr algn="ctr"/>
            <a:r>
              <a:rPr lang="zh-CN" altLang="en-US"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感谢您的观看</a:t>
            </a:r>
            <a:endParaRPr lang="zh-CN" altLang="en-US" sz="4000"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endParaRPr>
          </a:p>
        </p:txBody>
      </p:sp>
      <p:sp>
        <p:nvSpPr>
          <p:cNvPr id="13" name="文本框 12"/>
          <p:cNvSpPr txBox="1"/>
          <p:nvPr/>
        </p:nvSpPr>
        <p:spPr>
          <a:xfrm rot="16200000" flipV="1">
            <a:off x="-654050" y="122237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
        <p:nvSpPr>
          <p:cNvPr id="14" name="文本框 13"/>
          <p:cNvSpPr txBox="1"/>
          <p:nvPr/>
        </p:nvSpPr>
        <p:spPr>
          <a:xfrm rot="16200000" flipV="1">
            <a:off x="10963275" y="4705985"/>
            <a:ext cx="1936115" cy="337185"/>
          </a:xfrm>
          <a:prstGeom prst="rect">
            <a:avLst/>
          </a:prstGeom>
          <a:noFill/>
        </p:spPr>
        <p:txBody>
          <a:bodyPr wrap="square" rtlCol="0">
            <a:spAutoFit/>
          </a:bodyPr>
          <a:lstStyle/>
          <a:p>
            <a:pPr algn="dist"/>
            <a:r>
              <a:rPr lang="en-US" altLang="zh-CN" sz="1600">
                <a:gradFill>
                  <a:gsLst>
                    <a:gs pos="2000">
                      <a:srgbClr val="92AFD1"/>
                    </a:gs>
                    <a:gs pos="100000">
                      <a:schemeClr val="bg1">
                        <a:alpha val="100000"/>
                      </a:schemeClr>
                    </a:gs>
                  </a:gsLst>
                  <a:lin ang="16200000" scaled="0"/>
                </a:gradFill>
                <a:cs typeface="+mn-ea"/>
                <a:sym typeface="+mn-lt"/>
              </a:rPr>
              <a:t>///////////</a:t>
            </a:r>
            <a:endParaRPr lang="en-US" altLang="zh-CN" sz="1600">
              <a:gradFill>
                <a:gsLst>
                  <a:gs pos="2000">
                    <a:srgbClr val="92AFD1"/>
                  </a:gs>
                  <a:gs pos="100000">
                    <a:schemeClr val="bg1">
                      <a:alpha val="100000"/>
                    </a:schemeClr>
                  </a:gs>
                </a:gsLst>
                <a:lin ang="16200000" scaled="0"/>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6023610" cy="670560"/>
            <a:chOff x="680" y="538"/>
            <a:chExt cx="9486"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8430"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Transformer简介</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序列模型</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2" name="文本框 1"/>
          <p:cNvSpPr txBox="1"/>
          <p:nvPr/>
        </p:nvSpPr>
        <p:spPr>
          <a:xfrm>
            <a:off x="2337435" y="1485900"/>
            <a:ext cx="5175250" cy="1510665"/>
          </a:xfrm>
          <a:prstGeom prst="rect">
            <a:avLst/>
          </a:prstGeom>
          <a:noFill/>
        </p:spPr>
        <p:txBody>
          <a:bodyPr wrap="square" rtlCol="0">
            <a:noAutofit/>
          </a:bodyPr>
          <a:p>
            <a:r>
              <a:rPr lang="zh-CN" altLang="en-US">
                <a:latin typeface="华文楷体" panose="02010600040101010101" charset="-122"/>
                <a:ea typeface="华文楷体" panose="02010600040101010101" charset="-122"/>
                <a:cs typeface="华文楷体" panose="02010600040101010101" charset="-122"/>
              </a:rPr>
              <a:t>编码器-解码器架构由两部分组成：编码器和解码器。编码器负责将输入序列编码为一个固定长度的向量，而解码器则负责从这个向量中解码出输出序列。这种架构对于处理可变长度的输入和输出序列非常有效。</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8050530" y="1485900"/>
            <a:ext cx="2627630" cy="1562735"/>
          </a:xfrm>
          <a:prstGeom prst="rect">
            <a:avLst/>
          </a:prstGeom>
        </p:spPr>
      </p:pic>
      <p:cxnSp>
        <p:nvCxnSpPr>
          <p:cNvPr id="7" name="直接连接符 6"/>
          <p:cNvCxnSpPr/>
          <p:nvPr/>
        </p:nvCxnSpPr>
        <p:spPr>
          <a:xfrm>
            <a:off x="1200150" y="3429000"/>
            <a:ext cx="9813290" cy="0"/>
          </a:xfrm>
          <a:prstGeom prst="line">
            <a:avLst/>
          </a:prstGeom>
          <a:ln>
            <a:prstDash val="lgDash"/>
          </a:ln>
        </p:spPr>
        <p:style>
          <a:lnRef idx="2">
            <a:schemeClr val="accent1"/>
          </a:lnRef>
          <a:fillRef idx="0">
            <a:srgbClr val="FFFFFF"/>
          </a:fillRef>
          <a:effectRef idx="0">
            <a:srgbClr val="FFFFFF"/>
          </a:effectRef>
          <a:fontRef idx="minor">
            <a:schemeClr val="tx1"/>
          </a:fontRef>
        </p:style>
      </p:cxnSp>
      <p:pic>
        <p:nvPicPr>
          <p:cNvPr id="8" name="图片 7"/>
          <p:cNvPicPr>
            <a:picLocks noChangeAspect="1"/>
          </p:cNvPicPr>
          <p:nvPr>
            <p:custDataLst>
              <p:tags r:id="rId2"/>
            </p:custDataLst>
          </p:nvPr>
        </p:nvPicPr>
        <p:blipFill>
          <a:blip r:embed="rId3"/>
          <a:stretch>
            <a:fillRect/>
          </a:stretch>
        </p:blipFill>
        <p:spPr>
          <a:xfrm>
            <a:off x="5881370" y="3513455"/>
            <a:ext cx="4796790" cy="3150870"/>
          </a:xfrm>
          <a:prstGeom prst="rect">
            <a:avLst/>
          </a:prstGeom>
          <a:ln w="0">
            <a:noFill/>
          </a:ln>
        </p:spPr>
      </p:pic>
      <p:sp>
        <p:nvSpPr>
          <p:cNvPr id="9" name="文本框 8"/>
          <p:cNvSpPr txBox="1"/>
          <p:nvPr/>
        </p:nvSpPr>
        <p:spPr>
          <a:xfrm>
            <a:off x="2337435" y="3513455"/>
            <a:ext cx="3228975" cy="3010535"/>
          </a:xfrm>
          <a:prstGeom prst="rect">
            <a:avLst/>
          </a:prstGeom>
          <a:noFill/>
          <a:ln>
            <a:noFill/>
          </a:ln>
        </p:spPr>
        <p:txBody>
          <a:bodyPr wrap="square" rtlCol="0">
            <a:no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）输入</a:t>
            </a:r>
            <a:r>
              <a:rPr lang="en-US" altLang="zh-CN">
                <a:latin typeface="华文楷体" panose="02010600040101010101" charset="-122"/>
                <a:ea typeface="华文楷体" panose="02010600040101010101" charset="-122"/>
                <a:cs typeface="华文楷体" panose="02010600040101010101" charset="-122"/>
              </a:rPr>
              <a:t>N</a:t>
            </a:r>
            <a:r>
              <a:rPr lang="zh-CN" altLang="en-US">
                <a:latin typeface="华文楷体" panose="02010600040101010101" charset="-122"/>
                <a:ea typeface="华文楷体" panose="02010600040101010101" charset="-122"/>
                <a:cs typeface="华文楷体" panose="02010600040101010101" charset="-122"/>
              </a:rPr>
              <a:t>个</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词，输出</a:t>
            </a:r>
            <a:r>
              <a:rPr lang="en-US" altLang="zh-CN">
                <a:latin typeface="华文楷体" panose="02010600040101010101" charset="-122"/>
                <a:ea typeface="华文楷体" panose="02010600040101010101" charset="-122"/>
                <a:cs typeface="华文楷体" panose="02010600040101010101" charset="-122"/>
              </a:rPr>
              <a:t>N</a:t>
            </a:r>
            <a:r>
              <a:rPr lang="zh-CN" altLang="en-US">
                <a:latin typeface="华文楷体" panose="02010600040101010101" charset="-122"/>
                <a:ea typeface="华文楷体" panose="02010600040101010101" charset="-122"/>
                <a:cs typeface="华文楷体" panose="02010600040101010101" charset="-122"/>
              </a:rPr>
              <a:t>个词。</a:t>
            </a:r>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例如：词性标注、</a:t>
            </a:r>
            <a:r>
              <a:rPr lang="en-US" altLang="zh-CN">
                <a:latin typeface="华文楷体" panose="02010600040101010101" charset="-122"/>
                <a:ea typeface="华文楷体" panose="02010600040101010101" charset="-122"/>
                <a:cs typeface="华文楷体" panose="02010600040101010101" charset="-122"/>
              </a:rPr>
              <a:t>NER</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）输入</a:t>
            </a:r>
            <a:r>
              <a:rPr lang="en-US" altLang="zh-CN">
                <a:latin typeface="华文楷体" panose="02010600040101010101" charset="-122"/>
                <a:ea typeface="华文楷体" panose="02010600040101010101" charset="-122"/>
                <a:cs typeface="华文楷体" panose="02010600040101010101" charset="-122"/>
              </a:rPr>
              <a:t>N</a:t>
            </a:r>
            <a:r>
              <a:rPr lang="zh-CN" altLang="en-US">
                <a:latin typeface="华文楷体" panose="02010600040101010101" charset="-122"/>
                <a:ea typeface="华文楷体" panose="02010600040101010101" charset="-122"/>
                <a:cs typeface="华文楷体" panose="02010600040101010101" charset="-122"/>
              </a:rPr>
              <a:t>个词，输出一个词。</a:t>
            </a:r>
            <a:endParaRPr lang="zh-CN" altLang="en-US">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例如：句子分类。</a:t>
            </a:r>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3</a:t>
            </a:r>
            <a:r>
              <a:rPr lang="zh-CN" altLang="en-US">
                <a:solidFill>
                  <a:srgbClr val="FF0000"/>
                </a:solidFill>
                <a:latin typeface="华文楷体" panose="02010600040101010101" charset="-122"/>
                <a:ea typeface="华文楷体" panose="02010600040101010101" charset="-122"/>
                <a:cs typeface="华文楷体" panose="02010600040101010101" charset="-122"/>
              </a:rPr>
              <a:t>）输入</a:t>
            </a:r>
            <a:r>
              <a:rPr lang="en-US" altLang="zh-CN">
                <a:solidFill>
                  <a:srgbClr val="FF0000"/>
                </a:solidFill>
                <a:latin typeface="华文楷体" panose="02010600040101010101" charset="-122"/>
                <a:ea typeface="华文楷体" panose="02010600040101010101" charset="-122"/>
                <a:cs typeface="华文楷体" panose="02010600040101010101" charset="-122"/>
              </a:rPr>
              <a:t>N</a:t>
            </a:r>
            <a:r>
              <a:rPr lang="zh-CN" altLang="en-US">
                <a:solidFill>
                  <a:srgbClr val="FF0000"/>
                </a:solidFill>
                <a:latin typeface="华文楷体" panose="02010600040101010101" charset="-122"/>
                <a:ea typeface="华文楷体" panose="02010600040101010101" charset="-122"/>
                <a:cs typeface="华文楷体" panose="02010600040101010101" charset="-122"/>
              </a:rPr>
              <a:t>个词，输出</a:t>
            </a:r>
            <a:r>
              <a:rPr lang="en-US" altLang="zh-CN">
                <a:solidFill>
                  <a:srgbClr val="FF0000"/>
                </a:solidFill>
                <a:latin typeface="华文楷体" panose="02010600040101010101" charset="-122"/>
                <a:ea typeface="华文楷体" panose="02010600040101010101" charset="-122"/>
                <a:cs typeface="华文楷体" panose="02010600040101010101" charset="-122"/>
              </a:rPr>
              <a:t>N’</a:t>
            </a:r>
            <a:r>
              <a:rPr lang="zh-CN" altLang="en-US">
                <a:solidFill>
                  <a:srgbClr val="FF0000"/>
                </a:solidFill>
                <a:latin typeface="华文楷体" panose="02010600040101010101" charset="-122"/>
                <a:ea typeface="华文楷体" panose="02010600040101010101" charset="-122"/>
                <a:cs typeface="华文楷体" panose="02010600040101010101" charset="-122"/>
              </a:rPr>
              <a:t>个词。</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a:solidFill>
                  <a:srgbClr val="FF0000"/>
                </a:solidFill>
                <a:latin typeface="华文楷体" panose="02010600040101010101" charset="-122"/>
                <a:ea typeface="华文楷体" panose="02010600040101010101" charset="-122"/>
                <a:cs typeface="华文楷体" panose="02010600040101010101" charset="-122"/>
              </a:rPr>
              <a:t>     </a:t>
            </a:r>
            <a:r>
              <a:rPr lang="zh-CN" altLang="en-US">
                <a:solidFill>
                  <a:srgbClr val="FF0000"/>
                </a:solidFill>
                <a:latin typeface="华文楷体" panose="02010600040101010101" charset="-122"/>
                <a:ea typeface="华文楷体" panose="02010600040101010101" charset="-122"/>
                <a:cs typeface="华文楷体" panose="02010600040101010101" charset="-122"/>
              </a:rPr>
              <a:t>例如：翻译、语音识别、语音合成。</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p:txBody>
      </p:sp>
      <p:sp>
        <p:nvSpPr>
          <p:cNvPr id="10" name="文本框 9"/>
          <p:cNvSpPr txBox="1"/>
          <p:nvPr/>
        </p:nvSpPr>
        <p:spPr>
          <a:xfrm>
            <a:off x="1102360" y="1696720"/>
            <a:ext cx="1108710" cy="645160"/>
          </a:xfrm>
          <a:prstGeom prst="rect">
            <a:avLst/>
          </a:prstGeom>
          <a:noFill/>
        </p:spPr>
        <p:txBody>
          <a:bodyPr wrap="square" rtlCol="0">
            <a:spAutoFit/>
          </a:bodyPr>
          <a:p>
            <a:r>
              <a:rPr lang="zh-CN" altLang="en-US" b="1">
                <a:latin typeface="华文楷体" panose="02010600040101010101" charset="-122"/>
                <a:ea typeface="华文楷体" panose="02010600040101010101" charset="-122"/>
                <a:cs typeface="华文楷体" panose="02010600040101010101" charset="-122"/>
              </a:rPr>
              <a:t>编码器</a:t>
            </a:r>
            <a:r>
              <a:rPr lang="en-US" altLang="zh-CN" b="1">
                <a:latin typeface="华文楷体" panose="02010600040101010101" charset="-122"/>
                <a:ea typeface="华文楷体" panose="02010600040101010101" charset="-122"/>
                <a:cs typeface="华文楷体" panose="02010600040101010101" charset="-122"/>
              </a:rPr>
              <a:t>-</a:t>
            </a:r>
            <a:r>
              <a:rPr lang="zh-CN" altLang="en-US" b="1">
                <a:latin typeface="华文楷体" panose="02010600040101010101" charset="-122"/>
                <a:ea typeface="华文楷体" panose="02010600040101010101" charset="-122"/>
                <a:cs typeface="华文楷体" panose="02010600040101010101" charset="-122"/>
              </a:rPr>
              <a:t>解码器</a:t>
            </a:r>
            <a:endParaRPr lang="zh-CN" altLang="en-US" b="1">
              <a:latin typeface="华文楷体" panose="02010600040101010101" charset="-122"/>
              <a:ea typeface="华文楷体" panose="02010600040101010101" charset="-122"/>
              <a:cs typeface="华文楷体" panose="02010600040101010101" charset="-122"/>
            </a:endParaRPr>
          </a:p>
        </p:txBody>
      </p:sp>
      <p:sp>
        <p:nvSpPr>
          <p:cNvPr id="11" name="文本框 10"/>
          <p:cNvSpPr txBox="1"/>
          <p:nvPr/>
        </p:nvSpPr>
        <p:spPr>
          <a:xfrm>
            <a:off x="1098550" y="4239260"/>
            <a:ext cx="923925" cy="645160"/>
          </a:xfrm>
          <a:prstGeom prst="rect">
            <a:avLst/>
          </a:prstGeom>
          <a:noFill/>
        </p:spPr>
        <p:txBody>
          <a:bodyPr wrap="square" rtlCol="0">
            <a:spAutoFit/>
          </a:bodyPr>
          <a:p>
            <a:r>
              <a:rPr lang="zh-CN" altLang="en-US" b="1">
                <a:latin typeface="华文楷体" panose="02010600040101010101" charset="-122"/>
                <a:ea typeface="华文楷体" panose="02010600040101010101" charset="-122"/>
              </a:rPr>
              <a:t>序列传导模型</a:t>
            </a:r>
            <a:endParaRPr lang="zh-CN" altLang="en-US" b="1">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431800" y="341630"/>
            <a:ext cx="8239125" cy="670560"/>
            <a:chOff x="680" y="538"/>
            <a:chExt cx="12975"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一</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1919"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Transformer简介</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序列传导模型的发展</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 </a:t>
              </a:r>
              <a:endPar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sp>
        <p:nvSpPr>
          <p:cNvPr id="12" name="文本框 11"/>
          <p:cNvSpPr txBox="1"/>
          <p:nvPr/>
        </p:nvSpPr>
        <p:spPr>
          <a:xfrm>
            <a:off x="4603115" y="1344930"/>
            <a:ext cx="5488305" cy="1135380"/>
          </a:xfrm>
          <a:prstGeom prst="rect">
            <a:avLst/>
          </a:prstGeom>
          <a:noFill/>
          <a:ln>
            <a:solidFill>
              <a:schemeClr val="accent1"/>
            </a:solidFill>
          </a:ln>
        </p:spPr>
        <p:txBody>
          <a:bodyPr wrap="square" rtlCol="0">
            <a:noAutofit/>
          </a:bodyPr>
          <a:p>
            <a:pPr algn="ctr">
              <a:lnSpc>
                <a:spcPct val="250000"/>
              </a:lnSpc>
            </a:pPr>
            <a:r>
              <a:rPr lang="en-US" altLang="zh-CN">
                <a:cs typeface="+mn-lt"/>
              </a:rPr>
              <a:t>LSTM</a:t>
            </a:r>
            <a:r>
              <a:rPr lang="zh-CN" altLang="en-US">
                <a:cs typeface="+mn-lt"/>
              </a:rPr>
              <a:t>、</a:t>
            </a:r>
            <a:r>
              <a:rPr lang="en-US" altLang="zh-CN">
                <a:cs typeface="+mn-lt"/>
              </a:rPr>
              <a:t>GRU</a:t>
            </a:r>
            <a:r>
              <a:rPr lang="zh-CN" altLang="en-US">
                <a:cs typeface="+mn-lt"/>
              </a:rPr>
              <a:t>。。。</a:t>
            </a:r>
            <a:endParaRPr lang="en-US" altLang="zh-CN">
              <a:cs typeface="+mn-lt"/>
            </a:endParaRPr>
          </a:p>
          <a:p>
            <a:pPr algn="ctr">
              <a:lnSpc>
                <a:spcPct val="250000"/>
              </a:lnSpc>
            </a:pPr>
            <a:endParaRPr lang="en-US" altLang="zh-CN">
              <a:cs typeface="+mn-lt"/>
            </a:endParaRPr>
          </a:p>
        </p:txBody>
      </p:sp>
      <p:sp>
        <p:nvSpPr>
          <p:cNvPr id="13" name="文本框 12"/>
          <p:cNvSpPr txBox="1"/>
          <p:nvPr/>
        </p:nvSpPr>
        <p:spPr>
          <a:xfrm>
            <a:off x="4603115" y="2738120"/>
            <a:ext cx="5488305" cy="1127760"/>
          </a:xfrm>
          <a:prstGeom prst="rect">
            <a:avLst/>
          </a:prstGeom>
          <a:noFill/>
          <a:ln>
            <a:solidFill>
              <a:schemeClr val="accent1"/>
            </a:solidFill>
          </a:ln>
        </p:spPr>
        <p:txBody>
          <a:bodyPr wrap="square" rtlCol="0">
            <a:noAutofit/>
          </a:bodyPr>
          <a:p>
            <a:pPr algn="ctr">
              <a:lnSpc>
                <a:spcPct val="250000"/>
              </a:lnSpc>
            </a:pPr>
            <a:r>
              <a:rPr lang="en-US" altLang="zh-CN">
                <a:cs typeface="+mn-lt"/>
              </a:rPr>
              <a:t>ByteNet</a:t>
            </a:r>
            <a:r>
              <a:rPr lang="zh-CN" altLang="en-US">
                <a:cs typeface="+mn-lt"/>
              </a:rPr>
              <a:t>、ConvS2S。。。</a:t>
            </a:r>
            <a:endParaRPr lang="zh-CN" altLang="en-US">
              <a:cs typeface="+mn-lt"/>
            </a:endParaRPr>
          </a:p>
        </p:txBody>
      </p:sp>
      <p:sp>
        <p:nvSpPr>
          <p:cNvPr id="14" name="文本框 13"/>
          <p:cNvSpPr txBox="1"/>
          <p:nvPr/>
        </p:nvSpPr>
        <p:spPr>
          <a:xfrm>
            <a:off x="1101725" y="1344930"/>
            <a:ext cx="3209925" cy="1135380"/>
          </a:xfrm>
          <a:prstGeom prst="rect">
            <a:avLst/>
          </a:prstGeom>
          <a:noFill/>
        </p:spPr>
        <p:txBody>
          <a:bodyPr wrap="square" rtlCol="0">
            <a:noAutofit/>
          </a:bodyPr>
          <a:p>
            <a:pPr algn="ctr"/>
            <a:r>
              <a:rPr lang="en-US" altLang="zh-CN" b="1">
                <a:latin typeface="华文楷体" panose="02010600040101010101" charset="-122"/>
                <a:ea typeface="华文楷体" panose="02010600040101010101" charset="-122"/>
                <a:cs typeface="华文楷体" panose="02010600040101010101" charset="-122"/>
              </a:rPr>
              <a:t>RNN</a:t>
            </a:r>
            <a:endParaRPr lang="en-US" altLang="zh-CN" b="1">
              <a:latin typeface="华文楷体" panose="02010600040101010101" charset="-122"/>
              <a:ea typeface="华文楷体" panose="02010600040101010101" charset="-122"/>
              <a:cs typeface="华文楷体" panose="02010600040101010101" charset="-122"/>
            </a:endParaRPr>
          </a:p>
          <a:p>
            <a:pPr algn="l"/>
            <a:r>
              <a:rPr lang="zh-CN" altLang="en-US">
                <a:latin typeface="华文楷体" panose="02010600040101010101" charset="-122"/>
                <a:ea typeface="华文楷体" panose="02010600040101010101" charset="-122"/>
                <a:cs typeface="华文楷体" panose="02010600040101010101" charset="-122"/>
              </a:rPr>
              <a:t>由于循环神经网络的顺序性质，训练不能并行化。</a:t>
            </a:r>
            <a:r>
              <a:rPr lang="en-US" altLang="zh-CN">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endParaRPr>
          </a:p>
        </p:txBody>
      </p:sp>
      <p:sp>
        <p:nvSpPr>
          <p:cNvPr id="15" name="文本框 14"/>
          <p:cNvSpPr txBox="1"/>
          <p:nvPr/>
        </p:nvSpPr>
        <p:spPr>
          <a:xfrm>
            <a:off x="1102360" y="2738120"/>
            <a:ext cx="3209925" cy="1135380"/>
          </a:xfrm>
          <a:prstGeom prst="rect">
            <a:avLst/>
          </a:prstGeom>
          <a:noFill/>
        </p:spPr>
        <p:txBody>
          <a:bodyPr wrap="square" rtlCol="0">
            <a:noAutofit/>
          </a:bodyPr>
          <a:p>
            <a:pPr algn="ctr"/>
            <a:r>
              <a:rPr lang="en-US" altLang="zh-CN" b="1">
                <a:latin typeface="华文楷体" panose="02010600040101010101" charset="-122"/>
                <a:ea typeface="华文楷体" panose="02010600040101010101" charset="-122"/>
                <a:cs typeface="华文楷体" panose="02010600040101010101" charset="-122"/>
              </a:rPr>
              <a:t>CNN</a:t>
            </a:r>
            <a:endParaRPr lang="en-US" altLang="zh-CN" b="1">
              <a:latin typeface="华文楷体" panose="02010600040101010101" charset="-122"/>
              <a:ea typeface="华文楷体" panose="02010600040101010101" charset="-122"/>
              <a:cs typeface="华文楷体" panose="02010600040101010101" charset="-122"/>
            </a:endParaRPr>
          </a:p>
          <a:p>
            <a:pPr algn="l"/>
            <a:r>
              <a:rPr lang="zh-CN" altLang="en-US">
                <a:latin typeface="华文楷体" panose="02010600040101010101" charset="-122"/>
                <a:ea typeface="华文楷体" panose="02010600040101010101" charset="-122"/>
                <a:cs typeface="华文楷体" panose="02010600040101010101" charset="-122"/>
              </a:rPr>
              <a:t>可以并行化，但是学习远</a:t>
            </a:r>
            <a:r>
              <a:rPr lang="en-US" altLang="zh-CN" b="1">
                <a:latin typeface="华文楷体" panose="02010600040101010101" charset="-122"/>
                <a:ea typeface="华文楷体" panose="02010600040101010101" charset="-122"/>
                <a:cs typeface="华文楷体" panose="02010600040101010101" charset="-122"/>
              </a:rPr>
              <a:t>距离</a:t>
            </a:r>
            <a:r>
              <a:rPr lang="zh-CN" altLang="en-US">
                <a:latin typeface="华文楷体" panose="02010600040101010101" charset="-122"/>
                <a:ea typeface="华文楷体" panose="02010600040101010101" charset="-122"/>
                <a:cs typeface="华文楷体" panose="02010600040101010101" charset="-122"/>
              </a:rPr>
              <a:t>位置之间的依赖关系比较困难</a:t>
            </a:r>
            <a:r>
              <a:rPr lang="en-US" altLang="zh-CN">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endParaRPr>
          </a:p>
        </p:txBody>
      </p:sp>
      <p:sp>
        <p:nvSpPr>
          <p:cNvPr id="17" name="文本框 16"/>
          <p:cNvSpPr txBox="1"/>
          <p:nvPr/>
        </p:nvSpPr>
        <p:spPr>
          <a:xfrm>
            <a:off x="1101725" y="4708525"/>
            <a:ext cx="8989695" cy="1687195"/>
          </a:xfrm>
          <a:prstGeom prst="rect">
            <a:avLst/>
          </a:prstGeom>
          <a:noFill/>
          <a:ln>
            <a:solidFill>
              <a:schemeClr val="accent1"/>
            </a:solidFill>
          </a:ln>
        </p:spPr>
        <p:txBody>
          <a:bodyPr wrap="square" rtlCol="0">
            <a:noAutofit/>
          </a:bodyPr>
          <a:p>
            <a:pPr indent="0" algn="ctr" fontAlgn="auto">
              <a:lnSpc>
                <a:spcPct val="150000"/>
              </a:lnSpc>
            </a:pPr>
            <a:r>
              <a:rPr b="1">
                <a:latin typeface="华文楷体" panose="02010600040101010101" charset="-122"/>
                <a:ea typeface="华文楷体" panose="02010600040101010101" charset="-122"/>
                <a:cs typeface="华文楷体" panose="02010600040101010101" charset="-122"/>
              </a:rPr>
              <a:t>Transformer</a:t>
            </a:r>
            <a:endParaRPr lang="zh-CN" b="1">
              <a:latin typeface="华文楷体" panose="02010600040101010101" charset="-122"/>
              <a:ea typeface="华文楷体" panose="02010600040101010101" charset="-122"/>
              <a:cs typeface="华文楷体" panose="02010600040101010101" charset="-122"/>
            </a:endParaRPr>
          </a:p>
          <a:p>
            <a:pPr indent="0" algn="l" fontAlgn="auto">
              <a:lnSpc>
                <a:spcPct val="150000"/>
              </a:lnSpc>
            </a:pP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a:t>
            </a:r>
            <a:r>
              <a:rPr lang="zh-CN">
                <a:latin typeface="华文楷体" panose="02010600040101010101" charset="-122"/>
                <a:ea typeface="华文楷体" panose="02010600040101010101" charset="-122"/>
                <a:cs typeface="华文楷体" panose="02010600040101010101" charset="-122"/>
              </a:rPr>
              <a:t>训练并行化，且可以学习到远距离依赖。</a:t>
            </a:r>
            <a:endParaRPr lang="zh-CN">
              <a:latin typeface="华文楷体" panose="02010600040101010101" charset="-122"/>
              <a:ea typeface="华文楷体" panose="02010600040101010101" charset="-122"/>
              <a:cs typeface="华文楷体" panose="02010600040101010101" charset="-122"/>
            </a:endParaRPr>
          </a:p>
          <a:p>
            <a:pPr indent="0" algn="l" fontAlgn="auto">
              <a:lnSpc>
                <a:spcPct val="150000"/>
              </a:lnSpc>
            </a:pPr>
            <a:r>
              <a:rPr lang="en-US" altLang="zh-CN">
                <a:latin typeface="华文楷体" panose="02010600040101010101" charset="-122"/>
                <a:ea typeface="华文楷体" panose="02010600040101010101" charset="-122"/>
                <a:cs typeface="华文楷体" panose="02010600040101010101" charset="-122"/>
              </a:rPr>
              <a:t>2</a:t>
            </a:r>
            <a:r>
              <a:rPr lang="zh-CN" altLang="en-US">
                <a:latin typeface="华文楷体" panose="02010600040101010101" charset="-122"/>
                <a:ea typeface="华文楷体" panose="02010600040101010101" charset="-122"/>
                <a:cs typeface="华文楷体" panose="02010600040101010101" charset="-122"/>
              </a:rPr>
              <a:t>）</a:t>
            </a:r>
            <a:r>
              <a:rPr>
                <a:latin typeface="华文楷体" panose="02010600040101010101" charset="-122"/>
                <a:ea typeface="华文楷体" panose="02010600040101010101" charset="-122"/>
                <a:cs typeface="华文楷体" panose="02010600040101010101" charset="-122"/>
              </a:rPr>
              <a:t>第一个完全依靠自注意力机制计算输入和输出表示而不使用序列对齐RNN或卷积的传导模型。</a:t>
            </a:r>
            <a:endParaRPr lang="zh-CN">
              <a:latin typeface="华文楷体" panose="02010600040101010101" charset="-122"/>
              <a:ea typeface="华文楷体" panose="02010600040101010101" charset="-122"/>
              <a:cs typeface="华文楷体" panose="02010600040101010101" charset="-122"/>
            </a:endParaRPr>
          </a:p>
        </p:txBody>
      </p:sp>
      <p:sp>
        <p:nvSpPr>
          <p:cNvPr id="18" name="下箭头 17"/>
          <p:cNvSpPr/>
          <p:nvPr/>
        </p:nvSpPr>
        <p:spPr>
          <a:xfrm>
            <a:off x="2644140" y="2308860"/>
            <a:ext cx="296545" cy="3733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下箭头 18"/>
          <p:cNvSpPr/>
          <p:nvPr/>
        </p:nvSpPr>
        <p:spPr>
          <a:xfrm>
            <a:off x="2644140" y="3895090"/>
            <a:ext cx="296545" cy="3733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47620" y="2334260"/>
            <a:ext cx="1944370" cy="2617470"/>
          </a:xfrm>
          <a:custGeom>
            <a:avLst/>
            <a:gdLst>
              <a:gd name="adj" fmla="val 10998"/>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537" h="7449">
                <a:moveTo>
                  <a:pt x="0" y="609"/>
                </a:moveTo>
                <a:lnTo>
                  <a:pt x="0" y="593"/>
                </a:lnTo>
                <a:cubicBezTo>
                  <a:pt x="-10" y="259"/>
                  <a:pt x="327" y="-8"/>
                  <a:pt x="595" y="0"/>
                </a:cubicBezTo>
                <a:lnTo>
                  <a:pt x="609" y="0"/>
                </a:lnTo>
                <a:lnTo>
                  <a:pt x="4928" y="0"/>
                </a:lnTo>
                <a:lnTo>
                  <a:pt x="4944" y="0"/>
                </a:lnTo>
                <a:cubicBezTo>
                  <a:pt x="5278" y="-10"/>
                  <a:pt x="5545" y="327"/>
                  <a:pt x="5537" y="595"/>
                </a:cubicBezTo>
                <a:lnTo>
                  <a:pt x="5537" y="609"/>
                </a:lnTo>
                <a:lnTo>
                  <a:pt x="5537" y="1770"/>
                </a:lnTo>
                <a:lnTo>
                  <a:pt x="5181" y="1770"/>
                </a:lnTo>
                <a:lnTo>
                  <a:pt x="5181" y="875"/>
                </a:lnTo>
                <a:lnTo>
                  <a:pt x="5181" y="863"/>
                </a:lnTo>
                <a:cubicBezTo>
                  <a:pt x="5190" y="600"/>
                  <a:pt x="4925" y="336"/>
                  <a:pt x="4664" y="345"/>
                </a:cubicBezTo>
                <a:lnTo>
                  <a:pt x="4650" y="345"/>
                </a:lnTo>
                <a:lnTo>
                  <a:pt x="887" y="345"/>
                </a:lnTo>
                <a:lnTo>
                  <a:pt x="874" y="345"/>
                </a:lnTo>
                <a:cubicBezTo>
                  <a:pt x="611" y="336"/>
                  <a:pt x="348" y="601"/>
                  <a:pt x="356" y="861"/>
                </a:cubicBezTo>
                <a:lnTo>
                  <a:pt x="356" y="875"/>
                </a:lnTo>
                <a:lnTo>
                  <a:pt x="356" y="1770"/>
                </a:lnTo>
                <a:lnTo>
                  <a:pt x="0" y="1770"/>
                </a:lnTo>
                <a:lnTo>
                  <a:pt x="0" y="609"/>
                </a:lnTo>
                <a:close/>
                <a:moveTo>
                  <a:pt x="5537" y="5681"/>
                </a:moveTo>
                <a:lnTo>
                  <a:pt x="5537" y="6840"/>
                </a:lnTo>
                <a:lnTo>
                  <a:pt x="5537" y="6856"/>
                </a:lnTo>
                <a:cubicBezTo>
                  <a:pt x="5547" y="7190"/>
                  <a:pt x="5210" y="7457"/>
                  <a:pt x="4942" y="7449"/>
                </a:cubicBezTo>
                <a:lnTo>
                  <a:pt x="4928" y="7449"/>
                </a:lnTo>
                <a:lnTo>
                  <a:pt x="609" y="7449"/>
                </a:lnTo>
                <a:lnTo>
                  <a:pt x="593" y="7449"/>
                </a:lnTo>
                <a:cubicBezTo>
                  <a:pt x="259" y="7459"/>
                  <a:pt x="-8" y="7122"/>
                  <a:pt x="0" y="6854"/>
                </a:cubicBezTo>
                <a:lnTo>
                  <a:pt x="0" y="6840"/>
                </a:lnTo>
                <a:lnTo>
                  <a:pt x="0" y="5681"/>
                </a:lnTo>
                <a:lnTo>
                  <a:pt x="356" y="5681"/>
                </a:lnTo>
                <a:lnTo>
                  <a:pt x="356" y="6574"/>
                </a:lnTo>
                <a:lnTo>
                  <a:pt x="356" y="6586"/>
                </a:lnTo>
                <a:cubicBezTo>
                  <a:pt x="347" y="6849"/>
                  <a:pt x="612" y="7113"/>
                  <a:pt x="873" y="7104"/>
                </a:cubicBezTo>
                <a:lnTo>
                  <a:pt x="887" y="7104"/>
                </a:lnTo>
                <a:lnTo>
                  <a:pt x="4650" y="7104"/>
                </a:lnTo>
                <a:lnTo>
                  <a:pt x="4663" y="7104"/>
                </a:lnTo>
                <a:cubicBezTo>
                  <a:pt x="4926" y="7113"/>
                  <a:pt x="5189" y="6848"/>
                  <a:pt x="5181" y="6588"/>
                </a:cubicBezTo>
                <a:lnTo>
                  <a:pt x="5181" y="6574"/>
                </a:lnTo>
                <a:lnTo>
                  <a:pt x="5181" y="5681"/>
                </a:lnTo>
                <a:lnTo>
                  <a:pt x="5537" y="5681"/>
                </a:lnTo>
                <a:close/>
              </a:path>
            </a:pathLst>
          </a:custGeom>
          <a:gradFill>
            <a:gsLst>
              <a:gs pos="0">
                <a:schemeClr val="bg1"/>
              </a:gs>
              <a:gs pos="95000">
                <a:srgbClr val="92AFD1"/>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文本框 2"/>
          <p:cNvSpPr txBox="1"/>
          <p:nvPr/>
        </p:nvSpPr>
        <p:spPr>
          <a:xfrm>
            <a:off x="2116455" y="3289300"/>
            <a:ext cx="2806700" cy="706755"/>
          </a:xfrm>
          <a:prstGeom prst="rect">
            <a:avLst/>
          </a:prstGeom>
          <a:noFill/>
        </p:spPr>
        <p:txBody>
          <a:bodyPr wrap="square" rtlCol="0">
            <a:spAutoFit/>
          </a:bodyPr>
          <a:lstStyle/>
          <a:p>
            <a:pPr algn="ctr"/>
            <a:r>
              <a:rPr lang="zh-CN" altLang="en-US" sz="4000">
                <a:solidFill>
                  <a:schemeClr val="bg1"/>
                </a:solidFill>
                <a:ea typeface="华文楷体" panose="02010600040101010101" charset="-122"/>
                <a:cs typeface="+mn-ea"/>
                <a:sym typeface="+mn-lt"/>
              </a:rPr>
              <a:t>二</a:t>
            </a:r>
            <a:endParaRPr lang="zh-CN" altLang="en-US" sz="4000">
              <a:solidFill>
                <a:schemeClr val="bg1"/>
              </a:solidFill>
              <a:ea typeface="华文楷体" panose="02010600040101010101" charset="-122"/>
              <a:cs typeface="+mn-ea"/>
              <a:sym typeface="+mn-lt"/>
            </a:endParaRPr>
          </a:p>
        </p:txBody>
      </p:sp>
      <p:sp>
        <p:nvSpPr>
          <p:cNvPr id="7" name="文本框 6"/>
          <p:cNvSpPr txBox="1"/>
          <p:nvPr/>
        </p:nvSpPr>
        <p:spPr>
          <a:xfrm>
            <a:off x="5099685" y="3289300"/>
            <a:ext cx="5857875" cy="706755"/>
          </a:xfrm>
          <a:prstGeom prst="rect">
            <a:avLst/>
          </a:prstGeom>
          <a:noFill/>
        </p:spPr>
        <p:txBody>
          <a:bodyPr wrap="square" rtlCol="0">
            <a:spAutoFit/>
          </a:bodyPr>
          <a:lstStyle/>
          <a:p>
            <a:pPr algn="l"/>
            <a:r>
              <a:rPr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rPr>
              <a:t>自注意力机制</a:t>
            </a:r>
            <a:endParaRPr sz="4000" b="1" dirty="0">
              <a:gradFill>
                <a:gsLst>
                  <a:gs pos="2000">
                    <a:schemeClr val="bg1"/>
                  </a:gs>
                  <a:gs pos="100000">
                    <a:srgbClr val="92AFD1"/>
                  </a:gs>
                </a:gsLst>
                <a:lin ang="18900000" scaled="0"/>
              </a:gradFill>
              <a:latin typeface="华文楷体" panose="02010600040101010101" charset="-122"/>
              <a:ea typeface="华文楷体" panose="0201060004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5414645" cy="670560"/>
            <a:chOff x="680" y="538"/>
            <a:chExt cx="8527"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7471"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优势</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pic>
        <p:nvPicPr>
          <p:cNvPr id="10" name="图片 9"/>
          <p:cNvPicPr>
            <a:picLocks noChangeAspect="1"/>
          </p:cNvPicPr>
          <p:nvPr>
            <p:custDataLst>
              <p:tags r:id="rId1"/>
            </p:custDataLst>
          </p:nvPr>
        </p:nvPicPr>
        <p:blipFill>
          <a:blip r:embed="rId2"/>
          <a:stretch>
            <a:fillRect/>
          </a:stretch>
        </p:blipFill>
        <p:spPr>
          <a:xfrm>
            <a:off x="6527165" y="1640840"/>
            <a:ext cx="4269740" cy="2759710"/>
          </a:xfrm>
          <a:prstGeom prst="rect">
            <a:avLst/>
          </a:prstGeom>
          <a:ln>
            <a:noFill/>
          </a:ln>
        </p:spPr>
      </p:pic>
      <p:sp>
        <p:nvSpPr>
          <p:cNvPr id="14" name="文本框 13"/>
          <p:cNvSpPr txBox="1"/>
          <p:nvPr/>
        </p:nvSpPr>
        <p:spPr>
          <a:xfrm>
            <a:off x="1371600" y="1169670"/>
            <a:ext cx="3905250" cy="5045710"/>
          </a:xfrm>
          <a:prstGeom prst="rect">
            <a:avLst/>
          </a:prstGeom>
          <a:noFill/>
          <a:ln>
            <a:noFill/>
          </a:ln>
        </p:spPr>
        <p:txBody>
          <a:bodyPr wrap="square" rtlCol="0">
            <a:noAutofit/>
          </a:bodyPr>
          <a:p>
            <a:r>
              <a:rPr lang="en-US" altLang="zh-CN">
                <a:latin typeface="华文楷体" panose="02010600040101010101" charset="-122"/>
                <a:ea typeface="华文楷体" panose="02010600040101010101" charset="-122"/>
                <a:cs typeface="华文楷体" panose="02010600040101010101" charset="-122"/>
              </a:rPr>
              <a:t>自注意力机制主要用于处理序列数据，如自然语言处理中的文本。</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en-US" altLang="zh-CN">
                <a:latin typeface="华文楷体" panose="02010600040101010101" charset="-122"/>
                <a:ea typeface="华文楷体" panose="02010600040101010101" charset="-122"/>
                <a:cs typeface="华文楷体" panose="02010600040101010101" charset="-122"/>
              </a:rPr>
              <a:t>自注意力机制通过计算每个词与其他词之间的相似度来建立它们之间的关系，并根据这些关系来加权地计算每个词的表示。</a:t>
            </a:r>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r>
              <a:rPr lang="zh-CN" altLang="en-US">
                <a:solidFill>
                  <a:srgbClr val="FF0000"/>
                </a:solidFill>
                <a:latin typeface="华文楷体" panose="02010600040101010101" charset="-122"/>
                <a:ea typeface="华文楷体" panose="02010600040101010101" charset="-122"/>
                <a:cs typeface="华文楷体" panose="02010600040101010101" charset="-122"/>
              </a:rPr>
              <a:t>优势一：考虑上下文。</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r>
              <a:rPr lang="zh-CN" altLang="en-US">
                <a:solidFill>
                  <a:srgbClr val="FF0000"/>
                </a:solidFill>
                <a:latin typeface="华文楷体" panose="02010600040101010101" charset="-122"/>
                <a:ea typeface="华文楷体" panose="02010600040101010101" charset="-122"/>
                <a:cs typeface="华文楷体" panose="02010600040101010101" charset="-122"/>
              </a:rPr>
              <a:t>优势二：计算速度快。</a:t>
            </a:r>
            <a:endParaRPr lang="zh-CN" altLang="en-US">
              <a:solidFill>
                <a:srgbClr val="FF0000"/>
              </a:solidFill>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a:p>
            <a:endParaRPr lang="en-US" altLang="zh-CN">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214870" cy="670560"/>
            <a:chOff x="680" y="538"/>
            <a:chExt cx="11362"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306"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altLang="zh-CN"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en-US" altLang="zh-CN" sz="3200" b="1" dirty="0">
                  <a:solidFill>
                    <a:srgbClr val="0C0930"/>
                  </a:solidFill>
                  <a:ea typeface="华文楷体" panose="02010600040101010101" charset="-122"/>
                  <a:cs typeface="+mn-lt"/>
                  <a:sym typeface="+mn-lt"/>
                </a:rPr>
                <a:t>Q K V</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计算</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grpSp>
        <p:nvGrpSpPr>
          <p:cNvPr id="3" name="群組 2"/>
          <p:cNvGrpSpPr/>
          <p:nvPr/>
        </p:nvGrpSpPr>
        <p:grpSpPr>
          <a:xfrm>
            <a:off x="2180590" y="5019040"/>
            <a:ext cx="715010" cy="1185545"/>
            <a:chOff x="988440" y="4874027"/>
            <a:chExt cx="715161" cy="1669208"/>
          </a:xfrm>
        </p:grpSpPr>
        <p:sp>
          <p:nvSpPr>
            <p:cNvPr id="15" name="矩形 14"/>
            <p:cNvSpPr/>
            <p:nvPr>
              <p:custDataLst>
                <p:tags r:id="rId1"/>
              </p:custDataLst>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cs typeface="+mn-lt"/>
              </a:endParaRPr>
            </a:p>
          </p:txBody>
        </p:sp>
        <p:sp>
          <p:nvSpPr>
            <p:cNvPr id="16" name="矩形 15"/>
            <p:cNvSpPr/>
            <p:nvPr>
              <p:custDataLst>
                <p:tags r:id="rId2"/>
              </p:custDataLst>
            </p:nvPr>
          </p:nvSpPr>
          <p:spPr>
            <a:xfrm>
              <a:off x="1095305" y="5877761"/>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cs typeface="+mn-lt"/>
              </a:endParaRPr>
            </a:p>
          </p:txBody>
        </p:sp>
        <p:cxnSp>
          <p:nvCxnSpPr>
            <p:cNvPr id="17" name="直線單箭頭接點 14"/>
            <p:cNvCxnSpPr/>
            <p:nvPr>
              <p:custDataLst>
                <p:tags r:id="rId3"/>
              </p:custDataLst>
            </p:nvPr>
          </p:nvCxnSpPr>
          <p:spPr>
            <a:xfrm flipV="1">
              <a:off x="1315029"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文字方塊 56"/>
                <p:cNvSpPr txBox="1"/>
                <p:nvPr>
                  <p:custDataLst>
                    <p:tags r:id="rId4"/>
                  </p:custDataLst>
                </p:nvPr>
              </p:nvSpPr>
              <p:spPr>
                <a:xfrm>
                  <a:off x="988440" y="5948183"/>
                  <a:ext cx="715161" cy="532859"/>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𝑥</m:t>
                            </m:r>
                          </m:e>
                          <m:sup>
                            <m:r>
                              <a:rPr lang="en-US" altLang="zh-TW" b="0" i="1" smtClean="0">
                                <a:latin typeface="Cambria Math" panose="02040503050406030204" charset="0"/>
                                <a:ea typeface="MS Mincho" panose="02020609040205080304" charset="-128"/>
                                <a:cs typeface="Cambria Math" panose="02040503050406030204" charset="0"/>
                              </a:rPr>
                              <m:t>1</m:t>
                            </m:r>
                          </m:sup>
                        </m:sSup>
                      </m:oMath>
                    </m:oMathPara>
                  </a14:m>
                  <a:endParaRPr lang="zh-TW" altLang="en-US" dirty="0">
                    <a:cs typeface="+mn-lt"/>
                  </a:endParaRPr>
                </a:p>
              </p:txBody>
            </p:sp>
          </mc:Choice>
          <mc:Fallback>
            <p:sp>
              <p:nvSpPr>
                <p:cNvPr id="57" name="文字方塊 56"/>
                <p:cNvSpPr txBox="1">
                  <a:spLocks noRot="1" noChangeAspect="1" noMove="1" noResize="1" noEditPoints="1" noAdjustHandles="1" noChangeArrowheads="1" noChangeShapeType="1" noTextEdit="1"/>
                </p:cNvSpPr>
                <p:nvPr>
                  <p:custDataLst>
                    <p:tags r:id="rId5"/>
                  </p:custDataLst>
                </p:nvPr>
              </p:nvSpPr>
              <p:spPr>
                <a:xfrm>
                  <a:off x="988440" y="5948183"/>
                  <a:ext cx="715161" cy="532859"/>
                </a:xfrm>
                <a:prstGeom prst="rect">
                  <a:avLst/>
                </a:prstGeom>
                <a:blipFill rotWithShape="1">
                  <a:blip r:embed="rId6"/>
                </a:blipFill>
              </p:spPr>
              <p:txBody>
                <a:bodyPr/>
                <a:lstStyle/>
                <a:p>
                  <a:r>
                    <a:rPr lang="zh-CN" altLang="en-US">
                      <a:noFill/>
                    </a:rPr>
                    <a:t> </a:t>
                  </a:r>
                </a:p>
              </p:txBody>
            </p:sp>
          </mc:Fallback>
        </mc:AlternateContent>
      </p:grpSp>
      <p:grpSp>
        <p:nvGrpSpPr>
          <p:cNvPr id="18" name="群組 13"/>
          <p:cNvGrpSpPr/>
          <p:nvPr/>
        </p:nvGrpSpPr>
        <p:grpSpPr>
          <a:xfrm>
            <a:off x="4417695" y="5019040"/>
            <a:ext cx="715010" cy="1186180"/>
            <a:chOff x="3049476" y="4874026"/>
            <a:chExt cx="715161" cy="1669209"/>
          </a:xfrm>
        </p:grpSpPr>
        <p:sp>
          <p:nvSpPr>
            <p:cNvPr id="19" name="矩形 18"/>
            <p:cNvSpPr/>
            <p:nvPr>
              <p:custDataLst>
                <p:tags r:id="rId7"/>
              </p:custDataLst>
            </p:nvPr>
          </p:nvSpPr>
          <p:spPr>
            <a:xfrm>
              <a:off x="3165634"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cs typeface="+mn-lt"/>
              </a:endParaRPr>
            </a:p>
          </p:txBody>
        </p:sp>
        <p:sp>
          <p:nvSpPr>
            <p:cNvPr id="20" name="矩形 19"/>
            <p:cNvSpPr/>
            <p:nvPr>
              <p:custDataLst>
                <p:tags r:id="rId8"/>
              </p:custDataLst>
            </p:nvPr>
          </p:nvSpPr>
          <p:spPr>
            <a:xfrm>
              <a:off x="3164339" y="586564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cs typeface="+mn-lt"/>
              </a:endParaRPr>
            </a:p>
          </p:txBody>
        </p:sp>
        <p:cxnSp>
          <p:nvCxnSpPr>
            <p:cNvPr id="21" name="直線單箭頭接點 17"/>
            <p:cNvCxnSpPr/>
            <p:nvPr>
              <p:custDataLst>
                <p:tags r:id="rId9"/>
              </p:custDataLst>
            </p:nvPr>
          </p:nvCxnSpPr>
          <p:spPr>
            <a:xfrm flipV="1">
              <a:off x="3396916"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文字方塊 57"/>
                <p:cNvSpPr txBox="1"/>
                <p:nvPr>
                  <p:custDataLst>
                    <p:tags r:id="rId10"/>
                  </p:custDataLst>
                </p:nvPr>
              </p:nvSpPr>
              <p:spPr>
                <a:xfrm>
                  <a:off x="3049476" y="5949769"/>
                  <a:ext cx="715161" cy="534361"/>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i="1">
                                <a:latin typeface="Cambria Math" panose="02040503050406030204" charset="0"/>
                                <a:cs typeface="Cambria Math" panose="02040503050406030204" charset="0"/>
                              </a:rPr>
                              <m:t>𝑥</m:t>
                            </m:r>
                          </m:e>
                          <m:sup>
                            <m:r>
                              <a:rPr lang="en-US" altLang="zh-TW" b="0" i="1" smtClean="0">
                                <a:latin typeface="Cambria Math" panose="02040503050406030204" charset="0"/>
                                <a:ea typeface="MS Mincho" panose="02020609040205080304" charset="-128"/>
                                <a:cs typeface="Cambria Math" panose="02040503050406030204" charset="0"/>
                              </a:rPr>
                              <m:t>2</m:t>
                            </m:r>
                          </m:sup>
                        </m:sSup>
                      </m:oMath>
                    </m:oMathPara>
                  </a14:m>
                  <a:endParaRPr lang="zh-TW" altLang="en-US" dirty="0">
                    <a:cs typeface="+mn-lt"/>
                  </a:endParaRPr>
                </a:p>
              </p:txBody>
            </p:sp>
          </mc:Choice>
          <mc:Fallback>
            <p:sp>
              <p:nvSpPr>
                <p:cNvPr id="58" name="文字方塊 57"/>
                <p:cNvSpPr txBox="1">
                  <a:spLocks noRot="1" noChangeAspect="1" noMove="1" noResize="1" noEditPoints="1" noAdjustHandles="1" noChangeArrowheads="1" noChangeShapeType="1" noTextEdit="1"/>
                </p:cNvSpPr>
                <p:nvPr>
                  <p:custDataLst>
                    <p:tags r:id="rId11"/>
                  </p:custDataLst>
                </p:nvPr>
              </p:nvSpPr>
              <p:spPr>
                <a:xfrm>
                  <a:off x="3049476" y="5949769"/>
                  <a:ext cx="715161" cy="534361"/>
                </a:xfrm>
                <a:prstGeom prst="rect">
                  <a:avLst/>
                </a:prstGeom>
                <a:blipFill rotWithShape="1">
                  <a:blip r:embed="rId12"/>
                </a:blipFill>
              </p:spPr>
              <p:txBody>
                <a:bodyPr/>
                <a:lstStyle/>
                <a:p>
                  <a:r>
                    <a:rPr lang="zh-CN" altLang="en-US">
                      <a:noFill/>
                    </a:rPr>
                    <a:t> </a:t>
                  </a:r>
                </a:p>
              </p:txBody>
            </p:sp>
          </mc:Fallback>
        </mc:AlternateContent>
      </p:grpSp>
      <p:grpSp>
        <p:nvGrpSpPr>
          <p:cNvPr id="22" name="群組 19"/>
          <p:cNvGrpSpPr/>
          <p:nvPr/>
        </p:nvGrpSpPr>
        <p:grpSpPr>
          <a:xfrm>
            <a:off x="6655435" y="5033645"/>
            <a:ext cx="715010" cy="1170940"/>
            <a:chOff x="5344903" y="4888896"/>
            <a:chExt cx="715161" cy="1669209"/>
          </a:xfrm>
        </p:grpSpPr>
        <p:sp>
          <p:nvSpPr>
            <p:cNvPr id="23" name="矩形 22"/>
            <p:cNvSpPr/>
            <p:nvPr>
              <p:custDataLst>
                <p:tags r:id="rId13"/>
              </p:custDataLst>
            </p:nvPr>
          </p:nvSpPr>
          <p:spPr>
            <a:xfrm>
              <a:off x="5454456" y="588051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cs typeface="+mn-lt"/>
              </a:endParaRPr>
            </a:p>
          </p:txBody>
        </p:sp>
        <p:cxnSp>
          <p:nvCxnSpPr>
            <p:cNvPr id="24" name="直線單箭頭接點 16"/>
            <p:cNvCxnSpPr/>
            <p:nvPr>
              <p:custDataLst>
                <p:tags r:id="rId14"/>
              </p:custDataLst>
            </p:nvPr>
          </p:nvCxnSpPr>
          <p:spPr>
            <a:xfrm flipV="1">
              <a:off x="5700935" y="552707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15"/>
              </p:custDataLst>
            </p:nvPr>
          </p:nvSpPr>
          <p:spPr>
            <a:xfrm>
              <a:off x="5455915"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59" name="文字方塊 58"/>
                <p:cNvSpPr txBox="1"/>
                <p:nvPr>
                  <p:custDataLst>
                    <p:tags r:id="rId16"/>
                  </p:custDataLst>
                </p:nvPr>
              </p:nvSpPr>
              <p:spPr>
                <a:xfrm>
                  <a:off x="5344903" y="5973607"/>
                  <a:ext cx="715161" cy="54131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i="1">
                                <a:latin typeface="Cambria Math" panose="02040503050406030204" charset="0"/>
                                <a:cs typeface="Cambria Math" panose="02040503050406030204" charset="0"/>
                              </a:rPr>
                              <m:t>𝑥</m:t>
                            </m:r>
                          </m:e>
                          <m:sup>
                            <m:r>
                              <a:rPr lang="en-US" altLang="zh-TW" b="0" i="1" smtClean="0">
                                <a:latin typeface="Cambria Math" panose="02040503050406030204" charset="0"/>
                                <a:ea typeface="MS Mincho" panose="02020609040205080304" charset="-128"/>
                                <a:cs typeface="Cambria Math" panose="02040503050406030204" charset="0"/>
                              </a:rPr>
                              <m:t>3</m:t>
                            </m:r>
                          </m:sup>
                        </m:sSup>
                      </m:oMath>
                    </m:oMathPara>
                  </a14:m>
                  <a:endParaRPr lang="zh-TW" altLang="en-US" dirty="0">
                    <a:cs typeface="+mn-lt"/>
                  </a:endParaRPr>
                </a:p>
              </p:txBody>
            </p:sp>
          </mc:Choice>
          <mc:Fallback>
            <p:sp>
              <p:nvSpPr>
                <p:cNvPr id="59" name="文字方塊 58"/>
                <p:cNvSpPr txBox="1">
                  <a:spLocks noRot="1" noChangeAspect="1" noMove="1" noResize="1" noEditPoints="1" noAdjustHandles="1" noChangeArrowheads="1" noChangeShapeType="1" noTextEdit="1"/>
                </p:cNvSpPr>
                <p:nvPr>
                  <p:custDataLst>
                    <p:tags r:id="rId17"/>
                  </p:custDataLst>
                </p:nvPr>
              </p:nvSpPr>
              <p:spPr>
                <a:xfrm>
                  <a:off x="5344903" y="5973607"/>
                  <a:ext cx="715161" cy="541316"/>
                </a:xfrm>
                <a:prstGeom prst="rect">
                  <a:avLst/>
                </a:prstGeom>
                <a:blipFill rotWithShape="1">
                  <a:blip r:embed="rId18"/>
                </a:blipFill>
              </p:spPr>
              <p:txBody>
                <a:bodyPr/>
                <a:lstStyle/>
                <a:p>
                  <a:r>
                    <a:rPr lang="zh-CN" altLang="en-US">
                      <a:noFill/>
                    </a:rPr>
                    <a:t> </a:t>
                  </a:r>
                </a:p>
              </p:txBody>
            </p:sp>
          </mc:Fallback>
        </mc:AlternateContent>
      </p:grpSp>
      <p:grpSp>
        <p:nvGrpSpPr>
          <p:cNvPr id="30" name="群組 21"/>
          <p:cNvGrpSpPr/>
          <p:nvPr/>
        </p:nvGrpSpPr>
        <p:grpSpPr>
          <a:xfrm>
            <a:off x="8892540" y="5050790"/>
            <a:ext cx="715010" cy="1153795"/>
            <a:chOff x="7700853" y="4905697"/>
            <a:chExt cx="715161" cy="1669209"/>
          </a:xfrm>
        </p:grpSpPr>
        <p:sp>
          <p:nvSpPr>
            <p:cNvPr id="31" name="矩形 30"/>
            <p:cNvSpPr/>
            <p:nvPr>
              <p:custDataLst>
                <p:tags r:id="rId19"/>
              </p:custDataLst>
            </p:nvPr>
          </p:nvSpPr>
          <p:spPr>
            <a:xfrm>
              <a:off x="7816425" y="5897316"/>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cs typeface="+mn-lt"/>
              </a:endParaRPr>
            </a:p>
          </p:txBody>
        </p:sp>
        <p:cxnSp>
          <p:nvCxnSpPr>
            <p:cNvPr id="36" name="直線單箭頭接點 15"/>
            <p:cNvCxnSpPr/>
            <p:nvPr>
              <p:custDataLst>
                <p:tags r:id="rId20"/>
              </p:custDataLst>
            </p:nvPr>
          </p:nvCxnSpPr>
          <p:spPr>
            <a:xfrm flipV="1">
              <a:off x="8069550" y="5543878"/>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custDataLst>
                <p:tags r:id="rId21"/>
              </p:custDataLst>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62" name="文字方塊 61"/>
                <p:cNvSpPr txBox="1"/>
                <p:nvPr>
                  <p:custDataLst>
                    <p:tags r:id="rId22"/>
                  </p:custDataLst>
                </p:nvPr>
              </p:nvSpPr>
              <p:spPr>
                <a:xfrm>
                  <a:off x="7700853" y="5979665"/>
                  <a:ext cx="715161" cy="54660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i="1">
                                <a:latin typeface="Cambria Math" panose="02040503050406030204" charset="0"/>
                                <a:cs typeface="Cambria Math" panose="02040503050406030204" charset="0"/>
                              </a:rPr>
                              <m:t>𝑥</m:t>
                            </m:r>
                          </m:e>
                          <m:sup>
                            <m:r>
                              <a:rPr lang="en-US" altLang="zh-TW" b="0" i="1" smtClean="0">
                                <a:latin typeface="Cambria Math" panose="02040503050406030204" charset="0"/>
                                <a:ea typeface="MS Mincho" panose="02020609040205080304" charset="-128"/>
                                <a:cs typeface="Cambria Math" panose="02040503050406030204" charset="0"/>
                              </a:rPr>
                              <m:t>4</m:t>
                            </m:r>
                          </m:sup>
                        </m:sSup>
                      </m:oMath>
                    </m:oMathPara>
                  </a14:m>
                  <a:endParaRPr lang="zh-TW" altLang="en-US" dirty="0">
                    <a:cs typeface="+mn-lt"/>
                  </a:endParaRPr>
                </a:p>
              </p:txBody>
            </p:sp>
          </mc:Choice>
          <mc:Fallback>
            <p:sp>
              <p:nvSpPr>
                <p:cNvPr id="62" name="文字方塊 61"/>
                <p:cNvSpPr txBox="1">
                  <a:spLocks noRot="1" noChangeAspect="1" noMove="1" noResize="1" noEditPoints="1" noAdjustHandles="1" noChangeArrowheads="1" noChangeShapeType="1" noTextEdit="1"/>
                </p:cNvSpPr>
                <p:nvPr>
                  <p:custDataLst>
                    <p:tags r:id="rId23"/>
                  </p:custDataLst>
                </p:nvPr>
              </p:nvSpPr>
              <p:spPr>
                <a:xfrm>
                  <a:off x="7700853" y="5979665"/>
                  <a:ext cx="715161" cy="546604"/>
                </a:xfrm>
                <a:prstGeom prst="rect">
                  <a:avLst/>
                </a:prstGeom>
                <a:blipFill rotWithShape="1">
                  <a:blip r:embed="rId24"/>
                </a:blipFill>
              </p:spPr>
              <p:txBody>
                <a:bodyPr/>
                <a:lstStyle/>
                <a:p>
                  <a:r>
                    <a:rPr lang="zh-CN" altLang="en-US">
                      <a:noFill/>
                    </a:rPr>
                    <a:t> </a:t>
                  </a:r>
                </a:p>
              </p:txBody>
            </p:sp>
          </mc:Fallback>
        </mc:AlternateContent>
      </p:grpSp>
      <p:grpSp>
        <p:nvGrpSpPr>
          <p:cNvPr id="38" name="群組 71"/>
          <p:cNvGrpSpPr/>
          <p:nvPr/>
        </p:nvGrpSpPr>
        <p:grpSpPr>
          <a:xfrm>
            <a:off x="1593814" y="3940643"/>
            <a:ext cx="1839368" cy="1052823"/>
            <a:chOff x="401919" y="3795863"/>
            <a:chExt cx="1839368" cy="1052823"/>
          </a:xfrm>
        </p:grpSpPr>
        <p:sp>
          <p:nvSpPr>
            <p:cNvPr id="39" name="矩形 38"/>
            <p:cNvSpPr/>
            <p:nvPr>
              <p:custDataLst>
                <p:tags r:id="rId25"/>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40" name="文字方塊 27"/>
                <p:cNvSpPr txBox="1"/>
                <p:nvPr>
                  <p:custDataLst>
                    <p:tags r:id="rId26"/>
                  </p:custDataLst>
                </p:nvPr>
              </p:nvSpPr>
              <p:spPr>
                <a:xfrm>
                  <a:off x="1526126" y="3833406"/>
                  <a:ext cx="715161" cy="37846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𝑣</m:t>
                            </m:r>
                          </m:e>
                          <m:sup>
                            <m:r>
                              <a:rPr lang="en-US" altLang="zh-TW" i="1">
                                <a:latin typeface="Cambria Math" panose="02040503050406030204" charset="0"/>
                                <a:ea typeface="MS Mincho" panose="02020609040205080304" charset="-128"/>
                                <a:cs typeface="Cambria Math" panose="02040503050406030204" charset="0"/>
                              </a:rPr>
                              <m:t>1</m:t>
                            </m:r>
                          </m:sup>
                        </m:sSup>
                      </m:oMath>
                    </m:oMathPara>
                  </a14:m>
                  <a:endParaRPr lang="zh-TW" altLang="en-US" dirty="0">
                    <a:cs typeface="+mn-lt"/>
                  </a:endParaRPr>
                </a:p>
              </p:txBody>
            </p:sp>
          </mc:Choice>
          <mc:Fallback>
            <p:sp>
              <p:nvSpPr>
                <p:cNvPr id="40" name="文字方塊 27"/>
                <p:cNvSpPr txBox="1">
                  <a:spLocks noRot="1" noChangeAspect="1" noMove="1" noResize="1" noEditPoints="1" noAdjustHandles="1" noChangeArrowheads="1" noChangeShapeType="1" noTextEdit="1"/>
                </p:cNvSpPr>
                <p:nvPr>
                  <p:custDataLst>
                    <p:tags r:id="rId27"/>
                  </p:custDataLst>
                </p:nvPr>
              </p:nvSpPr>
              <p:spPr>
                <a:xfrm>
                  <a:off x="1526126" y="3833406"/>
                  <a:ext cx="715161" cy="378460"/>
                </a:xfrm>
                <a:prstGeom prst="rect">
                  <a:avLst/>
                </a:prstGeom>
                <a:blipFill rotWithShape="1">
                  <a:blip r:embed="rId28"/>
                </a:blipFill>
              </p:spPr>
              <p:txBody>
                <a:bodyPr/>
                <a:lstStyle/>
                <a:p>
                  <a:r>
                    <a:rPr lang="zh-CN" altLang="en-US">
                      <a:noFill/>
                    </a:rPr>
                    <a:t> </a:t>
                  </a:r>
                </a:p>
              </p:txBody>
            </p:sp>
          </mc:Fallback>
        </mc:AlternateContent>
        <p:sp>
          <p:nvSpPr>
            <p:cNvPr id="41" name="矩形 40"/>
            <p:cNvSpPr/>
            <p:nvPr>
              <p:custDataLst>
                <p:tags r:id="rId29"/>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42" name="文字方塊 32"/>
                <p:cNvSpPr txBox="1"/>
                <p:nvPr>
                  <p:custDataLst>
                    <p:tags r:id="rId30"/>
                  </p:custDataLst>
                </p:nvPr>
              </p:nvSpPr>
              <p:spPr>
                <a:xfrm>
                  <a:off x="964022" y="3843680"/>
                  <a:ext cx="715161" cy="37846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𝑘</m:t>
                            </m:r>
                          </m:e>
                          <m:sup>
                            <m:r>
                              <a:rPr lang="en-US" altLang="zh-TW" i="1">
                                <a:latin typeface="Cambria Math" panose="02040503050406030204" charset="0"/>
                                <a:ea typeface="MS Mincho" panose="02020609040205080304" charset="-128"/>
                                <a:cs typeface="Cambria Math" panose="02040503050406030204" charset="0"/>
                              </a:rPr>
                              <m:t>1</m:t>
                            </m:r>
                          </m:sup>
                        </m:sSup>
                      </m:oMath>
                    </m:oMathPara>
                  </a14:m>
                  <a:endParaRPr lang="zh-TW" altLang="en-US" dirty="0">
                    <a:cs typeface="+mn-lt"/>
                  </a:endParaRPr>
                </a:p>
              </p:txBody>
            </p:sp>
          </mc:Choice>
          <mc:Fallback>
            <p:sp>
              <p:nvSpPr>
                <p:cNvPr id="42" name="文字方塊 32"/>
                <p:cNvSpPr txBox="1">
                  <a:spLocks noRot="1" noChangeAspect="1" noMove="1" noResize="1" noEditPoints="1" noAdjustHandles="1" noChangeArrowheads="1" noChangeShapeType="1" noTextEdit="1"/>
                </p:cNvSpPr>
                <p:nvPr>
                  <p:custDataLst>
                    <p:tags r:id="rId31"/>
                  </p:custDataLst>
                </p:nvPr>
              </p:nvSpPr>
              <p:spPr>
                <a:xfrm>
                  <a:off x="964022" y="3843680"/>
                  <a:ext cx="715161" cy="378460"/>
                </a:xfrm>
                <a:prstGeom prst="rect">
                  <a:avLst/>
                </a:prstGeom>
                <a:blipFill rotWithShape="1">
                  <a:blip r:embed="rId32"/>
                </a:blipFill>
              </p:spPr>
              <p:txBody>
                <a:bodyPr/>
                <a:lstStyle/>
                <a:p>
                  <a:r>
                    <a:rPr lang="zh-CN" altLang="en-US">
                      <a:noFill/>
                    </a:rPr>
                    <a:t> </a:t>
                  </a:r>
                </a:p>
              </p:txBody>
            </p:sp>
          </mc:Fallback>
        </mc:AlternateContent>
        <p:sp>
          <p:nvSpPr>
            <p:cNvPr id="43" name="矩形 42"/>
            <p:cNvSpPr/>
            <p:nvPr>
              <p:custDataLst>
                <p:tags r:id="rId33"/>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44" name="文字方塊 34"/>
                <p:cNvSpPr txBox="1"/>
                <p:nvPr>
                  <p:custDataLst>
                    <p:tags r:id="rId34"/>
                  </p:custDataLst>
                </p:nvPr>
              </p:nvSpPr>
              <p:spPr>
                <a:xfrm>
                  <a:off x="401919" y="3843680"/>
                  <a:ext cx="715161" cy="35750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𝑞</m:t>
                            </m:r>
                          </m:e>
                          <m:sup>
                            <m:r>
                              <a:rPr lang="en-US" altLang="zh-TW" i="1">
                                <a:latin typeface="Cambria Math" panose="02040503050406030204" charset="0"/>
                                <a:ea typeface="MS Mincho" panose="02020609040205080304" charset="-128"/>
                                <a:cs typeface="Cambria Math" panose="02040503050406030204" charset="0"/>
                              </a:rPr>
                              <m:t>1</m:t>
                            </m:r>
                          </m:sup>
                        </m:sSup>
                      </m:oMath>
                    </m:oMathPara>
                  </a14:m>
                  <a:endParaRPr lang="zh-TW" altLang="en-US" dirty="0">
                    <a:cs typeface="+mn-lt"/>
                  </a:endParaRPr>
                </a:p>
              </p:txBody>
            </p:sp>
          </mc:Choice>
          <mc:Fallback>
            <p:sp>
              <p:nvSpPr>
                <p:cNvPr id="44" name="文字方塊 34"/>
                <p:cNvSpPr txBox="1">
                  <a:spLocks noRot="1" noChangeAspect="1" noMove="1" noResize="1" noEditPoints="1" noAdjustHandles="1" noChangeArrowheads="1" noChangeShapeType="1" noTextEdit="1"/>
                </p:cNvSpPr>
                <p:nvPr>
                  <p:custDataLst>
                    <p:tags r:id="rId35"/>
                  </p:custDataLst>
                </p:nvPr>
              </p:nvSpPr>
              <p:spPr>
                <a:xfrm>
                  <a:off x="401919" y="3843680"/>
                  <a:ext cx="715161" cy="357505"/>
                </a:xfrm>
                <a:prstGeom prst="rect">
                  <a:avLst/>
                </a:prstGeom>
                <a:blipFill rotWithShape="1">
                  <a:blip r:embed="rId36"/>
                </a:blipFill>
              </p:spPr>
              <p:txBody>
                <a:bodyPr/>
                <a:lstStyle/>
                <a:p>
                  <a:r>
                    <a:rPr lang="zh-CN" altLang="en-US">
                      <a:noFill/>
                    </a:rPr>
                    <a:t> </a:t>
                  </a:r>
                </a:p>
              </p:txBody>
            </p:sp>
          </mc:Fallback>
        </mc:AlternateContent>
        <p:cxnSp>
          <p:nvCxnSpPr>
            <p:cNvPr id="45" name="直線單箭頭接點 67"/>
            <p:cNvCxnSpPr/>
            <p:nvPr>
              <p:custDataLst>
                <p:tags r:id="rId37"/>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68"/>
            <p:cNvCxnSpPr/>
            <p:nvPr>
              <p:custDataLst>
                <p:tags r:id="rId38"/>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69"/>
            <p:cNvCxnSpPr/>
            <p:nvPr>
              <p:custDataLst>
                <p:tags r:id="rId39"/>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70"/>
            <p:cNvCxnSpPr/>
            <p:nvPr>
              <p:custDataLst>
                <p:tags r:id="rId40"/>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群組 72"/>
          <p:cNvGrpSpPr/>
          <p:nvPr/>
        </p:nvGrpSpPr>
        <p:grpSpPr>
          <a:xfrm>
            <a:off x="3870026" y="3923713"/>
            <a:ext cx="1839368" cy="1052823"/>
            <a:chOff x="401919" y="3795863"/>
            <a:chExt cx="1839368" cy="1052823"/>
          </a:xfrm>
        </p:grpSpPr>
        <p:sp>
          <p:nvSpPr>
            <p:cNvPr id="50" name="矩形 49"/>
            <p:cNvSpPr/>
            <p:nvPr>
              <p:custDataLst>
                <p:tags r:id="rId41"/>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51" name="文字方塊 74"/>
                <p:cNvSpPr txBox="1"/>
                <p:nvPr>
                  <p:custDataLst>
                    <p:tags r:id="rId42"/>
                  </p:custDataLst>
                </p:nvPr>
              </p:nvSpPr>
              <p:spPr>
                <a:xfrm>
                  <a:off x="1526126" y="3833406"/>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𝑣</m:t>
                            </m:r>
                          </m:e>
                          <m:sup>
                            <m:r>
                              <a:rPr lang="en-US" altLang="zh-TW" b="0" i="1" smtClean="0">
                                <a:latin typeface="Cambria Math" panose="02040503050406030204" charset="0"/>
                                <a:ea typeface="MS Mincho" panose="02020609040205080304" charset="-128"/>
                                <a:cs typeface="Cambria Math" panose="02040503050406030204" charset="0"/>
                              </a:rPr>
                              <m:t>2</m:t>
                            </m:r>
                          </m:sup>
                        </m:sSup>
                      </m:oMath>
                    </m:oMathPara>
                  </a14:m>
                  <a:endParaRPr lang="zh-TW" altLang="en-US" dirty="0">
                    <a:cs typeface="+mn-lt"/>
                  </a:endParaRPr>
                </a:p>
              </p:txBody>
            </p:sp>
          </mc:Choice>
          <mc:Fallback>
            <p:sp>
              <p:nvSpPr>
                <p:cNvPr id="51" name="文字方塊 74"/>
                <p:cNvSpPr txBox="1">
                  <a:spLocks noRot="1" noChangeAspect="1" noMove="1" noResize="1" noEditPoints="1" noAdjustHandles="1" noChangeArrowheads="1" noChangeShapeType="1" noTextEdit="1"/>
                </p:cNvSpPr>
                <p:nvPr>
                  <p:custDataLst>
                    <p:tags r:id="rId43"/>
                  </p:custDataLst>
                </p:nvPr>
              </p:nvSpPr>
              <p:spPr>
                <a:xfrm>
                  <a:off x="1526126" y="3833406"/>
                  <a:ext cx="715161" cy="379730"/>
                </a:xfrm>
                <a:prstGeom prst="rect">
                  <a:avLst/>
                </a:prstGeom>
                <a:blipFill rotWithShape="1">
                  <a:blip r:embed="rId44"/>
                </a:blipFill>
              </p:spPr>
              <p:txBody>
                <a:bodyPr/>
                <a:lstStyle/>
                <a:p>
                  <a:r>
                    <a:rPr lang="zh-CN" altLang="en-US">
                      <a:noFill/>
                    </a:rPr>
                    <a:t> </a:t>
                  </a:r>
                </a:p>
              </p:txBody>
            </p:sp>
          </mc:Fallback>
        </mc:AlternateContent>
        <p:sp>
          <p:nvSpPr>
            <p:cNvPr id="52" name="矩形 51"/>
            <p:cNvSpPr/>
            <p:nvPr>
              <p:custDataLst>
                <p:tags r:id="rId45"/>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53" name="文字方塊 76"/>
                <p:cNvSpPr txBox="1"/>
                <p:nvPr>
                  <p:custDataLst>
                    <p:tags r:id="rId46"/>
                  </p:custDataLst>
                </p:nvPr>
              </p:nvSpPr>
              <p:spPr>
                <a:xfrm>
                  <a:off x="964022" y="3843680"/>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𝑘</m:t>
                            </m:r>
                          </m:e>
                          <m:sup>
                            <m:r>
                              <a:rPr lang="en-US" altLang="zh-TW" b="0" i="1" smtClean="0">
                                <a:latin typeface="Cambria Math" panose="02040503050406030204" charset="0"/>
                                <a:ea typeface="MS Mincho" panose="02020609040205080304" charset="-128"/>
                                <a:cs typeface="Cambria Math" panose="02040503050406030204" charset="0"/>
                              </a:rPr>
                              <m:t>2</m:t>
                            </m:r>
                          </m:sup>
                        </m:sSup>
                      </m:oMath>
                    </m:oMathPara>
                  </a14:m>
                  <a:endParaRPr lang="zh-TW" altLang="en-US" dirty="0">
                    <a:cs typeface="+mn-lt"/>
                  </a:endParaRPr>
                </a:p>
              </p:txBody>
            </p:sp>
          </mc:Choice>
          <mc:Fallback>
            <p:sp>
              <p:nvSpPr>
                <p:cNvPr id="53" name="文字方塊 76"/>
                <p:cNvSpPr txBox="1">
                  <a:spLocks noRot="1" noChangeAspect="1" noMove="1" noResize="1" noEditPoints="1" noAdjustHandles="1" noChangeArrowheads="1" noChangeShapeType="1" noTextEdit="1"/>
                </p:cNvSpPr>
                <p:nvPr>
                  <p:custDataLst>
                    <p:tags r:id="rId47"/>
                  </p:custDataLst>
                </p:nvPr>
              </p:nvSpPr>
              <p:spPr>
                <a:xfrm>
                  <a:off x="964022" y="3843680"/>
                  <a:ext cx="715161" cy="379730"/>
                </a:xfrm>
                <a:prstGeom prst="rect">
                  <a:avLst/>
                </a:prstGeom>
                <a:blipFill rotWithShape="1">
                  <a:blip r:embed="rId48"/>
                </a:blipFill>
              </p:spPr>
              <p:txBody>
                <a:bodyPr/>
                <a:lstStyle/>
                <a:p>
                  <a:r>
                    <a:rPr lang="zh-CN" altLang="en-US">
                      <a:noFill/>
                    </a:rPr>
                    <a:t> </a:t>
                  </a:r>
                </a:p>
              </p:txBody>
            </p:sp>
          </mc:Fallback>
        </mc:AlternateContent>
        <p:sp>
          <p:nvSpPr>
            <p:cNvPr id="54" name="矩形 53"/>
            <p:cNvSpPr/>
            <p:nvPr>
              <p:custDataLst>
                <p:tags r:id="rId49"/>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55" name="文字方塊 78"/>
                <p:cNvSpPr txBox="1"/>
                <p:nvPr>
                  <p:custDataLst>
                    <p:tags r:id="rId50"/>
                  </p:custDataLst>
                </p:nvPr>
              </p:nvSpPr>
              <p:spPr>
                <a:xfrm>
                  <a:off x="401919" y="3843680"/>
                  <a:ext cx="715161" cy="3581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𝑞</m:t>
                            </m:r>
                          </m:e>
                          <m:sup>
                            <m:r>
                              <a:rPr lang="en-US" altLang="zh-TW" b="0" i="1" smtClean="0">
                                <a:latin typeface="Cambria Math" panose="02040503050406030204" charset="0"/>
                                <a:ea typeface="MS Mincho" panose="02020609040205080304" charset="-128"/>
                                <a:cs typeface="Cambria Math" panose="02040503050406030204" charset="0"/>
                              </a:rPr>
                              <m:t>2</m:t>
                            </m:r>
                          </m:sup>
                        </m:sSup>
                      </m:oMath>
                    </m:oMathPara>
                  </a14:m>
                  <a:endParaRPr lang="zh-TW" altLang="en-US" dirty="0">
                    <a:cs typeface="+mn-lt"/>
                  </a:endParaRPr>
                </a:p>
              </p:txBody>
            </p:sp>
          </mc:Choice>
          <mc:Fallback>
            <p:sp>
              <p:nvSpPr>
                <p:cNvPr id="55" name="文字方塊 78"/>
                <p:cNvSpPr txBox="1">
                  <a:spLocks noRot="1" noChangeAspect="1" noMove="1" noResize="1" noEditPoints="1" noAdjustHandles="1" noChangeArrowheads="1" noChangeShapeType="1" noTextEdit="1"/>
                </p:cNvSpPr>
                <p:nvPr>
                  <p:custDataLst>
                    <p:tags r:id="rId51"/>
                  </p:custDataLst>
                </p:nvPr>
              </p:nvSpPr>
              <p:spPr>
                <a:xfrm>
                  <a:off x="401919" y="3843680"/>
                  <a:ext cx="715161" cy="358140"/>
                </a:xfrm>
                <a:prstGeom prst="rect">
                  <a:avLst/>
                </a:prstGeom>
                <a:blipFill rotWithShape="1">
                  <a:blip r:embed="rId52"/>
                </a:blipFill>
              </p:spPr>
              <p:txBody>
                <a:bodyPr/>
                <a:lstStyle/>
                <a:p>
                  <a:r>
                    <a:rPr lang="zh-CN" altLang="en-US">
                      <a:noFill/>
                    </a:rPr>
                    <a:t> </a:t>
                  </a:r>
                </a:p>
              </p:txBody>
            </p:sp>
          </mc:Fallback>
        </mc:AlternateContent>
        <p:cxnSp>
          <p:nvCxnSpPr>
            <p:cNvPr id="56" name="直線單箭頭接點 79"/>
            <p:cNvCxnSpPr/>
            <p:nvPr>
              <p:custDataLst>
                <p:tags r:id="rId53"/>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80"/>
            <p:cNvCxnSpPr/>
            <p:nvPr>
              <p:custDataLst>
                <p:tags r:id="rId54"/>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單箭頭接點 81"/>
            <p:cNvCxnSpPr/>
            <p:nvPr>
              <p:custDataLst>
                <p:tags r:id="rId55"/>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2"/>
            <p:cNvCxnSpPr/>
            <p:nvPr>
              <p:custDataLst>
                <p:tags r:id="rId56"/>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群組 83"/>
          <p:cNvGrpSpPr/>
          <p:nvPr/>
        </p:nvGrpSpPr>
        <p:grpSpPr>
          <a:xfrm>
            <a:off x="6114142" y="3934307"/>
            <a:ext cx="1839368" cy="1052823"/>
            <a:chOff x="401919" y="3795863"/>
            <a:chExt cx="1839368" cy="1052823"/>
          </a:xfrm>
        </p:grpSpPr>
        <p:sp>
          <p:nvSpPr>
            <p:cNvPr id="65" name="矩形 64"/>
            <p:cNvSpPr/>
            <p:nvPr>
              <p:custDataLst>
                <p:tags r:id="rId57"/>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66" name="文字方塊 85"/>
                <p:cNvSpPr txBox="1"/>
                <p:nvPr>
                  <p:custDataLst>
                    <p:tags r:id="rId58"/>
                  </p:custDataLst>
                </p:nvPr>
              </p:nvSpPr>
              <p:spPr>
                <a:xfrm>
                  <a:off x="1526126" y="3833406"/>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𝑣</m:t>
                            </m:r>
                          </m:e>
                          <m:sup>
                            <m:r>
                              <a:rPr lang="en-US" altLang="zh-TW" b="0" i="1" smtClean="0">
                                <a:latin typeface="Cambria Math" panose="02040503050406030204" charset="0"/>
                                <a:ea typeface="MS Mincho" panose="02020609040205080304" charset="-128"/>
                                <a:cs typeface="Cambria Math" panose="02040503050406030204" charset="0"/>
                              </a:rPr>
                              <m:t>3</m:t>
                            </m:r>
                          </m:sup>
                        </m:sSup>
                      </m:oMath>
                    </m:oMathPara>
                  </a14:m>
                  <a:endParaRPr lang="zh-TW" altLang="en-US" dirty="0">
                    <a:cs typeface="+mn-lt"/>
                  </a:endParaRPr>
                </a:p>
              </p:txBody>
            </p:sp>
          </mc:Choice>
          <mc:Fallback>
            <p:sp>
              <p:nvSpPr>
                <p:cNvPr id="66" name="文字方塊 85"/>
                <p:cNvSpPr txBox="1">
                  <a:spLocks noRot="1" noChangeAspect="1" noMove="1" noResize="1" noEditPoints="1" noAdjustHandles="1" noChangeArrowheads="1" noChangeShapeType="1" noTextEdit="1"/>
                </p:cNvSpPr>
                <p:nvPr>
                  <p:custDataLst>
                    <p:tags r:id="rId59"/>
                  </p:custDataLst>
                </p:nvPr>
              </p:nvSpPr>
              <p:spPr>
                <a:xfrm>
                  <a:off x="1526126" y="3833406"/>
                  <a:ext cx="715161" cy="379730"/>
                </a:xfrm>
                <a:prstGeom prst="rect">
                  <a:avLst/>
                </a:prstGeom>
                <a:blipFill rotWithShape="1">
                  <a:blip r:embed="rId60"/>
                </a:blipFill>
              </p:spPr>
              <p:txBody>
                <a:bodyPr/>
                <a:lstStyle/>
                <a:p>
                  <a:r>
                    <a:rPr lang="zh-CN" altLang="en-US">
                      <a:noFill/>
                    </a:rPr>
                    <a:t> </a:t>
                  </a:r>
                </a:p>
              </p:txBody>
            </p:sp>
          </mc:Fallback>
        </mc:AlternateContent>
        <p:sp>
          <p:nvSpPr>
            <p:cNvPr id="67" name="矩形 66"/>
            <p:cNvSpPr/>
            <p:nvPr>
              <p:custDataLst>
                <p:tags r:id="rId61"/>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106" name="文字方塊 87"/>
                <p:cNvSpPr txBox="1"/>
                <p:nvPr>
                  <p:custDataLst>
                    <p:tags r:id="rId62"/>
                  </p:custDataLst>
                </p:nvPr>
              </p:nvSpPr>
              <p:spPr>
                <a:xfrm>
                  <a:off x="964022" y="3843680"/>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𝑘</m:t>
                            </m:r>
                          </m:e>
                          <m:sup>
                            <m:r>
                              <a:rPr lang="en-US" altLang="zh-TW" b="0" i="1" smtClean="0">
                                <a:latin typeface="Cambria Math" panose="02040503050406030204" charset="0"/>
                                <a:ea typeface="MS Mincho" panose="02020609040205080304" charset="-128"/>
                                <a:cs typeface="Cambria Math" panose="02040503050406030204" charset="0"/>
                              </a:rPr>
                              <m:t>3</m:t>
                            </m:r>
                          </m:sup>
                        </m:sSup>
                      </m:oMath>
                    </m:oMathPara>
                  </a14:m>
                  <a:endParaRPr lang="zh-TW" altLang="en-US" dirty="0">
                    <a:cs typeface="+mn-lt"/>
                  </a:endParaRPr>
                </a:p>
              </p:txBody>
            </p:sp>
          </mc:Choice>
          <mc:Fallback>
            <p:sp>
              <p:nvSpPr>
                <p:cNvPr id="106" name="文字方塊 87"/>
                <p:cNvSpPr txBox="1">
                  <a:spLocks noRot="1" noChangeAspect="1" noMove="1" noResize="1" noEditPoints="1" noAdjustHandles="1" noChangeArrowheads="1" noChangeShapeType="1" noTextEdit="1"/>
                </p:cNvSpPr>
                <p:nvPr>
                  <p:custDataLst>
                    <p:tags r:id="rId63"/>
                  </p:custDataLst>
                </p:nvPr>
              </p:nvSpPr>
              <p:spPr>
                <a:xfrm>
                  <a:off x="964022" y="3843680"/>
                  <a:ext cx="715161" cy="379730"/>
                </a:xfrm>
                <a:prstGeom prst="rect">
                  <a:avLst/>
                </a:prstGeom>
                <a:blipFill rotWithShape="1">
                  <a:blip r:embed="rId64"/>
                </a:blipFill>
              </p:spPr>
              <p:txBody>
                <a:bodyPr/>
                <a:lstStyle/>
                <a:p>
                  <a:r>
                    <a:rPr lang="zh-CN" altLang="en-US">
                      <a:noFill/>
                    </a:rPr>
                    <a:t> </a:t>
                  </a:r>
                </a:p>
              </p:txBody>
            </p:sp>
          </mc:Fallback>
        </mc:AlternateContent>
        <p:sp>
          <p:nvSpPr>
            <p:cNvPr id="107" name="矩形 106"/>
            <p:cNvSpPr/>
            <p:nvPr>
              <p:custDataLst>
                <p:tags r:id="rId65"/>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108" name="文字方塊 89"/>
                <p:cNvSpPr txBox="1"/>
                <p:nvPr>
                  <p:custDataLst>
                    <p:tags r:id="rId66"/>
                  </p:custDataLst>
                </p:nvPr>
              </p:nvSpPr>
              <p:spPr>
                <a:xfrm>
                  <a:off x="401919" y="3843680"/>
                  <a:ext cx="715161" cy="35814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𝑞</m:t>
                            </m:r>
                          </m:e>
                          <m:sup>
                            <m:r>
                              <a:rPr lang="en-US" altLang="zh-TW" b="0" i="1" smtClean="0">
                                <a:latin typeface="Cambria Math" panose="02040503050406030204" charset="0"/>
                                <a:ea typeface="MS Mincho" panose="02020609040205080304" charset="-128"/>
                                <a:cs typeface="Cambria Math" panose="02040503050406030204" charset="0"/>
                              </a:rPr>
                              <m:t>3</m:t>
                            </m:r>
                          </m:sup>
                        </m:sSup>
                      </m:oMath>
                    </m:oMathPara>
                  </a14:m>
                  <a:endParaRPr lang="zh-TW" altLang="en-US" dirty="0">
                    <a:cs typeface="+mn-lt"/>
                  </a:endParaRPr>
                </a:p>
              </p:txBody>
            </p:sp>
          </mc:Choice>
          <mc:Fallback>
            <p:sp>
              <p:nvSpPr>
                <p:cNvPr id="108" name="文字方塊 89"/>
                <p:cNvSpPr txBox="1">
                  <a:spLocks noRot="1" noChangeAspect="1" noMove="1" noResize="1" noEditPoints="1" noAdjustHandles="1" noChangeArrowheads="1" noChangeShapeType="1" noTextEdit="1"/>
                </p:cNvSpPr>
                <p:nvPr>
                  <p:custDataLst>
                    <p:tags r:id="rId67"/>
                  </p:custDataLst>
                </p:nvPr>
              </p:nvSpPr>
              <p:spPr>
                <a:xfrm>
                  <a:off x="401919" y="3843680"/>
                  <a:ext cx="715161" cy="358140"/>
                </a:xfrm>
                <a:prstGeom prst="rect">
                  <a:avLst/>
                </a:prstGeom>
                <a:blipFill rotWithShape="1">
                  <a:blip r:embed="rId68"/>
                </a:blipFill>
              </p:spPr>
              <p:txBody>
                <a:bodyPr/>
                <a:lstStyle/>
                <a:p>
                  <a:r>
                    <a:rPr lang="zh-CN" altLang="en-US">
                      <a:noFill/>
                    </a:rPr>
                    <a:t> </a:t>
                  </a:r>
                </a:p>
              </p:txBody>
            </p:sp>
          </mc:Fallback>
        </mc:AlternateContent>
        <p:cxnSp>
          <p:nvCxnSpPr>
            <p:cNvPr id="109" name="直線單箭頭接點 90"/>
            <p:cNvCxnSpPr/>
            <p:nvPr>
              <p:custDataLst>
                <p:tags r:id="rId69"/>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91"/>
            <p:cNvCxnSpPr/>
            <p:nvPr>
              <p:custDataLst>
                <p:tags r:id="rId70"/>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單箭頭接點 92"/>
            <p:cNvCxnSpPr/>
            <p:nvPr>
              <p:custDataLst>
                <p:tags r:id="rId71"/>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93"/>
            <p:cNvCxnSpPr/>
            <p:nvPr>
              <p:custDataLst>
                <p:tags r:id="rId72"/>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群組 94"/>
          <p:cNvGrpSpPr/>
          <p:nvPr/>
        </p:nvGrpSpPr>
        <p:grpSpPr>
          <a:xfrm>
            <a:off x="8366846" y="3947895"/>
            <a:ext cx="1839368" cy="1052823"/>
            <a:chOff x="401919" y="3795863"/>
            <a:chExt cx="1839368" cy="1052823"/>
          </a:xfrm>
        </p:grpSpPr>
        <p:sp>
          <p:nvSpPr>
            <p:cNvPr id="120" name="矩形 119"/>
            <p:cNvSpPr/>
            <p:nvPr>
              <p:custDataLst>
                <p:tags r:id="rId73"/>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121" name="文字方塊 96"/>
                <p:cNvSpPr txBox="1"/>
                <p:nvPr>
                  <p:custDataLst>
                    <p:tags r:id="rId74"/>
                  </p:custDataLst>
                </p:nvPr>
              </p:nvSpPr>
              <p:spPr>
                <a:xfrm>
                  <a:off x="1526126" y="3833406"/>
                  <a:ext cx="715161" cy="37782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𝑣</m:t>
                            </m:r>
                          </m:e>
                          <m:sup>
                            <m:r>
                              <a:rPr lang="en-US" altLang="zh-TW" b="0" i="1" smtClean="0">
                                <a:latin typeface="Cambria Math" panose="02040503050406030204" charset="0"/>
                                <a:ea typeface="MS Mincho" panose="02020609040205080304" charset="-128"/>
                                <a:cs typeface="Cambria Math" panose="02040503050406030204" charset="0"/>
                              </a:rPr>
                              <m:t>4</m:t>
                            </m:r>
                          </m:sup>
                        </m:sSup>
                      </m:oMath>
                    </m:oMathPara>
                  </a14:m>
                  <a:endParaRPr lang="zh-TW" altLang="en-US" dirty="0">
                    <a:cs typeface="+mn-lt"/>
                  </a:endParaRPr>
                </a:p>
              </p:txBody>
            </p:sp>
          </mc:Choice>
          <mc:Fallback>
            <p:sp>
              <p:nvSpPr>
                <p:cNvPr id="121" name="文字方塊 96"/>
                <p:cNvSpPr txBox="1">
                  <a:spLocks noRot="1" noChangeAspect="1" noMove="1" noResize="1" noEditPoints="1" noAdjustHandles="1" noChangeArrowheads="1" noChangeShapeType="1" noTextEdit="1"/>
                </p:cNvSpPr>
                <p:nvPr>
                  <p:custDataLst>
                    <p:tags r:id="rId75"/>
                  </p:custDataLst>
                </p:nvPr>
              </p:nvSpPr>
              <p:spPr>
                <a:xfrm>
                  <a:off x="1526126" y="3833406"/>
                  <a:ext cx="715161" cy="377825"/>
                </a:xfrm>
                <a:prstGeom prst="rect">
                  <a:avLst/>
                </a:prstGeom>
                <a:blipFill rotWithShape="1">
                  <a:blip r:embed="rId76"/>
                </a:blipFill>
              </p:spPr>
              <p:txBody>
                <a:bodyPr/>
                <a:lstStyle/>
                <a:p>
                  <a:r>
                    <a:rPr lang="zh-CN" altLang="en-US">
                      <a:noFill/>
                    </a:rPr>
                    <a:t> </a:t>
                  </a:r>
                </a:p>
              </p:txBody>
            </p:sp>
          </mc:Fallback>
        </mc:AlternateContent>
        <p:sp>
          <p:nvSpPr>
            <p:cNvPr id="122" name="矩形 121"/>
            <p:cNvSpPr/>
            <p:nvPr>
              <p:custDataLst>
                <p:tags r:id="rId77"/>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123" name="文字方塊 98"/>
                <p:cNvSpPr txBox="1"/>
                <p:nvPr>
                  <p:custDataLst>
                    <p:tags r:id="rId78"/>
                  </p:custDataLst>
                </p:nvPr>
              </p:nvSpPr>
              <p:spPr>
                <a:xfrm>
                  <a:off x="964022" y="3843680"/>
                  <a:ext cx="715161" cy="37782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𝑘</m:t>
                            </m:r>
                          </m:e>
                          <m:sup>
                            <m:r>
                              <a:rPr lang="en-US" altLang="zh-TW" b="0" i="1" smtClean="0">
                                <a:latin typeface="Cambria Math" panose="02040503050406030204" charset="0"/>
                                <a:ea typeface="MS Mincho" panose="02020609040205080304" charset="-128"/>
                                <a:cs typeface="Cambria Math" panose="02040503050406030204" charset="0"/>
                              </a:rPr>
                              <m:t>4</m:t>
                            </m:r>
                          </m:sup>
                        </m:sSup>
                      </m:oMath>
                    </m:oMathPara>
                  </a14:m>
                  <a:endParaRPr lang="zh-TW" altLang="en-US" dirty="0">
                    <a:cs typeface="+mn-lt"/>
                  </a:endParaRPr>
                </a:p>
              </p:txBody>
            </p:sp>
          </mc:Choice>
          <mc:Fallback>
            <p:sp>
              <p:nvSpPr>
                <p:cNvPr id="123" name="文字方塊 98"/>
                <p:cNvSpPr txBox="1">
                  <a:spLocks noRot="1" noChangeAspect="1" noMove="1" noResize="1" noEditPoints="1" noAdjustHandles="1" noChangeArrowheads="1" noChangeShapeType="1" noTextEdit="1"/>
                </p:cNvSpPr>
                <p:nvPr>
                  <p:custDataLst>
                    <p:tags r:id="rId79"/>
                  </p:custDataLst>
                </p:nvPr>
              </p:nvSpPr>
              <p:spPr>
                <a:xfrm>
                  <a:off x="964022" y="3843680"/>
                  <a:ext cx="715161" cy="377825"/>
                </a:xfrm>
                <a:prstGeom prst="rect">
                  <a:avLst/>
                </a:prstGeom>
                <a:blipFill rotWithShape="1">
                  <a:blip r:embed="rId80"/>
                </a:blipFill>
              </p:spPr>
              <p:txBody>
                <a:bodyPr/>
                <a:lstStyle/>
                <a:p>
                  <a:r>
                    <a:rPr lang="zh-CN" altLang="en-US">
                      <a:noFill/>
                    </a:rPr>
                    <a:t> </a:t>
                  </a:r>
                </a:p>
              </p:txBody>
            </p:sp>
          </mc:Fallback>
        </mc:AlternateContent>
        <p:sp>
          <p:nvSpPr>
            <p:cNvPr id="124" name="矩形 123"/>
            <p:cNvSpPr/>
            <p:nvPr>
              <p:custDataLst>
                <p:tags r:id="rId81"/>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cs typeface="+mn-lt"/>
              </a:endParaRPr>
            </a:p>
          </p:txBody>
        </p:sp>
        <mc:AlternateContent xmlns:mc="http://schemas.openxmlformats.org/markup-compatibility/2006">
          <mc:Choice xmlns:a14="http://schemas.microsoft.com/office/drawing/2010/main" Requires="a14">
            <p:sp>
              <p:nvSpPr>
                <p:cNvPr id="125" name="文字方塊 100"/>
                <p:cNvSpPr txBox="1"/>
                <p:nvPr>
                  <p:custDataLst>
                    <p:tags r:id="rId82"/>
                  </p:custDataLst>
                </p:nvPr>
              </p:nvSpPr>
              <p:spPr>
                <a:xfrm>
                  <a:off x="401919" y="3843680"/>
                  <a:ext cx="715161" cy="35687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𝑞</m:t>
                            </m:r>
                          </m:e>
                          <m:sup>
                            <m:r>
                              <a:rPr lang="en-US" altLang="zh-TW" b="0" i="1" smtClean="0">
                                <a:latin typeface="Cambria Math" panose="02040503050406030204" charset="0"/>
                                <a:ea typeface="MS Mincho" panose="02020609040205080304" charset="-128"/>
                                <a:cs typeface="Cambria Math" panose="02040503050406030204" charset="0"/>
                              </a:rPr>
                              <m:t>4</m:t>
                            </m:r>
                          </m:sup>
                        </m:sSup>
                      </m:oMath>
                    </m:oMathPara>
                  </a14:m>
                  <a:endParaRPr lang="zh-TW" altLang="en-US" dirty="0">
                    <a:cs typeface="+mn-lt"/>
                  </a:endParaRPr>
                </a:p>
              </p:txBody>
            </p:sp>
          </mc:Choice>
          <mc:Fallback>
            <p:sp>
              <p:nvSpPr>
                <p:cNvPr id="125" name="文字方塊 100"/>
                <p:cNvSpPr txBox="1">
                  <a:spLocks noRot="1" noChangeAspect="1" noMove="1" noResize="1" noEditPoints="1" noAdjustHandles="1" noChangeArrowheads="1" noChangeShapeType="1" noTextEdit="1"/>
                </p:cNvSpPr>
                <p:nvPr>
                  <p:custDataLst>
                    <p:tags r:id="rId83"/>
                  </p:custDataLst>
                </p:nvPr>
              </p:nvSpPr>
              <p:spPr>
                <a:xfrm>
                  <a:off x="401919" y="3843680"/>
                  <a:ext cx="715161" cy="356870"/>
                </a:xfrm>
                <a:prstGeom prst="rect">
                  <a:avLst/>
                </a:prstGeom>
                <a:blipFill rotWithShape="1">
                  <a:blip r:embed="rId84"/>
                </a:blipFill>
              </p:spPr>
              <p:txBody>
                <a:bodyPr/>
                <a:lstStyle/>
                <a:p>
                  <a:r>
                    <a:rPr lang="zh-CN" altLang="en-US">
                      <a:noFill/>
                    </a:rPr>
                    <a:t> </a:t>
                  </a:r>
                </a:p>
              </p:txBody>
            </p:sp>
          </mc:Fallback>
        </mc:AlternateContent>
        <p:cxnSp>
          <p:nvCxnSpPr>
            <p:cNvPr id="126" name="直線單箭頭接點 101"/>
            <p:cNvCxnSpPr/>
            <p:nvPr>
              <p:custDataLst>
                <p:tags r:id="rId85"/>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02"/>
            <p:cNvCxnSpPr/>
            <p:nvPr>
              <p:custDataLst>
                <p:tags r:id="rId86"/>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03"/>
            <p:cNvCxnSpPr/>
            <p:nvPr>
              <p:custDataLst>
                <p:tags r:id="rId87"/>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04"/>
            <p:cNvCxnSpPr/>
            <p:nvPr>
              <p:custDataLst>
                <p:tags r:id="rId88"/>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6" name="文字方塊 115"/>
              <p:cNvSpPr txBox="1"/>
              <p:nvPr/>
            </p:nvSpPr>
            <p:spPr>
              <a:xfrm>
                <a:off x="8918735" y="5105750"/>
                <a:ext cx="715161" cy="37782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ea typeface="MS Mincho" panose="02020609040205080304" charset="-128"/>
                              <a:cs typeface="Cambria Math" panose="02040503050406030204" charset="0"/>
                            </a:rPr>
                            <m:t>4</m:t>
                          </m:r>
                        </m:sup>
                      </m:sSup>
                    </m:oMath>
                  </m:oMathPara>
                </a14:m>
                <a:endParaRPr lang="zh-TW" altLang="en-US" dirty="0">
                  <a:cs typeface="+mn-lt"/>
                </a:endParaRPr>
              </a:p>
            </p:txBody>
          </p:sp>
        </mc:Choice>
        <mc:Fallback>
          <p:sp>
            <p:nvSpPr>
              <p:cNvPr id="136" name="文字方塊 115"/>
              <p:cNvSpPr txBox="1">
                <a:spLocks noRot="1" noChangeAspect="1" noMove="1" noResize="1" noEditPoints="1" noAdjustHandles="1" noChangeArrowheads="1" noChangeShapeType="1" noTextEdit="1"/>
              </p:cNvSpPr>
              <p:nvPr/>
            </p:nvSpPr>
            <p:spPr>
              <a:xfrm>
                <a:off x="8918735" y="5105750"/>
                <a:ext cx="715161" cy="377825"/>
              </a:xfrm>
              <a:prstGeom prst="rect">
                <a:avLst/>
              </a:prstGeom>
              <a:blipFill rotWithShape="1">
                <a:blip r:embed="rId89"/>
                <a:stretch>
                  <a:fillRect l="-22" t="-93" r="43"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7" name="文字方塊 116"/>
              <p:cNvSpPr txBox="1"/>
              <p:nvPr/>
            </p:nvSpPr>
            <p:spPr>
              <a:xfrm>
                <a:off x="6671061" y="5094677"/>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ea typeface="MS Mincho" panose="02020609040205080304" charset="-128"/>
                              <a:cs typeface="Cambria Math" panose="02040503050406030204" charset="0"/>
                            </a:rPr>
                            <m:t>3</m:t>
                          </m:r>
                        </m:sup>
                      </m:sSup>
                    </m:oMath>
                  </m:oMathPara>
                </a14:m>
                <a:endParaRPr lang="zh-TW" altLang="en-US" dirty="0">
                  <a:cs typeface="+mn-lt"/>
                </a:endParaRPr>
              </a:p>
            </p:txBody>
          </p:sp>
        </mc:Choice>
        <mc:Fallback>
          <p:sp>
            <p:nvSpPr>
              <p:cNvPr id="137" name="文字方塊 116"/>
              <p:cNvSpPr txBox="1">
                <a:spLocks noRot="1" noChangeAspect="1" noMove="1" noResize="1" noEditPoints="1" noAdjustHandles="1" noChangeArrowheads="1" noChangeShapeType="1" noTextEdit="1"/>
              </p:cNvSpPr>
              <p:nvPr/>
            </p:nvSpPr>
            <p:spPr>
              <a:xfrm>
                <a:off x="6671061" y="5094677"/>
                <a:ext cx="715161" cy="379730"/>
              </a:xfrm>
              <a:prstGeom prst="rect">
                <a:avLst/>
              </a:prstGeom>
              <a:blipFill rotWithShape="1">
                <a:blip r:embed="rId90"/>
                <a:stretch>
                  <a:fillRect l="-54" t="-19" r="75"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8" name="文字方塊 117"/>
              <p:cNvSpPr txBox="1"/>
              <p:nvPr/>
            </p:nvSpPr>
            <p:spPr>
              <a:xfrm>
                <a:off x="4458806" y="5094677"/>
                <a:ext cx="715161" cy="3797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ea typeface="MS Mincho" panose="02020609040205080304" charset="-128"/>
                              <a:cs typeface="Cambria Math" panose="02040503050406030204" charset="0"/>
                            </a:rPr>
                            <m:t>2</m:t>
                          </m:r>
                        </m:sup>
                      </m:sSup>
                    </m:oMath>
                  </m:oMathPara>
                </a14:m>
                <a:endParaRPr lang="zh-TW" altLang="en-US" dirty="0">
                  <a:cs typeface="+mn-lt"/>
                </a:endParaRPr>
              </a:p>
            </p:txBody>
          </p:sp>
        </mc:Choice>
        <mc:Fallback>
          <p:sp>
            <p:nvSpPr>
              <p:cNvPr id="138" name="文字方塊 117"/>
              <p:cNvSpPr txBox="1">
                <a:spLocks noRot="1" noChangeAspect="1" noMove="1" noResize="1" noEditPoints="1" noAdjustHandles="1" noChangeArrowheads="1" noChangeShapeType="1" noTextEdit="1"/>
              </p:cNvSpPr>
              <p:nvPr/>
            </p:nvSpPr>
            <p:spPr>
              <a:xfrm>
                <a:off x="4458806" y="5094677"/>
                <a:ext cx="715161" cy="379730"/>
              </a:xfrm>
              <a:prstGeom prst="rect">
                <a:avLst/>
              </a:prstGeom>
              <a:blipFill rotWithShape="1">
                <a:blip r:embed="rId91"/>
                <a:stretch>
                  <a:fillRect l="-66" t="-19" r="87"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9" name="文字方塊 118"/>
              <p:cNvSpPr txBox="1"/>
              <p:nvPr/>
            </p:nvSpPr>
            <p:spPr>
              <a:xfrm>
                <a:off x="2165698" y="5087211"/>
                <a:ext cx="715161" cy="37846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ea typeface="MS Mincho" panose="02020609040205080304" charset="-128"/>
                              <a:cs typeface="Cambria Math" panose="02040503050406030204" charset="0"/>
                            </a:rPr>
                            <m:t>1</m:t>
                          </m:r>
                        </m:sup>
                      </m:sSup>
                    </m:oMath>
                  </m:oMathPara>
                </a14:m>
                <a:endParaRPr lang="zh-TW" altLang="en-US" dirty="0">
                  <a:cs typeface="+mn-lt"/>
                </a:endParaRPr>
              </a:p>
            </p:txBody>
          </p:sp>
        </mc:Choice>
        <mc:Fallback>
          <p:sp>
            <p:nvSpPr>
              <p:cNvPr id="139" name="文字方塊 118"/>
              <p:cNvSpPr txBox="1">
                <a:spLocks noRot="1" noChangeAspect="1" noMove="1" noResize="1" noEditPoints="1" noAdjustHandles="1" noChangeArrowheads="1" noChangeShapeType="1" noTextEdit="1"/>
              </p:cNvSpPr>
              <p:nvPr/>
            </p:nvSpPr>
            <p:spPr>
              <a:xfrm>
                <a:off x="2165698" y="5087211"/>
                <a:ext cx="715161" cy="378460"/>
              </a:xfrm>
              <a:prstGeom prst="rect">
                <a:avLst/>
              </a:prstGeom>
              <a:blipFill rotWithShape="1">
                <a:blip r:embed="rId92"/>
                <a:stretch>
                  <a:fillRect l="-49" t="-60" r="70"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0" name="文字方塊 109"/>
              <p:cNvSpPr txBox="1"/>
              <p:nvPr/>
            </p:nvSpPr>
            <p:spPr>
              <a:xfrm>
                <a:off x="6583673" y="850782"/>
                <a:ext cx="3600000" cy="368300"/>
              </a:xfrm>
              <a:prstGeom prst="rect">
                <a:avLst/>
              </a:prstGeom>
              <a:noFill/>
            </p:spPr>
            <p:txBody>
              <a:bodyPr wrap="square" rtlCol="0">
                <a:spAutoFit/>
              </a:bodyPr>
              <a:p>
                <a14:m>
                  <m:oMath xmlns:m="http://schemas.openxmlformats.org/officeDocument/2006/math">
                    <m:r>
                      <a:rPr lang="en-US" altLang="zh-TW" b="0" i="1" smtClean="0">
                        <a:latin typeface="Cambria Math" panose="02040503050406030204" charset="0"/>
                        <a:cs typeface="Cambria Math" panose="02040503050406030204" charset="0"/>
                      </a:rPr>
                      <m:t>𝑞</m:t>
                    </m:r>
                  </m:oMath>
                </a14:m>
                <a:r>
                  <a:rPr lang="en-US" altLang="zh-TW" dirty="0">
                    <a:cs typeface="+mn-lt"/>
                  </a:rPr>
                  <a:t>: query (to match others)</a:t>
                </a:r>
                <a:endParaRPr lang="zh-TW" altLang="en-US" dirty="0">
                  <a:cs typeface="+mn-lt"/>
                </a:endParaRPr>
              </a:p>
            </p:txBody>
          </p:sp>
        </mc:Choice>
        <mc:Fallback>
          <p:sp>
            <p:nvSpPr>
              <p:cNvPr id="140" name="文字方塊 109"/>
              <p:cNvSpPr txBox="1">
                <a:spLocks noRot="1" noChangeAspect="1" noMove="1" noResize="1" noEditPoints="1" noAdjustHandles="1" noChangeArrowheads="1" noChangeShapeType="1" noTextEdit="1"/>
              </p:cNvSpPr>
              <p:nvPr/>
            </p:nvSpPr>
            <p:spPr>
              <a:xfrm>
                <a:off x="6583673" y="850782"/>
                <a:ext cx="3600000" cy="368300"/>
              </a:xfrm>
              <a:prstGeom prst="rect">
                <a:avLst/>
              </a:prstGeom>
              <a:blipFill rotWithShape="1">
                <a:blip r:embed="rId93"/>
                <a:stretch>
                  <a:fillRect l="-17" t="-140" r="5"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1" name="文字方塊 112"/>
              <p:cNvSpPr txBox="1"/>
              <p:nvPr/>
            </p:nvSpPr>
            <p:spPr>
              <a:xfrm>
                <a:off x="6581330" y="1881704"/>
                <a:ext cx="3600000" cy="368300"/>
              </a:xfrm>
              <a:prstGeom prst="rect">
                <a:avLst/>
              </a:prstGeom>
              <a:noFill/>
            </p:spPr>
            <p:txBody>
              <a:bodyPr wrap="square" rtlCol="0">
                <a:spAutoFit/>
              </a:bodyPr>
              <a:p>
                <a14:m>
                  <m:oMath xmlns:m="http://schemas.openxmlformats.org/officeDocument/2006/math">
                    <m:r>
                      <a:rPr lang="en-US" altLang="zh-TW" b="0" i="1" smtClean="0">
                        <a:latin typeface="Cambria Math" panose="02040503050406030204" charset="0"/>
                        <a:cs typeface="Cambria Math" panose="02040503050406030204" charset="0"/>
                      </a:rPr>
                      <m:t>𝑘</m:t>
                    </m:r>
                  </m:oMath>
                </a14:m>
                <a:r>
                  <a:rPr lang="en-US" altLang="zh-TW" dirty="0">
                    <a:cs typeface="+mn-lt"/>
                  </a:rPr>
                  <a:t>: key (to be matched)</a:t>
                </a:r>
                <a:endParaRPr lang="zh-TW" altLang="en-US" dirty="0">
                  <a:cs typeface="+mn-lt"/>
                </a:endParaRPr>
              </a:p>
            </p:txBody>
          </p:sp>
        </mc:Choice>
        <mc:Fallback>
          <p:sp>
            <p:nvSpPr>
              <p:cNvPr id="141" name="文字方塊 112"/>
              <p:cNvSpPr txBox="1">
                <a:spLocks noRot="1" noChangeAspect="1" noMove="1" noResize="1" noEditPoints="1" noAdjustHandles="1" noChangeArrowheads="1" noChangeShapeType="1" noTextEdit="1"/>
              </p:cNvSpPr>
              <p:nvPr/>
            </p:nvSpPr>
            <p:spPr>
              <a:xfrm>
                <a:off x="6581330" y="1881704"/>
                <a:ext cx="3600000" cy="368300"/>
              </a:xfrm>
              <a:prstGeom prst="rect">
                <a:avLst/>
              </a:prstGeom>
              <a:blipFill rotWithShape="1">
                <a:blip r:embed="rId94"/>
                <a:stretch>
                  <a:fillRect l="-5" t="-54" r="10"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字方塊 126"/>
              <p:cNvSpPr txBox="1"/>
              <p:nvPr/>
            </p:nvSpPr>
            <p:spPr>
              <a:xfrm>
                <a:off x="6562612" y="2813650"/>
                <a:ext cx="4480468" cy="368300"/>
              </a:xfrm>
              <a:prstGeom prst="rect">
                <a:avLst/>
              </a:prstGeom>
              <a:noFill/>
            </p:spPr>
            <p:txBody>
              <a:bodyPr wrap="square" rtlCol="0">
                <a:spAutoFit/>
              </a:bodyPr>
              <a:p>
                <a14:m>
                  <m:oMath xmlns:m="http://schemas.openxmlformats.org/officeDocument/2006/math">
                    <m:r>
                      <a:rPr lang="en-US" altLang="zh-TW" b="0" i="1" smtClean="0">
                        <a:latin typeface="Cambria Math" panose="02040503050406030204" charset="0"/>
                        <a:cs typeface="Cambria Math" panose="02040503050406030204" charset="0"/>
                      </a:rPr>
                      <m:t>𝑣</m:t>
                    </m:r>
                  </m:oMath>
                </a14:m>
                <a:r>
                  <a:rPr lang="en-US" altLang="zh-TW" dirty="0">
                    <a:cs typeface="+mn-lt"/>
                  </a:rPr>
                  <a:t>: information to be extracted</a:t>
                </a:r>
                <a:endParaRPr lang="zh-TW" altLang="en-US" dirty="0">
                  <a:cs typeface="+mn-lt"/>
                </a:endParaRPr>
              </a:p>
            </p:txBody>
          </p:sp>
        </mc:Choice>
        <mc:Fallback>
          <p:sp>
            <p:nvSpPr>
              <p:cNvPr id="142" name="文字方塊 126"/>
              <p:cNvSpPr txBox="1">
                <a:spLocks noRot="1" noChangeAspect="1" noMove="1" noResize="1" noEditPoints="1" noAdjustHandles="1" noChangeArrowheads="1" noChangeShapeType="1" noTextEdit="1"/>
              </p:cNvSpPr>
              <p:nvPr/>
            </p:nvSpPr>
            <p:spPr>
              <a:xfrm>
                <a:off x="6562612" y="2813650"/>
                <a:ext cx="4480468" cy="368300"/>
              </a:xfrm>
              <a:prstGeom prst="rect">
                <a:avLst/>
              </a:prstGeom>
              <a:blipFill rotWithShape="1">
                <a:blip r:embed="rId95"/>
                <a:stretch>
                  <a:fillRect l="-12" t="-163" r="10"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3" name="文字方塊 1"/>
              <p:cNvSpPr txBox="1"/>
              <p:nvPr/>
            </p:nvSpPr>
            <p:spPr>
              <a:xfrm>
                <a:off x="2889005" y="5621677"/>
                <a:ext cx="1005840" cy="27940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cs typeface="Cambria Math" panose="02040503050406030204" charset="0"/>
                            </a:rPr>
                            <m:t>𝑖</m:t>
                          </m:r>
                        </m:sup>
                      </m:sSup>
                      <m:r>
                        <a:rPr lang="en-US" altLang="zh-TW" b="0" i="1" smtClean="0">
                          <a:latin typeface="Cambria Math" panose="02040503050406030204" charset="0"/>
                          <a:ea typeface="MS Mincho" panose="02020609040205080304" charset="-128"/>
                          <a:cs typeface="Cambria Math" panose="02040503050406030204" charset="0"/>
                        </a:rPr>
                        <m:t>=</m:t>
                      </m:r>
                      <m:r>
                        <a:rPr lang="en-US" altLang="zh-TW" b="0" i="1" smtClean="0">
                          <a:latin typeface="Cambria Math" panose="02040503050406030204" charset="0"/>
                          <a:cs typeface="Cambria Math" panose="02040503050406030204" charset="0"/>
                        </a:rPr>
                        <m:t>𝑊</m:t>
                      </m:r>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𝑥</m:t>
                          </m:r>
                        </m:e>
                        <m:sup>
                          <m:r>
                            <a:rPr lang="en-US" altLang="zh-TW" b="0" i="1" smtClean="0">
                              <a:latin typeface="Cambria Math" panose="02040503050406030204" charset="0"/>
                              <a:cs typeface="Cambria Math" panose="02040503050406030204" charset="0"/>
                            </a:rPr>
                            <m:t>𝑖</m:t>
                          </m:r>
                        </m:sup>
                      </m:sSup>
                    </m:oMath>
                  </m:oMathPara>
                </a14:m>
                <a:endParaRPr lang="zh-TW" altLang="en-US" dirty="0">
                  <a:cs typeface="+mn-lt"/>
                </a:endParaRPr>
              </a:p>
            </p:txBody>
          </p:sp>
        </mc:Choice>
        <mc:Fallback>
          <p:sp>
            <p:nvSpPr>
              <p:cNvPr id="143" name="文字方塊 1"/>
              <p:cNvSpPr txBox="1">
                <a:spLocks noRot="1" noChangeAspect="1" noMove="1" noResize="1" noEditPoints="1" noAdjustHandles="1" noChangeArrowheads="1" noChangeShapeType="1" noTextEdit="1"/>
              </p:cNvSpPr>
              <p:nvPr/>
            </p:nvSpPr>
            <p:spPr>
              <a:xfrm>
                <a:off x="2889005" y="5621677"/>
                <a:ext cx="1005840" cy="279400"/>
              </a:xfrm>
              <a:prstGeom prst="rect">
                <a:avLst/>
              </a:prstGeom>
              <a:blipFill rotWithShape="1">
                <a:blip r:embed="rId96"/>
                <a:stretch>
                  <a:fillRect l="-39" t="-8" r="39"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4" name="文字方塊 129"/>
              <p:cNvSpPr txBox="1"/>
              <p:nvPr/>
            </p:nvSpPr>
            <p:spPr>
              <a:xfrm>
                <a:off x="8157715" y="1405539"/>
                <a:ext cx="1126490" cy="27622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𝑞</m:t>
                          </m:r>
                        </m:e>
                        <m:sup>
                          <m:r>
                            <a:rPr lang="en-US" altLang="zh-TW" b="0" i="1" smtClean="0">
                              <a:latin typeface="Cambria Math" panose="02040503050406030204" charset="0"/>
                              <a:cs typeface="Cambria Math" panose="02040503050406030204" charset="0"/>
                            </a:rPr>
                            <m:t>𝑖</m:t>
                          </m:r>
                        </m:sup>
                      </m:sSup>
                      <m:r>
                        <a:rPr lang="en-US" altLang="zh-TW" b="0" i="1" smtClean="0">
                          <a:latin typeface="Cambria Math" panose="02040503050406030204" charset="0"/>
                          <a:ea typeface="MS Mincho" panose="02020609040205080304" charset="-128"/>
                          <a:cs typeface="Cambria Math" panose="02040503050406030204" charset="0"/>
                        </a:rPr>
                        <m:t>=</m:t>
                      </m:r>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𝑊</m:t>
                          </m:r>
                        </m:e>
                        <m:sup>
                          <m:r>
                            <a:rPr lang="en-US" altLang="zh-TW" b="0" i="1" smtClean="0">
                              <a:latin typeface="Cambria Math" panose="02040503050406030204" charset="0"/>
                              <a:cs typeface="Cambria Math" panose="02040503050406030204" charset="0"/>
                            </a:rPr>
                            <m:t>𝑞</m:t>
                          </m:r>
                        </m:sup>
                      </m:sSup>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cs typeface="Cambria Math" panose="02040503050406030204" charset="0"/>
                            </a:rPr>
                            <m:t>𝑖</m:t>
                          </m:r>
                        </m:sup>
                      </m:sSup>
                    </m:oMath>
                  </m:oMathPara>
                </a14:m>
                <a:endParaRPr lang="zh-TW" altLang="en-US" dirty="0">
                  <a:cs typeface="+mn-lt"/>
                </a:endParaRPr>
              </a:p>
            </p:txBody>
          </p:sp>
        </mc:Choice>
        <mc:Fallback>
          <p:sp>
            <p:nvSpPr>
              <p:cNvPr id="144" name="文字方塊 129"/>
              <p:cNvSpPr txBox="1">
                <a:spLocks noRot="1" noChangeAspect="1" noMove="1" noResize="1" noEditPoints="1" noAdjustHandles="1" noChangeArrowheads="1" noChangeShapeType="1" noTextEdit="1"/>
              </p:cNvSpPr>
              <p:nvPr/>
            </p:nvSpPr>
            <p:spPr>
              <a:xfrm>
                <a:off x="8157715" y="1405539"/>
                <a:ext cx="1126490" cy="276225"/>
              </a:xfrm>
              <a:prstGeom prst="rect">
                <a:avLst/>
              </a:prstGeom>
              <a:blipFill rotWithShape="1">
                <a:blip r:embed="rId97"/>
                <a:stretch>
                  <a:fillRect l="-45" t="-103" r="45"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5" name="文字方塊 130"/>
              <p:cNvSpPr txBox="1"/>
              <p:nvPr/>
            </p:nvSpPr>
            <p:spPr>
              <a:xfrm>
                <a:off x="8163895" y="2386859"/>
                <a:ext cx="1132205" cy="27940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𝑘</m:t>
                          </m:r>
                        </m:e>
                        <m:sup>
                          <m:r>
                            <a:rPr lang="en-US" altLang="zh-TW" b="0" i="1" smtClean="0">
                              <a:latin typeface="Cambria Math" panose="02040503050406030204" charset="0"/>
                              <a:cs typeface="Cambria Math" panose="02040503050406030204" charset="0"/>
                            </a:rPr>
                            <m:t>𝑖</m:t>
                          </m:r>
                        </m:sup>
                      </m:sSup>
                      <m:r>
                        <a:rPr lang="en-US" altLang="zh-TW" b="0" i="1" smtClean="0">
                          <a:latin typeface="Cambria Math" panose="02040503050406030204" charset="0"/>
                          <a:ea typeface="MS Mincho" panose="02020609040205080304" charset="-128"/>
                          <a:cs typeface="Cambria Math" panose="02040503050406030204" charset="0"/>
                        </a:rPr>
                        <m:t>=</m:t>
                      </m:r>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𝑊</m:t>
                          </m:r>
                        </m:e>
                        <m:sup>
                          <m:r>
                            <a:rPr lang="en-US" altLang="zh-TW" b="0" i="1" smtClean="0">
                              <a:latin typeface="Cambria Math" panose="02040503050406030204" charset="0"/>
                              <a:cs typeface="Cambria Math" panose="02040503050406030204" charset="0"/>
                            </a:rPr>
                            <m:t>𝑘</m:t>
                          </m:r>
                        </m:sup>
                      </m:sSup>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cs typeface="Cambria Math" panose="02040503050406030204" charset="0"/>
                            </a:rPr>
                            <m:t>𝑖</m:t>
                          </m:r>
                        </m:sup>
                      </m:sSup>
                    </m:oMath>
                  </m:oMathPara>
                </a14:m>
                <a:endParaRPr lang="zh-TW" altLang="en-US" dirty="0">
                  <a:cs typeface="+mn-lt"/>
                </a:endParaRPr>
              </a:p>
            </p:txBody>
          </p:sp>
        </mc:Choice>
        <mc:Fallback>
          <p:sp>
            <p:nvSpPr>
              <p:cNvPr id="145" name="文字方塊 130"/>
              <p:cNvSpPr txBox="1">
                <a:spLocks noRot="1" noChangeAspect="1" noMove="1" noResize="1" noEditPoints="1" noAdjustHandles="1" noChangeArrowheads="1" noChangeShapeType="1" noTextEdit="1"/>
              </p:cNvSpPr>
              <p:nvPr/>
            </p:nvSpPr>
            <p:spPr>
              <a:xfrm>
                <a:off x="8163895" y="2386859"/>
                <a:ext cx="1132205" cy="279400"/>
              </a:xfrm>
              <a:prstGeom prst="rect">
                <a:avLst/>
              </a:prstGeom>
              <a:blipFill rotWithShape="1">
                <a:blip r:embed="rId98"/>
                <a:stretch>
                  <a:fillRect l="-30" t="-189" r="30" b="1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6" name="文字方塊 131"/>
              <p:cNvSpPr txBox="1"/>
              <p:nvPr/>
            </p:nvSpPr>
            <p:spPr>
              <a:xfrm>
                <a:off x="7800845" y="3227842"/>
                <a:ext cx="1032510" cy="27940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𝑣</m:t>
                          </m:r>
                        </m:e>
                        <m:sup>
                          <m:r>
                            <a:rPr lang="en-US" altLang="zh-TW" b="0" i="1" smtClean="0">
                              <a:latin typeface="Cambria Math" panose="02040503050406030204" charset="0"/>
                              <a:cs typeface="Cambria Math" panose="02040503050406030204" charset="0"/>
                            </a:rPr>
                            <m:t>𝑖</m:t>
                          </m:r>
                        </m:sup>
                      </m:sSup>
                      <m:r>
                        <a:rPr lang="en-US" altLang="zh-TW" b="0" i="1" smtClean="0">
                          <a:latin typeface="Cambria Math" panose="02040503050406030204" charset="0"/>
                          <a:ea typeface="MS Mincho" panose="02020609040205080304" charset="-128"/>
                          <a:cs typeface="Cambria Math" panose="02040503050406030204" charset="0"/>
                        </a:rPr>
                        <m:t>=</m:t>
                      </m:r>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𝑊</m:t>
                          </m:r>
                        </m:e>
                        <m:sup>
                          <m:r>
                            <a:rPr lang="en-US" altLang="zh-TW" b="0" i="1" smtClean="0">
                              <a:latin typeface="Cambria Math" panose="02040503050406030204" charset="0"/>
                              <a:cs typeface="Cambria Math" panose="02040503050406030204" charset="0"/>
                            </a:rPr>
                            <m:t>𝑣</m:t>
                          </m:r>
                        </m:sup>
                      </m:sSup>
                      <m:sSup>
                        <m:sSupPr>
                          <m:ctrlPr>
                            <a:rPr lang="en-US" altLang="zh-TW" b="0" i="1" smtClean="0">
                              <a:latin typeface="Cambria Math" panose="02040503050406030204" charset="0"/>
                              <a:cs typeface="Cambria Math" panose="02040503050406030204" charset="0"/>
                            </a:rPr>
                          </m:ctrlPr>
                        </m:sSupPr>
                        <m:e>
                          <m:r>
                            <a:rPr lang="en-US" altLang="zh-TW" b="0" i="1" smtClean="0">
                              <a:latin typeface="Cambria Math" panose="02040503050406030204" charset="0"/>
                              <a:cs typeface="Cambria Math" panose="02040503050406030204" charset="0"/>
                            </a:rPr>
                            <m:t>𝑎</m:t>
                          </m:r>
                        </m:e>
                        <m:sup>
                          <m:r>
                            <a:rPr lang="en-US" altLang="zh-TW" b="0" i="1" smtClean="0">
                              <a:latin typeface="Cambria Math" panose="02040503050406030204" charset="0"/>
                              <a:cs typeface="Cambria Math" panose="02040503050406030204" charset="0"/>
                            </a:rPr>
                            <m:t>𝑖</m:t>
                          </m:r>
                        </m:sup>
                      </m:sSup>
                    </m:oMath>
                  </m:oMathPara>
                </a14:m>
                <a:endParaRPr lang="zh-TW" altLang="en-US" dirty="0">
                  <a:cs typeface="+mn-lt"/>
                </a:endParaRPr>
              </a:p>
            </p:txBody>
          </p:sp>
        </mc:Choice>
        <mc:Fallback>
          <p:sp>
            <p:nvSpPr>
              <p:cNvPr id="146" name="文字方塊 131"/>
              <p:cNvSpPr txBox="1">
                <a:spLocks noRot="1" noChangeAspect="1" noMove="1" noResize="1" noEditPoints="1" noAdjustHandles="1" noChangeArrowheads="1" noChangeShapeType="1" noTextEdit="1"/>
              </p:cNvSpPr>
              <p:nvPr/>
            </p:nvSpPr>
            <p:spPr>
              <a:xfrm>
                <a:off x="7800845" y="3227842"/>
                <a:ext cx="1032510" cy="279400"/>
              </a:xfrm>
              <a:prstGeom prst="rect">
                <a:avLst/>
              </a:prstGeom>
              <a:blipFill rotWithShape="1">
                <a:blip r:embed="rId99"/>
                <a:stretch>
                  <a:fillRect l="-49" t="-49" r="-3395" b="49"/>
                </a:stretch>
              </a:blipFill>
            </p:spPr>
            <p:txBody>
              <a:bodyPr/>
              <a:lstStyle/>
              <a:p>
                <a:r>
                  <a:rPr lang="zh-CN" altLang="en-US">
                    <a:noFill/>
                  </a:rPr>
                  <a:t> </a:t>
                </a:r>
              </a:p>
            </p:txBody>
          </p:sp>
        </mc:Fallback>
      </mc:AlternateContent>
      <p:sp>
        <p:nvSpPr>
          <p:cNvPr id="150" name="文本框 149"/>
          <p:cNvSpPr txBox="1"/>
          <p:nvPr/>
        </p:nvSpPr>
        <p:spPr>
          <a:xfrm>
            <a:off x="1253490" y="1482090"/>
            <a:ext cx="4344670" cy="1378585"/>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）原始输入向量为</a:t>
            </a:r>
            <a:r>
              <a:rPr lang="en-US" altLang="zh-CN">
                <a:latin typeface="华文楷体" panose="02010600040101010101" charset="-122"/>
                <a:ea typeface="华文楷体" panose="02010600040101010101" charset="-122"/>
                <a:cs typeface="华文楷体" panose="02010600040101010101" charset="-122"/>
              </a:rPr>
              <a:t>x</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latin typeface="华文楷体" panose="02010600040101010101" charset="-122"/>
                <a:ea typeface="华文楷体" panose="02010600040101010101" charset="-122"/>
                <a:cs typeface="华文楷体" panose="02010600040101010101" charset="-122"/>
              </a:rPr>
              <a:t>为</a:t>
            </a:r>
            <a:r>
              <a:rPr lang="en-US" altLang="zh-CN">
                <a:latin typeface="华文楷体" panose="02010600040101010101" charset="-122"/>
                <a:ea typeface="华文楷体" panose="02010600040101010101" charset="-122"/>
                <a:cs typeface="华文楷体" panose="02010600040101010101" charset="-122"/>
              </a:rPr>
              <a:t>one-hot</a:t>
            </a:r>
            <a:r>
              <a:rPr lang="zh-CN" altLang="en-US">
                <a:latin typeface="华文楷体" panose="02010600040101010101" charset="-122"/>
                <a:ea typeface="华文楷体" panose="02010600040101010101" charset="-122"/>
                <a:cs typeface="华文楷体" panose="02010600040101010101" charset="-122"/>
              </a:rPr>
              <a:t>表示形式。</a:t>
            </a:r>
            <a:endParaRPr lang="zh-CN" altLang="en-US">
              <a:latin typeface="华文楷体" panose="02010600040101010101" charset="-122"/>
              <a:ea typeface="华文楷体" panose="02010600040101010101" charset="-122"/>
              <a:cs typeface="华文楷体" panose="02010600040101010101" charset="-122"/>
            </a:endParaRPr>
          </a:p>
          <a:p>
            <a:endPar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endParaRPr>
          </a:p>
          <a:p>
            <a:r>
              <a:rPr lang="en-US" altLang="zh-CN">
                <a:solidFill>
                  <a:schemeClr val="tx1"/>
                </a:solidFill>
                <a:uFillTx/>
                <a:latin typeface="华文楷体" panose="02010600040101010101" charset="-122"/>
                <a:ea typeface="华文楷体" panose="02010600040101010101" charset="-122"/>
                <a:cs typeface="华文楷体" panose="02010600040101010101" charset="-122"/>
              </a:rPr>
              <a:t>2</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x</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经过转换，变成新的向量</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a</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a:t>
            </a:r>
            <a:endParaRPr lang="zh-CN" altLang="en-US">
              <a:solidFill>
                <a:schemeClr val="tx1"/>
              </a:solidFill>
              <a:uFillTx/>
              <a:latin typeface="华文楷体" panose="02010600040101010101" charset="-122"/>
              <a:ea typeface="华文楷体" panose="02010600040101010101" charset="-122"/>
              <a:cs typeface="华文楷体" panose="02010600040101010101" charset="-122"/>
            </a:endParaRPr>
          </a:p>
          <a:p>
            <a:endParaRPr lang="zh-CN" altLang="en-US">
              <a:solidFill>
                <a:schemeClr val="tx1"/>
              </a:solidFill>
              <a:uFillTx/>
              <a:latin typeface="华文楷体" panose="02010600040101010101" charset="-122"/>
              <a:ea typeface="华文楷体" panose="02010600040101010101" charset="-122"/>
              <a:cs typeface="华文楷体" panose="02010600040101010101" charset="-122"/>
            </a:endParaRPr>
          </a:p>
          <a:p>
            <a:r>
              <a:rPr lang="en-US" altLang="zh-CN">
                <a:solidFill>
                  <a:schemeClr val="tx1"/>
                </a:solidFill>
                <a:uFillTx/>
                <a:latin typeface="华文楷体" panose="02010600040101010101" charset="-122"/>
                <a:ea typeface="华文楷体" panose="02010600040101010101" charset="-122"/>
                <a:cs typeface="华文楷体" panose="02010600040101010101" charset="-122"/>
              </a:rPr>
              <a:t>3</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a</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通过转换，计算得到</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q</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k</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和</a:t>
            </a:r>
            <a:r>
              <a:rPr lang="en-US" altLang="zh-CN">
                <a:solidFill>
                  <a:schemeClr val="tx1"/>
                </a:solidFill>
                <a:uFillTx/>
                <a:latin typeface="华文楷体" panose="02010600040101010101" charset="-122"/>
                <a:ea typeface="华文楷体" panose="02010600040101010101" charset="-122"/>
                <a:cs typeface="华文楷体" panose="02010600040101010101" charset="-122"/>
              </a:rPr>
              <a:t>v</a:t>
            </a:r>
            <a:r>
              <a:rPr lang="en-US" altLang="zh-CN" baseline="30000">
                <a:solidFill>
                  <a:schemeClr val="tx1"/>
                </a:solidFill>
                <a:uFillTx/>
                <a:latin typeface="华文楷体" panose="02010600040101010101" charset="-122"/>
                <a:ea typeface="华文楷体" panose="02010600040101010101" charset="-122"/>
                <a:cs typeface="华文楷体" panose="02010600040101010101" charset="-122"/>
              </a:rPr>
              <a:t>i</a:t>
            </a:r>
            <a:r>
              <a:rPr lang="zh-CN" altLang="en-US">
                <a:solidFill>
                  <a:schemeClr val="tx1"/>
                </a:solidFill>
                <a:uFillTx/>
                <a:latin typeface="华文楷体" panose="02010600040101010101" charset="-122"/>
                <a:ea typeface="华文楷体" panose="02010600040101010101" charset="-122"/>
                <a:cs typeface="华文楷体" panose="02010600040101010101" charset="-122"/>
              </a:rPr>
              <a:t>。</a:t>
            </a:r>
            <a:endParaRPr lang="zh-CN" altLang="en-US">
              <a:solidFill>
                <a:schemeClr val="tx1"/>
              </a:solidFill>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800" y="341630"/>
            <a:ext cx="7289800" cy="670560"/>
            <a:chOff x="680" y="538"/>
            <a:chExt cx="11480" cy="1056"/>
          </a:xfrm>
        </p:grpSpPr>
        <p:sp>
          <p:nvSpPr>
            <p:cNvPr id="4" name="椭圆 3"/>
            <p:cNvSpPr/>
            <p:nvPr/>
          </p:nvSpPr>
          <p:spPr>
            <a:xfrm>
              <a:off x="680" y="538"/>
              <a:ext cx="1056" cy="1056"/>
            </a:xfrm>
            <a:prstGeom prst="ellipse">
              <a:avLst/>
            </a:prstGeom>
            <a:solidFill>
              <a:srgbClr val="0C0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chemeClr val="bg1"/>
                  </a:solidFill>
                  <a:latin typeface="华文楷体" panose="02010600040101010101" charset="-122"/>
                  <a:ea typeface="华文楷体" panose="02010600040101010101" charset="-122"/>
                  <a:cs typeface="+mn-ea"/>
                  <a:sym typeface="+mn-lt"/>
                </a:rPr>
                <a:t>二</a:t>
              </a:r>
              <a:endParaRPr lang="zh-CN" altLang="en-US" sz="3200">
                <a:solidFill>
                  <a:schemeClr val="bg1"/>
                </a:solidFill>
                <a:latin typeface="华文楷体" panose="02010600040101010101" charset="-122"/>
                <a:ea typeface="华文楷体" panose="02010600040101010101" charset="-122"/>
                <a:cs typeface="+mn-ea"/>
                <a:sym typeface="+mn-lt"/>
              </a:endParaRPr>
            </a:p>
          </p:txBody>
        </p:sp>
        <p:sp>
          <p:nvSpPr>
            <p:cNvPr id="5" name="文本框 4"/>
            <p:cNvSpPr txBox="1"/>
            <p:nvPr/>
          </p:nvSpPr>
          <p:spPr>
            <a:xfrm>
              <a:off x="1736" y="607"/>
              <a:ext cx="10424" cy="919"/>
            </a:xfrm>
            <a:prstGeom prst="rect">
              <a:avLst/>
            </a:prstGeom>
            <a:noFill/>
          </p:spPr>
          <p:txBody>
            <a:bodyPr wrap="square" rtlCol="0">
              <a:spAutoFit/>
            </a:bodyPr>
            <a:lstStyle/>
            <a:p>
              <a:pPr algn="l"/>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自注意力机制</a:t>
              </a:r>
              <a:r>
                <a:rPr 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a:t>
              </a:r>
              <a:r>
                <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rPr>
                <a:t>关系计算</a:t>
              </a:r>
              <a:endParaRPr lang="zh-CN" altLang="en-US" sz="3200" b="1" dirty="0">
                <a:solidFill>
                  <a:srgbClr val="0C0930"/>
                </a:solidFill>
                <a:latin typeface="华文楷体" panose="02010600040101010101" charset="-122"/>
                <a:ea typeface="华文楷体" panose="02010600040101010101" charset="-122"/>
                <a:cs typeface="华文楷体" panose="02010600040101010101" charset="-122"/>
                <a:sym typeface="+mn-lt"/>
              </a:endParaRPr>
            </a:p>
          </p:txBody>
        </p:sp>
      </p:grpSp>
      <p:cxnSp>
        <p:nvCxnSpPr>
          <p:cNvPr id="109" name="直線單箭頭接點 108"/>
          <p:cNvCxnSpPr>
            <a:endCxn id="150" idx="4"/>
          </p:cNvCxnSpPr>
          <p:nvPr>
            <p:custDataLst>
              <p:tags r:id="rId1"/>
            </p:custDataLst>
          </p:nvPr>
        </p:nvCxnSpPr>
        <p:spPr>
          <a:xfrm flipH="1" flipV="1">
            <a:off x="1992798" y="28384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custDataLst>
              <p:tags r:id="rId2"/>
            </p:custDataLst>
          </p:nvPr>
        </p:nvCxnSpPr>
        <p:spPr>
          <a:xfrm flipH="1" flipV="1">
            <a:off x="4271456" y="28176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custDataLst>
              <p:tags r:id="rId3"/>
            </p:custDataLst>
          </p:nvPr>
        </p:nvCxnSpPr>
        <p:spPr>
          <a:xfrm flipH="1" flipV="1">
            <a:off x="6494296" y="28167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custDataLst>
              <p:tags r:id="rId4"/>
            </p:custDataLst>
          </p:nvPr>
        </p:nvCxnSpPr>
        <p:spPr>
          <a:xfrm flipH="1" flipV="1">
            <a:off x="8754654" y="28348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1948815" y="4650105"/>
            <a:ext cx="715010" cy="1215390"/>
            <a:chOff x="988440" y="4874027"/>
            <a:chExt cx="715161" cy="1669208"/>
          </a:xfrm>
        </p:grpSpPr>
        <p:sp>
          <p:nvSpPr>
            <p:cNvPr id="2" name="矩形 1"/>
            <p:cNvSpPr/>
            <p:nvPr>
              <p:custDataLst>
                <p:tags r:id="rId5"/>
              </p:custDataLst>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15" name="矩形 14"/>
            <p:cNvSpPr/>
            <p:nvPr>
              <p:custDataLst>
                <p:tags r:id="rId6"/>
              </p:custDataLst>
            </p:nvPr>
          </p:nvSpPr>
          <p:spPr>
            <a:xfrm>
              <a:off x="1095305" y="5877761"/>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16" name="直線單箭頭接點 14"/>
            <p:cNvCxnSpPr/>
            <p:nvPr>
              <p:custDataLst>
                <p:tags r:id="rId7"/>
              </p:custDataLst>
            </p:nvPr>
          </p:nvCxnSpPr>
          <p:spPr>
            <a:xfrm flipV="1">
              <a:off x="1315029"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字方塊 56"/>
                <p:cNvSpPr txBox="1"/>
                <p:nvPr>
                  <p:custDataLst>
                    <p:tags r:id="rId8"/>
                  </p:custDataLst>
                </p:nvPr>
              </p:nvSpPr>
              <p:spPr>
                <a:xfrm>
                  <a:off x="988440" y="5948183"/>
                  <a:ext cx="715161" cy="51977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𝑥</m:t>
                            </m:r>
                          </m:e>
                          <m:sup>
                            <m:r>
                              <a:rPr lang="en-US" altLang="zh-TW" b="0" i="1" smtClean="0">
                                <a:latin typeface="Cambria Math" panose="02040503050406030204" charset="0"/>
                              </a:rPr>
                              <m:t>1</m:t>
                            </m:r>
                          </m:sup>
                        </m:sSup>
                      </m:oMath>
                    </m:oMathPara>
                  </a14:m>
                  <a:endParaRPr lang="zh-TW" altLang="en-US" dirty="0"/>
                </a:p>
              </p:txBody>
            </p:sp>
          </mc:Choice>
          <mc:Fallback>
            <p:sp>
              <p:nvSpPr>
                <p:cNvPr id="17" name="文字方塊 56"/>
                <p:cNvSpPr txBox="1">
                  <a:spLocks noRot="1" noChangeAspect="1" noMove="1" noResize="1" noEditPoints="1" noAdjustHandles="1" noChangeArrowheads="1" noChangeShapeType="1" noTextEdit="1"/>
                </p:cNvSpPr>
                <p:nvPr>
                  <p:custDataLst>
                    <p:tags r:id="rId9"/>
                  </p:custDataLst>
                </p:nvPr>
              </p:nvSpPr>
              <p:spPr>
                <a:xfrm>
                  <a:off x="988440" y="5948183"/>
                  <a:ext cx="715161" cy="519774"/>
                </a:xfrm>
                <a:prstGeom prst="rect">
                  <a:avLst/>
                </a:prstGeom>
                <a:blipFill rotWithShape="1">
                  <a:blip r:embed="rId10"/>
                </a:blipFill>
              </p:spPr>
              <p:txBody>
                <a:bodyPr/>
                <a:lstStyle/>
                <a:p>
                  <a:r>
                    <a:rPr lang="zh-CN" altLang="en-US">
                      <a:noFill/>
                    </a:rPr>
                    <a:t> </a:t>
                  </a:r>
                </a:p>
              </p:txBody>
            </p:sp>
          </mc:Fallback>
        </mc:AlternateContent>
      </p:grpSp>
      <p:grpSp>
        <p:nvGrpSpPr>
          <p:cNvPr id="18" name="群組 13"/>
          <p:cNvGrpSpPr/>
          <p:nvPr/>
        </p:nvGrpSpPr>
        <p:grpSpPr>
          <a:xfrm>
            <a:off x="4185920" y="4650105"/>
            <a:ext cx="715010" cy="1215390"/>
            <a:chOff x="3049476" y="4874026"/>
            <a:chExt cx="715161" cy="1669209"/>
          </a:xfrm>
        </p:grpSpPr>
        <p:sp>
          <p:nvSpPr>
            <p:cNvPr id="19" name="矩形 18"/>
            <p:cNvSpPr/>
            <p:nvPr>
              <p:custDataLst>
                <p:tags r:id="rId11"/>
              </p:custDataLst>
            </p:nvPr>
          </p:nvSpPr>
          <p:spPr>
            <a:xfrm>
              <a:off x="3165634"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p:sp>
          <p:nvSpPr>
            <p:cNvPr id="30" name="矩形 29"/>
            <p:cNvSpPr/>
            <p:nvPr>
              <p:custDataLst>
                <p:tags r:id="rId12"/>
              </p:custDataLst>
            </p:nvPr>
          </p:nvSpPr>
          <p:spPr>
            <a:xfrm>
              <a:off x="3164339" y="586564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31" name="直線單箭頭接點 17"/>
            <p:cNvCxnSpPr/>
            <p:nvPr>
              <p:custDataLst>
                <p:tags r:id="rId13"/>
              </p:custDataLst>
            </p:nvPr>
          </p:nvCxnSpPr>
          <p:spPr>
            <a:xfrm flipV="1">
              <a:off x="3396916" y="551220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文字方塊 57"/>
                <p:cNvSpPr txBox="1"/>
                <p:nvPr>
                  <p:custDataLst>
                    <p:tags r:id="rId14"/>
                  </p:custDataLst>
                </p:nvPr>
              </p:nvSpPr>
              <p:spPr>
                <a:xfrm>
                  <a:off x="3049476" y="5949769"/>
                  <a:ext cx="715161" cy="521519"/>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2</m:t>
                            </m:r>
                          </m:sup>
                        </m:sSup>
                      </m:oMath>
                    </m:oMathPara>
                  </a14:m>
                  <a:endParaRPr lang="zh-TW" altLang="en-US" dirty="0"/>
                </a:p>
              </p:txBody>
            </p:sp>
          </mc:Choice>
          <mc:Fallback>
            <p:sp>
              <p:nvSpPr>
                <p:cNvPr id="36" name="文字方塊 57"/>
                <p:cNvSpPr txBox="1">
                  <a:spLocks noRot="1" noChangeAspect="1" noMove="1" noResize="1" noEditPoints="1" noAdjustHandles="1" noChangeArrowheads="1" noChangeShapeType="1" noTextEdit="1"/>
                </p:cNvSpPr>
                <p:nvPr>
                  <p:custDataLst>
                    <p:tags r:id="rId15"/>
                  </p:custDataLst>
                </p:nvPr>
              </p:nvSpPr>
              <p:spPr>
                <a:xfrm>
                  <a:off x="3049476" y="5949769"/>
                  <a:ext cx="715161" cy="521519"/>
                </a:xfrm>
                <a:prstGeom prst="rect">
                  <a:avLst/>
                </a:prstGeom>
                <a:blipFill rotWithShape="1">
                  <a:blip r:embed="rId16"/>
                </a:blipFill>
              </p:spPr>
              <p:txBody>
                <a:bodyPr/>
                <a:lstStyle/>
                <a:p>
                  <a:r>
                    <a:rPr lang="zh-CN" altLang="en-US">
                      <a:noFill/>
                    </a:rPr>
                    <a:t> </a:t>
                  </a:r>
                </a:p>
              </p:txBody>
            </p:sp>
          </mc:Fallback>
        </mc:AlternateContent>
      </p:grpSp>
      <p:grpSp>
        <p:nvGrpSpPr>
          <p:cNvPr id="37" name="群組 19"/>
          <p:cNvGrpSpPr/>
          <p:nvPr/>
        </p:nvGrpSpPr>
        <p:grpSpPr>
          <a:xfrm>
            <a:off x="6423660" y="4664710"/>
            <a:ext cx="715010" cy="1215390"/>
            <a:chOff x="5344903" y="4888896"/>
            <a:chExt cx="715161" cy="1669209"/>
          </a:xfrm>
        </p:grpSpPr>
        <p:sp>
          <p:nvSpPr>
            <p:cNvPr id="38" name="矩形 37"/>
            <p:cNvSpPr/>
            <p:nvPr>
              <p:custDataLst>
                <p:tags r:id="rId17"/>
              </p:custDataLst>
            </p:nvPr>
          </p:nvSpPr>
          <p:spPr>
            <a:xfrm>
              <a:off x="5454456" y="5880515"/>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39" name="直線單箭頭接點 16"/>
            <p:cNvCxnSpPr/>
            <p:nvPr>
              <p:custDataLst>
                <p:tags r:id="rId18"/>
              </p:custDataLst>
            </p:nvPr>
          </p:nvCxnSpPr>
          <p:spPr>
            <a:xfrm flipV="1">
              <a:off x="5700935" y="5527077"/>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custDataLst>
                <p:tags r:id="rId19"/>
              </p:custDataLst>
            </p:nvPr>
          </p:nvSpPr>
          <p:spPr>
            <a:xfrm>
              <a:off x="5455915"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41" name="文字方塊 58"/>
                <p:cNvSpPr txBox="1"/>
                <p:nvPr>
                  <p:custDataLst>
                    <p:tags r:id="rId20"/>
                  </p:custDataLst>
                </p:nvPr>
              </p:nvSpPr>
              <p:spPr>
                <a:xfrm>
                  <a:off x="5344903" y="5973607"/>
                  <a:ext cx="715161" cy="521519"/>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3</m:t>
                            </m:r>
                          </m:sup>
                        </m:sSup>
                      </m:oMath>
                    </m:oMathPara>
                  </a14:m>
                  <a:endParaRPr lang="zh-TW" altLang="en-US" dirty="0"/>
                </a:p>
              </p:txBody>
            </p:sp>
          </mc:Choice>
          <mc:Fallback>
            <p:sp>
              <p:nvSpPr>
                <p:cNvPr id="41" name="文字方塊 58"/>
                <p:cNvSpPr txBox="1">
                  <a:spLocks noRot="1" noChangeAspect="1" noMove="1" noResize="1" noEditPoints="1" noAdjustHandles="1" noChangeArrowheads="1" noChangeShapeType="1" noTextEdit="1"/>
                </p:cNvSpPr>
                <p:nvPr>
                  <p:custDataLst>
                    <p:tags r:id="rId21"/>
                  </p:custDataLst>
                </p:nvPr>
              </p:nvSpPr>
              <p:spPr>
                <a:xfrm>
                  <a:off x="5344903" y="5973607"/>
                  <a:ext cx="715161" cy="521519"/>
                </a:xfrm>
                <a:prstGeom prst="rect">
                  <a:avLst/>
                </a:prstGeom>
                <a:blipFill rotWithShape="1">
                  <a:blip r:embed="rId22"/>
                </a:blipFill>
              </p:spPr>
              <p:txBody>
                <a:bodyPr/>
                <a:lstStyle/>
                <a:p>
                  <a:r>
                    <a:rPr lang="zh-CN" altLang="en-US">
                      <a:noFill/>
                    </a:rPr>
                    <a:t> </a:t>
                  </a:r>
                </a:p>
              </p:txBody>
            </p:sp>
          </mc:Fallback>
        </mc:AlternateContent>
      </p:grpSp>
      <p:grpSp>
        <p:nvGrpSpPr>
          <p:cNvPr id="42" name="群組 21"/>
          <p:cNvGrpSpPr/>
          <p:nvPr/>
        </p:nvGrpSpPr>
        <p:grpSpPr>
          <a:xfrm>
            <a:off x="8660765" y="4681855"/>
            <a:ext cx="715010" cy="1215390"/>
            <a:chOff x="7700853" y="4905697"/>
            <a:chExt cx="715161" cy="1669209"/>
          </a:xfrm>
        </p:grpSpPr>
        <p:sp>
          <p:nvSpPr>
            <p:cNvPr id="43" name="矩形 42"/>
            <p:cNvSpPr/>
            <p:nvPr>
              <p:custDataLst>
                <p:tags r:id="rId23"/>
              </p:custDataLst>
            </p:nvPr>
          </p:nvSpPr>
          <p:spPr>
            <a:xfrm>
              <a:off x="7816425" y="5897316"/>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TW" altLang="en-US" dirty="0"/>
            </a:p>
          </p:txBody>
        </p:sp>
        <p:cxnSp>
          <p:nvCxnSpPr>
            <p:cNvPr id="44" name="直線單箭頭接點 15"/>
            <p:cNvCxnSpPr/>
            <p:nvPr>
              <p:custDataLst>
                <p:tags r:id="rId24"/>
              </p:custDataLst>
            </p:nvPr>
          </p:nvCxnSpPr>
          <p:spPr>
            <a:xfrm flipV="1">
              <a:off x="8069550" y="5543878"/>
              <a:ext cx="0" cy="31270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custDataLst>
                <p:tags r:id="rId25"/>
              </p:custDataLst>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46" name="文字方塊 61"/>
                <p:cNvSpPr txBox="1"/>
                <p:nvPr>
                  <p:custDataLst>
                    <p:tags r:id="rId26"/>
                  </p:custDataLst>
                </p:nvPr>
              </p:nvSpPr>
              <p:spPr>
                <a:xfrm>
                  <a:off x="7700853" y="5979665"/>
                  <a:ext cx="715161" cy="518902"/>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i="1">
                                <a:latin typeface="Cambria Math" panose="02040503050406030204" charset="0"/>
                              </a:rPr>
                              <m:t>𝑥</m:t>
                            </m:r>
                          </m:e>
                          <m:sup>
                            <m:r>
                              <a:rPr lang="en-US" altLang="zh-TW" b="0" i="1" smtClean="0">
                                <a:latin typeface="Cambria Math" panose="02040503050406030204" charset="0"/>
                              </a:rPr>
                              <m:t>4</m:t>
                            </m:r>
                          </m:sup>
                        </m:sSup>
                      </m:oMath>
                    </m:oMathPara>
                  </a14:m>
                  <a:endParaRPr lang="zh-TW" altLang="en-US" dirty="0"/>
                </a:p>
              </p:txBody>
            </p:sp>
          </mc:Choice>
          <mc:Fallback>
            <p:sp>
              <p:nvSpPr>
                <p:cNvPr id="46" name="文字方塊 61"/>
                <p:cNvSpPr txBox="1">
                  <a:spLocks noRot="1" noChangeAspect="1" noMove="1" noResize="1" noEditPoints="1" noAdjustHandles="1" noChangeArrowheads="1" noChangeShapeType="1" noTextEdit="1"/>
                </p:cNvSpPr>
                <p:nvPr>
                  <p:custDataLst>
                    <p:tags r:id="rId27"/>
                  </p:custDataLst>
                </p:nvPr>
              </p:nvSpPr>
              <p:spPr>
                <a:xfrm>
                  <a:off x="7700853" y="5979665"/>
                  <a:ext cx="715161" cy="518902"/>
                </a:xfrm>
                <a:prstGeom prst="rect">
                  <a:avLst/>
                </a:prstGeom>
                <a:blipFill rotWithShape="1">
                  <a:blip r:embed="rId28"/>
                </a:blipFill>
              </p:spPr>
              <p:txBody>
                <a:bodyPr/>
                <a:lstStyle/>
                <a:p>
                  <a:r>
                    <a:rPr lang="zh-CN" altLang="en-US">
                      <a:noFill/>
                    </a:rPr>
                    <a:t> </a:t>
                  </a:r>
                </a:p>
              </p:txBody>
            </p:sp>
          </mc:Fallback>
        </mc:AlternateContent>
      </p:grpSp>
      <p:grpSp>
        <p:nvGrpSpPr>
          <p:cNvPr id="47" name="群組 71"/>
          <p:cNvGrpSpPr/>
          <p:nvPr/>
        </p:nvGrpSpPr>
        <p:grpSpPr>
          <a:xfrm>
            <a:off x="1362075" y="3846830"/>
            <a:ext cx="1839595" cy="766445"/>
            <a:chOff x="401919" y="3795863"/>
            <a:chExt cx="1839368" cy="1052823"/>
          </a:xfrm>
        </p:grpSpPr>
        <p:sp>
          <p:nvSpPr>
            <p:cNvPr id="48" name="矩形 47"/>
            <p:cNvSpPr/>
            <p:nvPr>
              <p:custDataLst>
                <p:tags r:id="rId29"/>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49" name="文字方塊 27"/>
                <p:cNvSpPr txBox="1"/>
                <p:nvPr>
                  <p:custDataLst>
                    <p:tags r:id="rId30"/>
                  </p:custDataLst>
                </p:nvPr>
              </p:nvSpPr>
              <p:spPr>
                <a:xfrm>
                  <a:off x="1526126" y="3833406"/>
                  <a:ext cx="715161" cy="51987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i="1">
                                <a:latin typeface="Cambria Math" panose="02040503050406030204" charset="0"/>
                              </a:rPr>
                              <m:t>1</m:t>
                            </m:r>
                          </m:sup>
                        </m:sSup>
                      </m:oMath>
                    </m:oMathPara>
                  </a14:m>
                  <a:endParaRPr lang="zh-TW" altLang="en-US" dirty="0"/>
                </a:p>
              </p:txBody>
            </p:sp>
          </mc:Choice>
          <mc:Fallback>
            <p:sp>
              <p:nvSpPr>
                <p:cNvPr id="49" name="文字方塊 27"/>
                <p:cNvSpPr txBox="1">
                  <a:spLocks noRot="1" noChangeAspect="1" noMove="1" noResize="1" noEditPoints="1" noAdjustHandles="1" noChangeArrowheads="1" noChangeShapeType="1" noTextEdit="1"/>
                </p:cNvSpPr>
                <p:nvPr>
                  <p:custDataLst>
                    <p:tags r:id="rId31"/>
                  </p:custDataLst>
                </p:nvPr>
              </p:nvSpPr>
              <p:spPr>
                <a:xfrm>
                  <a:off x="1526126" y="3833406"/>
                  <a:ext cx="715161" cy="519870"/>
                </a:xfrm>
                <a:prstGeom prst="rect">
                  <a:avLst/>
                </a:prstGeom>
                <a:blipFill rotWithShape="1">
                  <a:blip r:embed="rId32"/>
                </a:blipFill>
              </p:spPr>
              <p:txBody>
                <a:bodyPr/>
                <a:lstStyle/>
                <a:p>
                  <a:r>
                    <a:rPr lang="zh-CN" altLang="en-US">
                      <a:noFill/>
                    </a:rPr>
                    <a:t> </a:t>
                  </a:r>
                </a:p>
              </p:txBody>
            </p:sp>
          </mc:Fallback>
        </mc:AlternateContent>
        <p:sp>
          <p:nvSpPr>
            <p:cNvPr id="50" name="矩形 49"/>
            <p:cNvSpPr/>
            <p:nvPr>
              <p:custDataLst>
                <p:tags r:id="rId33"/>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51" name="文字方塊 32"/>
                <p:cNvSpPr txBox="1"/>
                <p:nvPr>
                  <p:custDataLst>
                    <p:tags r:id="rId34"/>
                  </p:custDataLst>
                </p:nvPr>
              </p:nvSpPr>
              <p:spPr>
                <a:xfrm>
                  <a:off x="964022" y="3843680"/>
                  <a:ext cx="715161" cy="51987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i="1">
                                <a:latin typeface="Cambria Math" panose="02040503050406030204" charset="0"/>
                              </a:rPr>
                              <m:t>1</m:t>
                            </m:r>
                          </m:sup>
                        </m:sSup>
                      </m:oMath>
                    </m:oMathPara>
                  </a14:m>
                  <a:endParaRPr lang="zh-TW" altLang="en-US" dirty="0"/>
                </a:p>
              </p:txBody>
            </p:sp>
          </mc:Choice>
          <mc:Fallback>
            <p:sp>
              <p:nvSpPr>
                <p:cNvPr id="51" name="文字方塊 32"/>
                <p:cNvSpPr txBox="1">
                  <a:spLocks noRot="1" noChangeAspect="1" noMove="1" noResize="1" noEditPoints="1" noAdjustHandles="1" noChangeArrowheads="1" noChangeShapeType="1" noTextEdit="1"/>
                </p:cNvSpPr>
                <p:nvPr>
                  <p:custDataLst>
                    <p:tags r:id="rId35"/>
                  </p:custDataLst>
                </p:nvPr>
              </p:nvSpPr>
              <p:spPr>
                <a:xfrm>
                  <a:off x="964022" y="3843680"/>
                  <a:ext cx="715161" cy="519870"/>
                </a:xfrm>
                <a:prstGeom prst="rect">
                  <a:avLst/>
                </a:prstGeom>
                <a:blipFill rotWithShape="1">
                  <a:blip r:embed="rId36"/>
                </a:blipFill>
              </p:spPr>
              <p:txBody>
                <a:bodyPr/>
                <a:lstStyle/>
                <a:p>
                  <a:r>
                    <a:rPr lang="zh-CN" altLang="en-US">
                      <a:noFill/>
                    </a:rPr>
                    <a:t> </a:t>
                  </a:r>
                </a:p>
              </p:txBody>
            </p:sp>
          </mc:Fallback>
        </mc:AlternateContent>
        <p:sp>
          <p:nvSpPr>
            <p:cNvPr id="52" name="矩形 51"/>
            <p:cNvSpPr/>
            <p:nvPr>
              <p:custDataLst>
                <p:tags r:id="rId37"/>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53" name="文字方塊 34"/>
                <p:cNvSpPr txBox="1"/>
                <p:nvPr>
                  <p:custDataLst>
                    <p:tags r:id="rId38"/>
                  </p:custDataLst>
                </p:nvPr>
              </p:nvSpPr>
              <p:spPr>
                <a:xfrm>
                  <a:off x="401919" y="3843680"/>
                  <a:ext cx="715161" cy="49108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i="1">
                                <a:latin typeface="Cambria Math" panose="02040503050406030204" charset="0"/>
                              </a:rPr>
                              <m:t>1</m:t>
                            </m:r>
                          </m:sup>
                        </m:sSup>
                      </m:oMath>
                    </m:oMathPara>
                  </a14:m>
                  <a:endParaRPr lang="zh-TW" altLang="en-US" dirty="0"/>
                </a:p>
              </p:txBody>
            </p:sp>
          </mc:Choice>
          <mc:Fallback>
            <p:sp>
              <p:nvSpPr>
                <p:cNvPr id="53" name="文字方塊 34"/>
                <p:cNvSpPr txBox="1">
                  <a:spLocks noRot="1" noChangeAspect="1" noMove="1" noResize="1" noEditPoints="1" noAdjustHandles="1" noChangeArrowheads="1" noChangeShapeType="1" noTextEdit="1"/>
                </p:cNvSpPr>
                <p:nvPr>
                  <p:custDataLst>
                    <p:tags r:id="rId39"/>
                  </p:custDataLst>
                </p:nvPr>
              </p:nvSpPr>
              <p:spPr>
                <a:xfrm>
                  <a:off x="401919" y="3843680"/>
                  <a:ext cx="715161" cy="491085"/>
                </a:xfrm>
                <a:prstGeom prst="rect">
                  <a:avLst/>
                </a:prstGeom>
                <a:blipFill rotWithShape="1">
                  <a:blip r:embed="rId40"/>
                </a:blipFill>
              </p:spPr>
              <p:txBody>
                <a:bodyPr/>
                <a:lstStyle/>
                <a:p>
                  <a:r>
                    <a:rPr lang="zh-CN" altLang="en-US">
                      <a:noFill/>
                    </a:rPr>
                    <a:t> </a:t>
                  </a:r>
                </a:p>
              </p:txBody>
            </p:sp>
          </mc:Fallback>
        </mc:AlternateContent>
        <p:cxnSp>
          <p:nvCxnSpPr>
            <p:cNvPr id="54" name="直線單箭頭接點 67"/>
            <p:cNvCxnSpPr/>
            <p:nvPr>
              <p:custDataLst>
                <p:tags r:id="rId41"/>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68"/>
            <p:cNvCxnSpPr/>
            <p:nvPr>
              <p:custDataLst>
                <p:tags r:id="rId42"/>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69"/>
            <p:cNvCxnSpPr/>
            <p:nvPr>
              <p:custDataLst>
                <p:tags r:id="rId43"/>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0"/>
            <p:cNvCxnSpPr/>
            <p:nvPr>
              <p:custDataLst>
                <p:tags r:id="rId44"/>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群組 72"/>
          <p:cNvGrpSpPr/>
          <p:nvPr/>
        </p:nvGrpSpPr>
        <p:grpSpPr>
          <a:xfrm>
            <a:off x="3638550" y="3829685"/>
            <a:ext cx="1839595" cy="766445"/>
            <a:chOff x="401919" y="3795863"/>
            <a:chExt cx="1839368" cy="1052823"/>
          </a:xfrm>
        </p:grpSpPr>
        <p:sp>
          <p:nvSpPr>
            <p:cNvPr id="63" name="矩形 62"/>
            <p:cNvSpPr/>
            <p:nvPr>
              <p:custDataLst>
                <p:tags r:id="rId45"/>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4" name="文字方塊 74"/>
                <p:cNvSpPr txBox="1"/>
                <p:nvPr>
                  <p:custDataLst>
                    <p:tags r:id="rId46"/>
                  </p:custDataLst>
                </p:nvPr>
              </p:nvSpPr>
              <p:spPr>
                <a:xfrm>
                  <a:off x="1526126" y="3833406"/>
                  <a:ext cx="715161" cy="52161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2</m:t>
                            </m:r>
                          </m:sup>
                        </m:sSup>
                      </m:oMath>
                    </m:oMathPara>
                  </a14:m>
                  <a:endParaRPr lang="zh-TW" altLang="en-US" dirty="0"/>
                </a:p>
              </p:txBody>
            </p:sp>
          </mc:Choice>
          <mc:Fallback>
            <p:sp>
              <p:nvSpPr>
                <p:cNvPr id="64" name="文字方塊 74"/>
                <p:cNvSpPr txBox="1">
                  <a:spLocks noRot="1" noChangeAspect="1" noMove="1" noResize="1" noEditPoints="1" noAdjustHandles="1" noChangeArrowheads="1" noChangeShapeType="1" noTextEdit="1"/>
                </p:cNvSpPr>
                <p:nvPr>
                  <p:custDataLst>
                    <p:tags r:id="rId47"/>
                  </p:custDataLst>
                </p:nvPr>
              </p:nvSpPr>
              <p:spPr>
                <a:xfrm>
                  <a:off x="1526126" y="3833406"/>
                  <a:ext cx="715161" cy="521614"/>
                </a:xfrm>
                <a:prstGeom prst="rect">
                  <a:avLst/>
                </a:prstGeom>
                <a:blipFill rotWithShape="1">
                  <a:blip r:embed="rId48"/>
                </a:blipFill>
              </p:spPr>
              <p:txBody>
                <a:bodyPr/>
                <a:lstStyle/>
                <a:p>
                  <a:r>
                    <a:rPr lang="zh-CN" altLang="en-US">
                      <a:noFill/>
                    </a:rPr>
                    <a:t> </a:t>
                  </a:r>
                </a:p>
              </p:txBody>
            </p:sp>
          </mc:Fallback>
        </mc:AlternateContent>
        <p:sp>
          <p:nvSpPr>
            <p:cNvPr id="65" name="矩形 64"/>
            <p:cNvSpPr/>
            <p:nvPr>
              <p:custDataLst>
                <p:tags r:id="rId49"/>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66" name="文字方塊 76"/>
                <p:cNvSpPr txBox="1"/>
                <p:nvPr>
                  <p:custDataLst>
                    <p:tags r:id="rId50"/>
                  </p:custDataLst>
                </p:nvPr>
              </p:nvSpPr>
              <p:spPr>
                <a:xfrm>
                  <a:off x="964022" y="3843680"/>
                  <a:ext cx="715161" cy="52161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2</m:t>
                            </m:r>
                          </m:sup>
                        </m:sSup>
                      </m:oMath>
                    </m:oMathPara>
                  </a14:m>
                  <a:endParaRPr lang="zh-TW" altLang="en-US" dirty="0"/>
                </a:p>
              </p:txBody>
            </p:sp>
          </mc:Choice>
          <mc:Fallback>
            <p:sp>
              <p:nvSpPr>
                <p:cNvPr id="66" name="文字方塊 76"/>
                <p:cNvSpPr txBox="1">
                  <a:spLocks noRot="1" noChangeAspect="1" noMove="1" noResize="1" noEditPoints="1" noAdjustHandles="1" noChangeArrowheads="1" noChangeShapeType="1" noTextEdit="1"/>
                </p:cNvSpPr>
                <p:nvPr>
                  <p:custDataLst>
                    <p:tags r:id="rId51"/>
                  </p:custDataLst>
                </p:nvPr>
              </p:nvSpPr>
              <p:spPr>
                <a:xfrm>
                  <a:off x="964022" y="3843680"/>
                  <a:ext cx="715161" cy="521614"/>
                </a:xfrm>
                <a:prstGeom prst="rect">
                  <a:avLst/>
                </a:prstGeom>
                <a:blipFill rotWithShape="1">
                  <a:blip r:embed="rId52"/>
                </a:blipFill>
              </p:spPr>
              <p:txBody>
                <a:bodyPr/>
                <a:lstStyle/>
                <a:p>
                  <a:r>
                    <a:rPr lang="zh-CN" altLang="en-US">
                      <a:noFill/>
                    </a:rPr>
                    <a:t> </a:t>
                  </a:r>
                </a:p>
              </p:txBody>
            </p:sp>
          </mc:Fallback>
        </mc:AlternateContent>
        <p:sp>
          <p:nvSpPr>
            <p:cNvPr id="67" name="矩形 66"/>
            <p:cNvSpPr/>
            <p:nvPr>
              <p:custDataLst>
                <p:tags r:id="rId53"/>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06" name="文字方塊 78"/>
                <p:cNvSpPr txBox="1"/>
                <p:nvPr>
                  <p:custDataLst>
                    <p:tags r:id="rId54"/>
                  </p:custDataLst>
                </p:nvPr>
              </p:nvSpPr>
              <p:spPr>
                <a:xfrm>
                  <a:off x="401919" y="3843680"/>
                  <a:ext cx="715161" cy="49195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2</m:t>
                            </m:r>
                          </m:sup>
                        </m:sSup>
                      </m:oMath>
                    </m:oMathPara>
                  </a14:m>
                  <a:endParaRPr lang="zh-TW" altLang="en-US" dirty="0"/>
                </a:p>
              </p:txBody>
            </p:sp>
          </mc:Choice>
          <mc:Fallback>
            <p:sp>
              <p:nvSpPr>
                <p:cNvPr id="106" name="文字方塊 78"/>
                <p:cNvSpPr txBox="1">
                  <a:spLocks noRot="1" noChangeAspect="1" noMove="1" noResize="1" noEditPoints="1" noAdjustHandles="1" noChangeArrowheads="1" noChangeShapeType="1" noTextEdit="1"/>
                </p:cNvSpPr>
                <p:nvPr>
                  <p:custDataLst>
                    <p:tags r:id="rId55"/>
                  </p:custDataLst>
                </p:nvPr>
              </p:nvSpPr>
              <p:spPr>
                <a:xfrm>
                  <a:off x="401919" y="3843680"/>
                  <a:ext cx="715161" cy="491957"/>
                </a:xfrm>
                <a:prstGeom prst="rect">
                  <a:avLst/>
                </a:prstGeom>
                <a:blipFill rotWithShape="1">
                  <a:blip r:embed="rId56"/>
                </a:blipFill>
              </p:spPr>
              <p:txBody>
                <a:bodyPr/>
                <a:lstStyle/>
                <a:p>
                  <a:r>
                    <a:rPr lang="zh-CN" altLang="en-US">
                      <a:noFill/>
                    </a:rPr>
                    <a:t> </a:t>
                  </a:r>
                </a:p>
              </p:txBody>
            </p:sp>
          </mc:Fallback>
        </mc:AlternateContent>
        <p:cxnSp>
          <p:nvCxnSpPr>
            <p:cNvPr id="107" name="直線單箭頭接點 79"/>
            <p:cNvCxnSpPr/>
            <p:nvPr>
              <p:custDataLst>
                <p:tags r:id="rId57"/>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80"/>
            <p:cNvCxnSpPr/>
            <p:nvPr>
              <p:custDataLst>
                <p:tags r:id="rId58"/>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單箭頭接點 81"/>
            <p:cNvCxnSpPr/>
            <p:nvPr>
              <p:custDataLst>
                <p:tags r:id="rId59"/>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82"/>
            <p:cNvCxnSpPr/>
            <p:nvPr>
              <p:custDataLst>
                <p:tags r:id="rId60"/>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群組 83"/>
          <p:cNvGrpSpPr/>
          <p:nvPr/>
        </p:nvGrpSpPr>
        <p:grpSpPr>
          <a:xfrm>
            <a:off x="5882640" y="3840480"/>
            <a:ext cx="1839595" cy="766445"/>
            <a:chOff x="401919" y="3795863"/>
            <a:chExt cx="1839368" cy="1052823"/>
          </a:xfrm>
        </p:grpSpPr>
        <p:sp>
          <p:nvSpPr>
            <p:cNvPr id="120" name="矩形 119"/>
            <p:cNvSpPr/>
            <p:nvPr>
              <p:custDataLst>
                <p:tags r:id="rId61"/>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21" name="文字方塊 85"/>
                <p:cNvSpPr txBox="1"/>
                <p:nvPr>
                  <p:custDataLst>
                    <p:tags r:id="rId62"/>
                  </p:custDataLst>
                </p:nvPr>
              </p:nvSpPr>
              <p:spPr>
                <a:xfrm>
                  <a:off x="1526126" y="3833406"/>
                  <a:ext cx="715161" cy="52161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3</m:t>
                            </m:r>
                          </m:sup>
                        </m:sSup>
                      </m:oMath>
                    </m:oMathPara>
                  </a14:m>
                  <a:endParaRPr lang="zh-TW" altLang="en-US" dirty="0"/>
                </a:p>
              </p:txBody>
            </p:sp>
          </mc:Choice>
          <mc:Fallback>
            <p:sp>
              <p:nvSpPr>
                <p:cNvPr id="121" name="文字方塊 85"/>
                <p:cNvSpPr txBox="1">
                  <a:spLocks noRot="1" noChangeAspect="1" noMove="1" noResize="1" noEditPoints="1" noAdjustHandles="1" noChangeArrowheads="1" noChangeShapeType="1" noTextEdit="1"/>
                </p:cNvSpPr>
                <p:nvPr>
                  <p:custDataLst>
                    <p:tags r:id="rId63"/>
                  </p:custDataLst>
                </p:nvPr>
              </p:nvSpPr>
              <p:spPr>
                <a:xfrm>
                  <a:off x="1526126" y="3833406"/>
                  <a:ext cx="715161" cy="521614"/>
                </a:xfrm>
                <a:prstGeom prst="rect">
                  <a:avLst/>
                </a:prstGeom>
                <a:blipFill rotWithShape="1">
                  <a:blip r:embed="rId64"/>
                </a:blipFill>
              </p:spPr>
              <p:txBody>
                <a:bodyPr/>
                <a:lstStyle/>
                <a:p>
                  <a:r>
                    <a:rPr lang="zh-CN" altLang="en-US">
                      <a:noFill/>
                    </a:rPr>
                    <a:t> </a:t>
                  </a:r>
                </a:p>
              </p:txBody>
            </p:sp>
          </mc:Fallback>
        </mc:AlternateContent>
        <p:sp>
          <p:nvSpPr>
            <p:cNvPr id="122" name="矩形 121"/>
            <p:cNvSpPr/>
            <p:nvPr>
              <p:custDataLst>
                <p:tags r:id="rId65"/>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25" name="文字方塊 87"/>
                <p:cNvSpPr txBox="1"/>
                <p:nvPr>
                  <p:custDataLst>
                    <p:tags r:id="rId66"/>
                  </p:custDataLst>
                </p:nvPr>
              </p:nvSpPr>
              <p:spPr>
                <a:xfrm>
                  <a:off x="964022" y="3843680"/>
                  <a:ext cx="715161" cy="521614"/>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3</m:t>
                            </m:r>
                          </m:sup>
                        </m:sSup>
                      </m:oMath>
                    </m:oMathPara>
                  </a14:m>
                  <a:endParaRPr lang="zh-TW" altLang="en-US" dirty="0"/>
                </a:p>
              </p:txBody>
            </p:sp>
          </mc:Choice>
          <mc:Fallback>
            <p:sp>
              <p:nvSpPr>
                <p:cNvPr id="125" name="文字方塊 87"/>
                <p:cNvSpPr txBox="1">
                  <a:spLocks noRot="1" noChangeAspect="1" noMove="1" noResize="1" noEditPoints="1" noAdjustHandles="1" noChangeArrowheads="1" noChangeShapeType="1" noTextEdit="1"/>
                </p:cNvSpPr>
                <p:nvPr>
                  <p:custDataLst>
                    <p:tags r:id="rId67"/>
                  </p:custDataLst>
                </p:nvPr>
              </p:nvSpPr>
              <p:spPr>
                <a:xfrm>
                  <a:off x="964022" y="3843680"/>
                  <a:ext cx="715161" cy="521614"/>
                </a:xfrm>
                <a:prstGeom prst="rect">
                  <a:avLst/>
                </a:prstGeom>
                <a:blipFill rotWithShape="1">
                  <a:blip r:embed="rId68"/>
                </a:blipFill>
              </p:spPr>
              <p:txBody>
                <a:bodyPr/>
                <a:lstStyle/>
                <a:p>
                  <a:r>
                    <a:rPr lang="zh-CN" altLang="en-US">
                      <a:noFill/>
                    </a:rPr>
                    <a:t> </a:t>
                  </a:r>
                </a:p>
              </p:txBody>
            </p:sp>
          </mc:Fallback>
        </mc:AlternateContent>
        <p:sp>
          <p:nvSpPr>
            <p:cNvPr id="126" name="矩形 125"/>
            <p:cNvSpPr/>
            <p:nvPr>
              <p:custDataLst>
                <p:tags r:id="rId69"/>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28" name="文字方塊 89"/>
                <p:cNvSpPr txBox="1"/>
                <p:nvPr>
                  <p:custDataLst>
                    <p:tags r:id="rId70"/>
                  </p:custDataLst>
                </p:nvPr>
              </p:nvSpPr>
              <p:spPr>
                <a:xfrm>
                  <a:off x="401919" y="3843680"/>
                  <a:ext cx="715161" cy="49195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3</m:t>
                            </m:r>
                          </m:sup>
                        </m:sSup>
                      </m:oMath>
                    </m:oMathPara>
                  </a14:m>
                  <a:endParaRPr lang="zh-TW" altLang="en-US" dirty="0"/>
                </a:p>
              </p:txBody>
            </p:sp>
          </mc:Choice>
          <mc:Fallback>
            <p:sp>
              <p:nvSpPr>
                <p:cNvPr id="128" name="文字方塊 89"/>
                <p:cNvSpPr txBox="1">
                  <a:spLocks noRot="1" noChangeAspect="1" noMove="1" noResize="1" noEditPoints="1" noAdjustHandles="1" noChangeArrowheads="1" noChangeShapeType="1" noTextEdit="1"/>
                </p:cNvSpPr>
                <p:nvPr>
                  <p:custDataLst>
                    <p:tags r:id="rId71"/>
                  </p:custDataLst>
                </p:nvPr>
              </p:nvSpPr>
              <p:spPr>
                <a:xfrm>
                  <a:off x="401919" y="3843680"/>
                  <a:ext cx="715161" cy="491957"/>
                </a:xfrm>
                <a:prstGeom prst="rect">
                  <a:avLst/>
                </a:prstGeom>
                <a:blipFill rotWithShape="1">
                  <a:blip r:embed="rId72"/>
                </a:blipFill>
              </p:spPr>
              <p:txBody>
                <a:bodyPr/>
                <a:lstStyle/>
                <a:p>
                  <a:r>
                    <a:rPr lang="zh-CN" altLang="en-US">
                      <a:noFill/>
                    </a:rPr>
                    <a:t> </a:t>
                  </a:r>
                </a:p>
              </p:txBody>
            </p:sp>
          </mc:Fallback>
        </mc:AlternateContent>
        <p:cxnSp>
          <p:nvCxnSpPr>
            <p:cNvPr id="129" name="直線單箭頭接點 90"/>
            <p:cNvCxnSpPr/>
            <p:nvPr>
              <p:custDataLst>
                <p:tags r:id="rId73"/>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91"/>
            <p:cNvCxnSpPr/>
            <p:nvPr>
              <p:custDataLst>
                <p:tags r:id="rId74"/>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單箭頭接點 92"/>
            <p:cNvCxnSpPr/>
            <p:nvPr>
              <p:custDataLst>
                <p:tags r:id="rId75"/>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單箭頭接點 93"/>
            <p:cNvCxnSpPr/>
            <p:nvPr>
              <p:custDataLst>
                <p:tags r:id="rId76"/>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群組 94"/>
          <p:cNvGrpSpPr/>
          <p:nvPr/>
        </p:nvGrpSpPr>
        <p:grpSpPr>
          <a:xfrm>
            <a:off x="8134985" y="3853815"/>
            <a:ext cx="1839595" cy="766445"/>
            <a:chOff x="401919" y="3795863"/>
            <a:chExt cx="1839368" cy="1052823"/>
          </a:xfrm>
        </p:grpSpPr>
        <p:sp>
          <p:nvSpPr>
            <p:cNvPr id="139" name="矩形 138"/>
            <p:cNvSpPr/>
            <p:nvPr>
              <p:custDataLst>
                <p:tags r:id="rId77"/>
              </p:custDataLst>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0" name="文字方塊 96"/>
                <p:cNvSpPr txBox="1"/>
                <p:nvPr>
                  <p:custDataLst>
                    <p:tags r:id="rId78"/>
                  </p:custDataLst>
                </p:nvPr>
              </p:nvSpPr>
              <p:spPr>
                <a:xfrm>
                  <a:off x="1526126" y="3833406"/>
                  <a:ext cx="715161" cy="51899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𝑣</m:t>
                            </m:r>
                          </m:e>
                          <m:sup>
                            <m:r>
                              <a:rPr lang="en-US" altLang="zh-TW" b="0" i="1" smtClean="0">
                                <a:latin typeface="Cambria Math" panose="02040503050406030204" charset="0"/>
                              </a:rPr>
                              <m:t>4</m:t>
                            </m:r>
                          </m:sup>
                        </m:sSup>
                      </m:oMath>
                    </m:oMathPara>
                  </a14:m>
                  <a:endParaRPr lang="zh-TW" altLang="en-US" dirty="0"/>
                </a:p>
              </p:txBody>
            </p:sp>
          </mc:Choice>
          <mc:Fallback>
            <p:sp>
              <p:nvSpPr>
                <p:cNvPr id="140" name="文字方塊 96"/>
                <p:cNvSpPr txBox="1">
                  <a:spLocks noRot="1" noChangeAspect="1" noMove="1" noResize="1" noEditPoints="1" noAdjustHandles="1" noChangeArrowheads="1" noChangeShapeType="1" noTextEdit="1"/>
                </p:cNvSpPr>
                <p:nvPr>
                  <p:custDataLst>
                    <p:tags r:id="rId79"/>
                  </p:custDataLst>
                </p:nvPr>
              </p:nvSpPr>
              <p:spPr>
                <a:xfrm>
                  <a:off x="1526126" y="3833406"/>
                  <a:ext cx="715161" cy="518997"/>
                </a:xfrm>
                <a:prstGeom prst="rect">
                  <a:avLst/>
                </a:prstGeom>
                <a:blipFill rotWithShape="1">
                  <a:blip r:embed="rId80"/>
                </a:blipFill>
              </p:spPr>
              <p:txBody>
                <a:bodyPr/>
                <a:lstStyle/>
                <a:p>
                  <a:r>
                    <a:rPr lang="zh-CN" altLang="en-US">
                      <a:noFill/>
                    </a:rPr>
                    <a:t> </a:t>
                  </a:r>
                </a:p>
              </p:txBody>
            </p:sp>
          </mc:Fallback>
        </mc:AlternateContent>
        <p:sp>
          <p:nvSpPr>
            <p:cNvPr id="141" name="矩形 140"/>
            <p:cNvSpPr/>
            <p:nvPr>
              <p:custDataLst>
                <p:tags r:id="rId81"/>
              </p:custDataLst>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2" name="文字方塊 98"/>
                <p:cNvSpPr txBox="1"/>
                <p:nvPr>
                  <p:custDataLst>
                    <p:tags r:id="rId82"/>
                  </p:custDataLst>
                </p:nvPr>
              </p:nvSpPr>
              <p:spPr>
                <a:xfrm>
                  <a:off x="964022" y="3843680"/>
                  <a:ext cx="715161" cy="51899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𝑘</m:t>
                            </m:r>
                          </m:e>
                          <m:sup>
                            <m:r>
                              <a:rPr lang="en-US" altLang="zh-TW" b="0" i="1" smtClean="0">
                                <a:latin typeface="Cambria Math" panose="02040503050406030204" charset="0"/>
                              </a:rPr>
                              <m:t>4</m:t>
                            </m:r>
                          </m:sup>
                        </m:sSup>
                      </m:oMath>
                    </m:oMathPara>
                  </a14:m>
                  <a:endParaRPr lang="zh-TW" altLang="en-US" dirty="0"/>
                </a:p>
              </p:txBody>
            </p:sp>
          </mc:Choice>
          <mc:Fallback>
            <p:sp>
              <p:nvSpPr>
                <p:cNvPr id="142" name="文字方塊 98"/>
                <p:cNvSpPr txBox="1">
                  <a:spLocks noRot="1" noChangeAspect="1" noMove="1" noResize="1" noEditPoints="1" noAdjustHandles="1" noChangeArrowheads="1" noChangeShapeType="1" noTextEdit="1"/>
                </p:cNvSpPr>
                <p:nvPr>
                  <p:custDataLst>
                    <p:tags r:id="rId83"/>
                  </p:custDataLst>
                </p:nvPr>
              </p:nvSpPr>
              <p:spPr>
                <a:xfrm>
                  <a:off x="964022" y="3843680"/>
                  <a:ext cx="715161" cy="518997"/>
                </a:xfrm>
                <a:prstGeom prst="rect">
                  <a:avLst/>
                </a:prstGeom>
                <a:blipFill rotWithShape="1">
                  <a:blip r:embed="rId84"/>
                </a:blipFill>
              </p:spPr>
              <p:txBody>
                <a:bodyPr/>
                <a:lstStyle/>
                <a:p>
                  <a:r>
                    <a:rPr lang="zh-CN" altLang="en-US">
                      <a:noFill/>
                    </a:rPr>
                    <a:t> </a:t>
                  </a:r>
                </a:p>
              </p:txBody>
            </p:sp>
          </mc:Fallback>
        </mc:AlternateContent>
        <p:sp>
          <p:nvSpPr>
            <p:cNvPr id="143" name="矩形 142"/>
            <p:cNvSpPr/>
            <p:nvPr>
              <p:custDataLst>
                <p:tags r:id="rId85"/>
              </p:custDataLst>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TW" altLang="en-US" dirty="0"/>
            </a:p>
          </p:txBody>
        </p:sp>
        <mc:AlternateContent xmlns:mc="http://schemas.openxmlformats.org/markup-compatibility/2006">
          <mc:Choice xmlns:a14="http://schemas.microsoft.com/office/drawing/2010/main" Requires="a14">
            <p:sp>
              <p:nvSpPr>
                <p:cNvPr id="144" name="文字方塊 100"/>
                <p:cNvSpPr txBox="1"/>
                <p:nvPr>
                  <p:custDataLst>
                    <p:tags r:id="rId86"/>
                  </p:custDataLst>
                </p:nvPr>
              </p:nvSpPr>
              <p:spPr>
                <a:xfrm>
                  <a:off x="401919" y="3843680"/>
                  <a:ext cx="715161" cy="49021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𝑞</m:t>
                            </m:r>
                          </m:e>
                          <m:sup>
                            <m:r>
                              <a:rPr lang="en-US" altLang="zh-TW" b="0" i="1" smtClean="0">
                                <a:latin typeface="Cambria Math" panose="02040503050406030204" charset="0"/>
                              </a:rPr>
                              <m:t>4</m:t>
                            </m:r>
                          </m:sup>
                        </m:sSup>
                      </m:oMath>
                    </m:oMathPara>
                  </a14:m>
                  <a:endParaRPr lang="zh-TW" altLang="en-US" dirty="0"/>
                </a:p>
              </p:txBody>
            </p:sp>
          </mc:Choice>
          <mc:Fallback>
            <p:sp>
              <p:nvSpPr>
                <p:cNvPr id="144" name="文字方塊 100"/>
                <p:cNvSpPr txBox="1">
                  <a:spLocks noRot="1" noChangeAspect="1" noMove="1" noResize="1" noEditPoints="1" noAdjustHandles="1" noChangeArrowheads="1" noChangeShapeType="1" noTextEdit="1"/>
                </p:cNvSpPr>
                <p:nvPr>
                  <p:custDataLst>
                    <p:tags r:id="rId87"/>
                  </p:custDataLst>
                </p:nvPr>
              </p:nvSpPr>
              <p:spPr>
                <a:xfrm>
                  <a:off x="401919" y="3843680"/>
                  <a:ext cx="715161" cy="490213"/>
                </a:xfrm>
                <a:prstGeom prst="rect">
                  <a:avLst/>
                </a:prstGeom>
                <a:blipFill rotWithShape="1">
                  <a:blip r:embed="rId88"/>
                </a:blipFill>
              </p:spPr>
              <p:txBody>
                <a:bodyPr/>
                <a:lstStyle/>
                <a:p>
                  <a:r>
                    <a:rPr lang="zh-CN" altLang="en-US">
                      <a:noFill/>
                    </a:rPr>
                    <a:t> </a:t>
                  </a:r>
                </a:p>
              </p:txBody>
            </p:sp>
          </mc:Fallback>
        </mc:AlternateContent>
        <p:cxnSp>
          <p:nvCxnSpPr>
            <p:cNvPr id="145" name="直線單箭頭接點 101"/>
            <p:cNvCxnSpPr/>
            <p:nvPr>
              <p:custDataLst>
                <p:tags r:id="rId89"/>
              </p:custDataLst>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02"/>
            <p:cNvCxnSpPr/>
            <p:nvPr>
              <p:custDataLst>
                <p:tags r:id="rId90"/>
              </p:custDataLst>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單箭頭接點 103"/>
            <p:cNvCxnSpPr/>
            <p:nvPr>
              <p:custDataLst>
                <p:tags r:id="rId91"/>
              </p:custDataLst>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04"/>
            <p:cNvCxnSpPr/>
            <p:nvPr>
              <p:custDataLst>
                <p:tags r:id="rId92"/>
              </p:custDataLst>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49" name="文字方塊 59"/>
              <p:cNvSpPr txBox="1"/>
              <p:nvPr>
                <p:custDataLst>
                  <p:tags r:id="rId93"/>
                </p:custDataLst>
              </p:nvPr>
            </p:nvSpPr>
            <p:spPr>
              <a:xfrm>
                <a:off x="1819106" y="2289039"/>
                <a:ext cx="418465" cy="27813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smtClean="0">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1</m:t>
                          </m:r>
                        </m:sub>
                      </m:sSub>
                    </m:oMath>
                  </m:oMathPara>
                </a14:m>
                <a:endParaRPr lang="zh-TW" altLang="en-US" dirty="0"/>
              </a:p>
            </p:txBody>
          </p:sp>
        </mc:Choice>
        <mc:Fallback>
          <p:sp>
            <p:nvSpPr>
              <p:cNvPr id="149" name="文字方塊 59"/>
              <p:cNvSpPr txBox="1">
                <a:spLocks noRot="1" noChangeAspect="1" noMove="1" noResize="1" noEditPoints="1" noAdjustHandles="1" noChangeArrowheads="1" noChangeShapeType="1" noTextEdit="1"/>
              </p:cNvSpPr>
              <p:nvPr>
                <p:custDataLst>
                  <p:tags r:id="rId94"/>
                </p:custDataLst>
              </p:nvPr>
            </p:nvSpPr>
            <p:spPr>
              <a:xfrm>
                <a:off x="1819106" y="2289039"/>
                <a:ext cx="418465" cy="278130"/>
              </a:xfrm>
              <a:prstGeom prst="rect">
                <a:avLst/>
              </a:prstGeom>
              <a:blipFill rotWithShape="1">
                <a:blip r:embed="rId95"/>
                <a:stretch>
                  <a:fillRect l="-111" t="-179" r="-6262" b="179"/>
                </a:stretch>
              </a:blipFill>
            </p:spPr>
            <p:txBody>
              <a:bodyPr/>
              <a:lstStyle/>
              <a:p>
                <a:r>
                  <a:rPr lang="zh-CN" altLang="en-US">
                    <a:noFill/>
                  </a:rPr>
                  <a:t> </a:t>
                </a:r>
              </a:p>
            </p:txBody>
          </p:sp>
        </mc:Fallback>
      </mc:AlternateContent>
      <p:sp>
        <p:nvSpPr>
          <p:cNvPr id="150" name="橢圓 7"/>
          <p:cNvSpPr/>
          <p:nvPr>
            <p:custDataLst>
              <p:tags r:id="rId96"/>
            </p:custDataLst>
          </p:nvPr>
        </p:nvSpPr>
        <p:spPr>
          <a:xfrm>
            <a:off x="1902798" y="26584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mc:AlternateContent xmlns:mc="http://schemas.openxmlformats.org/markup-compatibility/2006">
        <mc:Choice xmlns:a14="http://schemas.microsoft.com/office/drawing/2010/main" Requires="a14">
          <p:sp>
            <p:nvSpPr>
              <p:cNvPr id="151" name="文字方塊 106"/>
              <p:cNvSpPr txBox="1"/>
              <p:nvPr>
                <p:custDataLst>
                  <p:tags r:id="rId97"/>
                </p:custDataLst>
              </p:nvPr>
            </p:nvSpPr>
            <p:spPr>
              <a:xfrm>
                <a:off x="4091704" y="2289039"/>
                <a:ext cx="418465" cy="27813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i="1">
                              <a:latin typeface="Cambria Math" panose="02040503050406030204" charset="0"/>
                            </a:rPr>
                            <m:t>,</m:t>
                          </m:r>
                          <m:r>
                            <a:rPr lang="en-US" altLang="zh-TW" b="0" i="1" smtClean="0">
                              <a:latin typeface="Cambria Math" panose="02040503050406030204" charset="0"/>
                            </a:rPr>
                            <m:t>2</m:t>
                          </m:r>
                        </m:sub>
                      </m:sSub>
                    </m:oMath>
                  </m:oMathPara>
                </a14:m>
                <a:endParaRPr lang="zh-TW" altLang="en-US" dirty="0"/>
              </a:p>
            </p:txBody>
          </p:sp>
        </mc:Choice>
        <mc:Fallback>
          <p:sp>
            <p:nvSpPr>
              <p:cNvPr id="151" name="文字方塊 106"/>
              <p:cNvSpPr txBox="1">
                <a:spLocks noRot="1" noChangeAspect="1" noMove="1" noResize="1" noEditPoints="1" noAdjustHandles="1" noChangeArrowheads="1" noChangeShapeType="1" noTextEdit="1"/>
              </p:cNvSpPr>
              <p:nvPr>
                <p:custDataLst>
                  <p:tags r:id="rId98"/>
                </p:custDataLst>
              </p:nvPr>
            </p:nvSpPr>
            <p:spPr>
              <a:xfrm>
                <a:off x="4091704" y="2289039"/>
                <a:ext cx="418465" cy="278130"/>
              </a:xfrm>
              <a:prstGeom prst="rect">
                <a:avLst/>
              </a:prstGeom>
              <a:blipFill rotWithShape="1">
                <a:blip r:embed="rId99"/>
                <a:stretch>
                  <a:fillRect l="-95" t="-179" r="-6278" b="179"/>
                </a:stretch>
              </a:blipFill>
            </p:spPr>
            <p:txBody>
              <a:bodyPr/>
              <a:lstStyle/>
              <a:p>
                <a:r>
                  <a:rPr lang="zh-CN" altLang="en-US">
                    <a:noFill/>
                  </a:rPr>
                  <a:t> </a:t>
                </a:r>
              </a:p>
            </p:txBody>
          </p:sp>
        </mc:Fallback>
      </mc:AlternateContent>
      <p:sp>
        <p:nvSpPr>
          <p:cNvPr id="152" name="橢圓 107"/>
          <p:cNvSpPr/>
          <p:nvPr>
            <p:custDataLst>
              <p:tags r:id="rId100"/>
            </p:custDataLst>
          </p:nvPr>
        </p:nvSpPr>
        <p:spPr>
          <a:xfrm>
            <a:off x="4200475" y="26669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53" name="橢圓 110"/>
          <p:cNvSpPr/>
          <p:nvPr>
            <p:custDataLst>
              <p:tags r:id="rId101"/>
            </p:custDataLst>
          </p:nvPr>
        </p:nvSpPr>
        <p:spPr>
          <a:xfrm>
            <a:off x="6405884" y="26758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sp>
        <p:nvSpPr>
          <p:cNvPr id="154" name="橢圓 113"/>
          <p:cNvSpPr/>
          <p:nvPr>
            <p:custDataLst>
              <p:tags r:id="rId102"/>
            </p:custDataLst>
          </p:nvPr>
        </p:nvSpPr>
        <p:spPr>
          <a:xfrm>
            <a:off x="8656844" y="27012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TW" altLang="en-US"/>
          </a:p>
        </p:txBody>
      </p:sp>
      <p:cxnSp>
        <p:nvCxnSpPr>
          <p:cNvPr id="155" name="直線單箭頭接點 114"/>
          <p:cNvCxnSpPr>
            <a:endCxn id="154" idx="4"/>
          </p:cNvCxnSpPr>
          <p:nvPr>
            <p:custDataLst>
              <p:tags r:id="rId103"/>
            </p:custDataLst>
          </p:nvPr>
        </p:nvCxnSpPr>
        <p:spPr>
          <a:xfrm flipV="1">
            <a:off x="1687524" y="28812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19"/>
          <p:cNvCxnSpPr>
            <a:endCxn id="153" idx="4"/>
          </p:cNvCxnSpPr>
          <p:nvPr>
            <p:custDataLst>
              <p:tags r:id="rId104"/>
            </p:custDataLst>
          </p:nvPr>
        </p:nvCxnSpPr>
        <p:spPr>
          <a:xfrm flipV="1">
            <a:off x="1687524" y="28558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20"/>
          <p:cNvCxnSpPr>
            <a:endCxn id="152" idx="4"/>
          </p:cNvCxnSpPr>
          <p:nvPr>
            <p:custDataLst>
              <p:tags r:id="rId105"/>
            </p:custDataLst>
          </p:nvPr>
        </p:nvCxnSpPr>
        <p:spPr>
          <a:xfrm flipV="1">
            <a:off x="1687524" y="28469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8" name="文字方塊 121"/>
              <p:cNvSpPr txBox="1"/>
              <p:nvPr>
                <p:custDataLst>
                  <p:tags r:id="rId106"/>
                </p:custDataLst>
              </p:nvPr>
            </p:nvSpPr>
            <p:spPr>
              <a:xfrm>
                <a:off x="7753833" y="1105159"/>
                <a:ext cx="1868805" cy="32639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smtClean="0">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𝑖</m:t>
                          </m:r>
                        </m:sub>
                      </m:sSub>
                      <m:r>
                        <a:rPr lang="en-US" altLang="zh-TW" b="0" i="1" smtClean="0">
                          <a:latin typeface="Cambria Math" panose="02040503050406030204" charset="0"/>
                        </a:rPr>
                        <m:t>=</m:t>
                      </m:r>
                      <m:sSup>
                        <m:sSupPr>
                          <m:ctrlPr>
                            <a:rPr lang="en-US" altLang="zh-TW" i="1">
                              <a:latin typeface="Cambria Math" panose="02040503050406030204" charset="0"/>
                            </a:rPr>
                          </m:ctrlPr>
                        </m:sSupPr>
                        <m:e>
                          <m:r>
                            <a:rPr lang="en-US" altLang="zh-TW" i="1">
                              <a:latin typeface="Cambria Math" panose="02040503050406030204" charset="0"/>
                            </a:rPr>
                            <m:t>𝑞</m:t>
                          </m:r>
                        </m:e>
                        <m:sup>
                          <m:r>
                            <a:rPr lang="en-US" altLang="zh-TW" i="1">
                              <a:latin typeface="Cambria Math" panose="02040503050406030204" charset="0"/>
                            </a:rPr>
                            <m:t>1</m:t>
                          </m:r>
                        </m:sup>
                      </m:sSup>
                      <m:r>
                        <a:rPr lang="en-US" altLang="zh-TW" i="1" smtClean="0">
                          <a:latin typeface="Cambria Math" panose="02040503050406030204" charset="0"/>
                          <a:ea typeface="Cambria Math" panose="02040503050406030204" charset="0"/>
                        </a:rPr>
                        <m:t>∙</m:t>
                      </m:r>
                      <m:sSup>
                        <m:sSupPr>
                          <m:ctrlPr>
                            <a:rPr lang="en-US" altLang="zh-TW" i="1">
                              <a:latin typeface="Cambria Math" panose="02040503050406030204" charset="0"/>
                            </a:rPr>
                          </m:ctrlPr>
                        </m:sSupPr>
                        <m:e>
                          <m:r>
                            <a:rPr lang="en-US" altLang="zh-TW" i="1">
                              <a:latin typeface="Cambria Math" panose="02040503050406030204" charset="0"/>
                            </a:rPr>
                            <m:t>𝑘</m:t>
                          </m:r>
                        </m:e>
                        <m:sup>
                          <m:r>
                            <a:rPr lang="en-US" altLang="zh-TW" b="0" i="1" smtClean="0">
                              <a:latin typeface="Cambria Math" panose="02040503050406030204" charset="0"/>
                            </a:rPr>
                            <m:t>𝑖</m:t>
                          </m:r>
                        </m:sup>
                      </m:sSup>
                      <m:r>
                        <a:rPr lang="en-US" altLang="zh-TW" b="0" i="1" smtClean="0">
                          <a:latin typeface="Cambria Math" panose="02040503050406030204" charset="0"/>
                        </a:rPr>
                        <m:t>/</m:t>
                      </m:r>
                      <m:rad>
                        <m:radPr>
                          <m:degHide m:val="on"/>
                          <m:ctrlPr>
                            <a:rPr lang="en-US" altLang="zh-TW" b="0" i="1" smtClean="0">
                              <a:latin typeface="Cambria Math" panose="02040503050406030204" charset="0"/>
                            </a:rPr>
                          </m:ctrlPr>
                        </m:radPr>
                        <m:deg/>
                        <m:e>
                          <m:r>
                            <a:rPr lang="en-US" altLang="zh-TW" b="0" i="1" smtClean="0">
                              <a:latin typeface="Cambria Math" panose="02040503050406030204" charset="0"/>
                            </a:rPr>
                            <m:t>𝑑</m:t>
                          </m:r>
                        </m:e>
                      </m:rad>
                    </m:oMath>
                  </m:oMathPara>
                </a14:m>
                <a:endParaRPr lang="zh-TW" altLang="en-US" dirty="0"/>
              </a:p>
            </p:txBody>
          </p:sp>
        </mc:Choice>
        <mc:Fallback>
          <p:sp>
            <p:nvSpPr>
              <p:cNvPr id="158" name="文字方塊 121"/>
              <p:cNvSpPr txBox="1">
                <a:spLocks noRot="1" noChangeAspect="1" noMove="1" noResize="1" noEditPoints="1" noAdjustHandles="1" noChangeArrowheads="1" noChangeShapeType="1" noTextEdit="1"/>
              </p:cNvSpPr>
              <p:nvPr>
                <p:custDataLst>
                  <p:tags r:id="rId107"/>
                </p:custDataLst>
              </p:nvPr>
            </p:nvSpPr>
            <p:spPr>
              <a:xfrm>
                <a:off x="7753833" y="1105159"/>
                <a:ext cx="1868805" cy="326390"/>
              </a:xfrm>
              <a:prstGeom prst="rect">
                <a:avLst/>
              </a:prstGeom>
              <a:blipFill rotWithShape="1">
                <a:blip r:embed="rId108"/>
                <a:stretch>
                  <a:fillRect l="-26" t="-79" r="26" b="79"/>
                </a:stretch>
              </a:blipFill>
            </p:spPr>
            <p:txBody>
              <a:bodyPr/>
              <a:lstStyle/>
              <a:p>
                <a:r>
                  <a:rPr lang="zh-CN" altLang="en-US">
                    <a:noFill/>
                  </a:rPr>
                  <a:t> </a:t>
                </a:r>
              </a:p>
            </p:txBody>
          </p:sp>
        </mc:Fallback>
      </mc:AlternateContent>
      <p:cxnSp>
        <p:nvCxnSpPr>
          <p:cNvPr id="161" name="直線單箭頭接點 105"/>
          <p:cNvCxnSpPr>
            <a:endCxn id="150" idx="4"/>
          </p:cNvCxnSpPr>
          <p:nvPr>
            <p:custDataLst>
              <p:tags r:id="rId109"/>
            </p:custDataLst>
          </p:nvPr>
        </p:nvCxnSpPr>
        <p:spPr>
          <a:xfrm flipV="1">
            <a:off x="1687524" y="28384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2" name="文字方塊 124"/>
              <p:cNvSpPr txBox="1"/>
              <p:nvPr>
                <p:custDataLst>
                  <p:tags r:id="rId110"/>
                </p:custDataLst>
              </p:nvPr>
            </p:nvSpPr>
            <p:spPr>
              <a:xfrm>
                <a:off x="6242902" y="2289039"/>
                <a:ext cx="418465" cy="27813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i="1">
                              <a:latin typeface="Cambria Math" panose="02040503050406030204" charset="0"/>
                            </a:rPr>
                            <m:t>,</m:t>
                          </m:r>
                          <m:r>
                            <a:rPr lang="en-US" altLang="zh-TW" b="0" i="1" smtClean="0">
                              <a:latin typeface="Cambria Math" panose="02040503050406030204" charset="0"/>
                            </a:rPr>
                            <m:t>3</m:t>
                          </m:r>
                        </m:sub>
                      </m:sSub>
                    </m:oMath>
                  </m:oMathPara>
                </a14:m>
                <a:endParaRPr lang="zh-TW" altLang="en-US" dirty="0"/>
              </a:p>
            </p:txBody>
          </p:sp>
        </mc:Choice>
        <mc:Fallback>
          <p:sp>
            <p:nvSpPr>
              <p:cNvPr id="162" name="文字方塊 124"/>
              <p:cNvSpPr txBox="1">
                <a:spLocks noRot="1" noChangeAspect="1" noMove="1" noResize="1" noEditPoints="1" noAdjustHandles="1" noChangeArrowheads="1" noChangeShapeType="1" noTextEdit="1"/>
              </p:cNvSpPr>
              <p:nvPr>
                <p:custDataLst>
                  <p:tags r:id="rId111"/>
                </p:custDataLst>
              </p:nvPr>
            </p:nvSpPr>
            <p:spPr>
              <a:xfrm>
                <a:off x="6242902" y="2289039"/>
                <a:ext cx="418465" cy="278130"/>
              </a:xfrm>
              <a:prstGeom prst="rect">
                <a:avLst/>
              </a:prstGeom>
              <a:blipFill rotWithShape="1">
                <a:blip r:embed="rId112"/>
                <a:stretch>
                  <a:fillRect l="-52" t="-179" r="-6321" b="1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字方塊 125"/>
              <p:cNvSpPr txBox="1"/>
              <p:nvPr>
                <p:custDataLst>
                  <p:tags r:id="rId113"/>
                </p:custDataLst>
              </p:nvPr>
            </p:nvSpPr>
            <p:spPr>
              <a:xfrm>
                <a:off x="8598767" y="2305262"/>
                <a:ext cx="418465" cy="278130"/>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charset="0"/>
                            </a:rPr>
                          </m:ctrlPr>
                        </m:sSubPr>
                        <m:e>
                          <m:r>
                            <a:rPr lang="zh-TW" altLang="en-US" i="1">
                              <a:latin typeface="Cambria Math" panose="02040503050406030204" charset="0"/>
                            </a:rPr>
                            <m:t>𝛼</m:t>
                          </m:r>
                        </m:e>
                        <m:sub>
                          <m:r>
                            <a:rPr lang="en-US" altLang="zh-TW" b="0" i="1" smtClean="0">
                              <a:latin typeface="Cambria Math" panose="02040503050406030204" charset="0"/>
                            </a:rPr>
                            <m:t>1</m:t>
                          </m:r>
                          <m:r>
                            <a:rPr lang="en-US" altLang="zh-TW" b="0" i="1" smtClean="0">
                              <a:latin typeface="Cambria Math" panose="02040503050406030204" charset="0"/>
                            </a:rPr>
                            <m:t>,</m:t>
                          </m:r>
                          <m:r>
                            <a:rPr lang="en-US" altLang="zh-TW" b="0" i="1" smtClean="0">
                              <a:latin typeface="Cambria Math" panose="02040503050406030204" charset="0"/>
                            </a:rPr>
                            <m:t>4</m:t>
                          </m:r>
                        </m:sub>
                      </m:sSub>
                    </m:oMath>
                  </m:oMathPara>
                </a14:m>
                <a:endParaRPr lang="zh-TW" altLang="en-US" dirty="0"/>
              </a:p>
            </p:txBody>
          </p:sp>
        </mc:Choice>
        <mc:Fallback>
          <p:sp>
            <p:nvSpPr>
              <p:cNvPr id="163" name="文字方塊 125"/>
              <p:cNvSpPr txBox="1">
                <a:spLocks noRot="1" noChangeAspect="1" noMove="1" noResize="1" noEditPoints="1" noAdjustHandles="1" noChangeArrowheads="1" noChangeShapeType="1" noTextEdit="1"/>
              </p:cNvSpPr>
              <p:nvPr>
                <p:custDataLst>
                  <p:tags r:id="rId114"/>
                </p:custDataLst>
              </p:nvPr>
            </p:nvSpPr>
            <p:spPr>
              <a:xfrm>
                <a:off x="8598767" y="2305262"/>
                <a:ext cx="418465" cy="278130"/>
              </a:xfrm>
              <a:prstGeom prst="rect">
                <a:avLst/>
              </a:prstGeom>
              <a:blipFill rotWithShape="1">
                <a:blip r:embed="rId115"/>
                <a:stretch>
                  <a:fillRect l="-55" t="-76" r="-6318" b="76"/>
                </a:stretch>
              </a:blipFill>
            </p:spPr>
            <p:txBody>
              <a:bodyPr/>
              <a:lstStyle/>
              <a:p>
                <a:r>
                  <a:rPr lang="zh-CN" altLang="en-US">
                    <a:noFill/>
                  </a:rPr>
                  <a:t> </a:t>
                </a:r>
              </a:p>
            </p:txBody>
          </p:sp>
        </mc:Fallback>
      </mc:AlternateContent>
      <p:sp>
        <p:nvSpPr>
          <p:cNvPr id="164" name="文字方塊 127"/>
          <p:cNvSpPr txBox="1"/>
          <p:nvPr>
            <p:custDataLst>
              <p:tags r:id="rId116"/>
            </p:custDataLst>
          </p:nvPr>
        </p:nvSpPr>
        <p:spPr>
          <a:xfrm>
            <a:off x="8135265" y="1773350"/>
            <a:ext cx="2314832" cy="368300"/>
          </a:xfrm>
          <a:prstGeom prst="rect">
            <a:avLst/>
          </a:prstGeom>
          <a:noFill/>
        </p:spPr>
        <p:txBody>
          <a:bodyPr wrap="square" rtlCol="0">
            <a:spAutoFit/>
          </a:bodyPr>
          <a:p>
            <a:pPr algn="ctr"/>
            <a:r>
              <a:rPr lang="en-US" altLang="zh-TW" dirty="0"/>
              <a:t>dot product</a:t>
            </a:r>
            <a:endParaRPr lang="en-US" altLang="zh-TW" dirty="0"/>
          </a:p>
        </p:txBody>
      </p:sp>
      <p:sp>
        <p:nvSpPr>
          <p:cNvPr id="165" name="右大括弧 41"/>
          <p:cNvSpPr/>
          <p:nvPr>
            <p:custDataLst>
              <p:tags r:id="rId117"/>
            </p:custDataLst>
          </p:nvPr>
        </p:nvSpPr>
        <p:spPr>
          <a:xfrm rot="5400000">
            <a:off x="9089214" y="1250814"/>
            <a:ext cx="237628" cy="869167"/>
          </a:xfrm>
          <a:prstGeom prst="rightBrace">
            <a:avLst>
              <a:gd name="adj1" fmla="val 4387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TW" altLang="en-US"/>
          </a:p>
        </p:txBody>
      </p:sp>
      <mc:AlternateContent xmlns:mc="http://schemas.openxmlformats.org/markup-compatibility/2006">
        <mc:Choice xmlns:a14="http://schemas.microsoft.com/office/drawing/2010/main" Requires="a14">
          <p:sp>
            <p:nvSpPr>
              <p:cNvPr id="166" name="文字方塊 128"/>
              <p:cNvSpPr txBox="1"/>
              <p:nvPr>
                <p:custDataLst>
                  <p:tags r:id="rId118"/>
                </p:custDataLst>
              </p:nvPr>
            </p:nvSpPr>
            <p:spPr>
              <a:xfrm>
                <a:off x="7342379" y="385192"/>
                <a:ext cx="4154200" cy="368300"/>
              </a:xfrm>
              <a:prstGeom prst="rect">
                <a:avLst/>
              </a:prstGeom>
              <a:noFill/>
            </p:spPr>
            <p:txBody>
              <a:bodyPr wrap="square" rtlCol="0">
                <a:spAutoFit/>
              </a:bodyPr>
              <a:p>
                <a:pPr algn="ctr"/>
                <a:r>
                  <a:rPr lang="en-US" altLang="zh-TW" dirty="0"/>
                  <a:t>d is the dim of </a:t>
                </a:r>
                <a14:m>
                  <m:oMath xmlns:m="http://schemas.openxmlformats.org/officeDocument/2006/math">
                    <m:r>
                      <a:rPr lang="en-US" altLang="zh-TW" b="0" i="1" smtClean="0">
                        <a:latin typeface="Cambria Math" panose="02040503050406030204" charset="0"/>
                      </a:rPr>
                      <m:t>𝑞</m:t>
                    </m:r>
                  </m:oMath>
                </a14:m>
                <a:r>
                  <a:rPr lang="en-US" altLang="zh-TW" dirty="0"/>
                  <a:t> and </a:t>
                </a:r>
                <a14:m>
                  <m:oMath xmlns:m="http://schemas.openxmlformats.org/officeDocument/2006/math">
                    <m:r>
                      <a:rPr lang="en-US" altLang="zh-TW" i="1">
                        <a:latin typeface="Cambria Math" panose="02040503050406030204" charset="0"/>
                      </a:rPr>
                      <m:t>𝑘</m:t>
                    </m:r>
                  </m:oMath>
                </a14:m>
                <a:r>
                  <a:rPr lang="en-US" altLang="zh-TW" dirty="0"/>
                  <a:t> </a:t>
                </a:r>
                <a:endParaRPr lang="zh-TW" altLang="en-US" dirty="0"/>
              </a:p>
            </p:txBody>
          </p:sp>
        </mc:Choice>
        <mc:Fallback>
          <p:sp>
            <p:nvSpPr>
              <p:cNvPr id="166" name="文字方塊 128"/>
              <p:cNvSpPr txBox="1">
                <a:spLocks noRot="1" noChangeAspect="1" noMove="1" noResize="1" noEditPoints="1" noAdjustHandles="1" noChangeArrowheads="1" noChangeShapeType="1" noTextEdit="1"/>
              </p:cNvSpPr>
              <p:nvPr>
                <p:custDataLst>
                  <p:tags r:id="rId119"/>
                </p:custDataLst>
              </p:nvPr>
            </p:nvSpPr>
            <p:spPr>
              <a:xfrm>
                <a:off x="7342379" y="385192"/>
                <a:ext cx="4154200" cy="368300"/>
              </a:xfrm>
              <a:prstGeom prst="rect">
                <a:avLst/>
              </a:prstGeom>
              <a:blipFill rotWithShape="1">
                <a:blip r:embed="rId120"/>
                <a:stretch>
                  <a:fillRect l="-12" t="-104" r="13" b="104"/>
                </a:stretch>
              </a:blipFill>
            </p:spPr>
            <p:txBody>
              <a:bodyPr/>
              <a:lstStyle/>
              <a:p>
                <a:r>
                  <a:rPr lang="zh-CN" altLang="en-US">
                    <a:noFill/>
                  </a:rPr>
                  <a:t> </a:t>
                </a:r>
              </a:p>
            </p:txBody>
          </p:sp>
        </mc:Fallback>
      </mc:AlternateContent>
      <p:cxnSp>
        <p:nvCxnSpPr>
          <p:cNvPr id="167" name="直線單箭頭接點 43"/>
          <p:cNvCxnSpPr/>
          <p:nvPr>
            <p:custDataLst>
              <p:tags r:id="rId121"/>
            </p:custDataLst>
          </p:nvPr>
        </p:nvCxnSpPr>
        <p:spPr>
          <a:xfrm flipH="1" flipV="1">
            <a:off x="10167436" y="837599"/>
            <a:ext cx="37486" cy="267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8" name="文字方塊 129"/>
              <p:cNvSpPr txBox="1"/>
              <p:nvPr>
                <p:custDataLst>
                  <p:tags r:id="rId122"/>
                </p:custDataLst>
              </p:nvPr>
            </p:nvSpPr>
            <p:spPr>
              <a:xfrm>
                <a:off x="8667750" y="4737100"/>
                <a:ext cx="715010" cy="27495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4</m:t>
                          </m:r>
                        </m:sup>
                      </m:sSup>
                    </m:oMath>
                  </m:oMathPara>
                </a14:m>
                <a:endParaRPr lang="zh-TW" altLang="en-US" dirty="0"/>
              </a:p>
            </p:txBody>
          </p:sp>
        </mc:Choice>
        <mc:Fallback>
          <p:sp>
            <p:nvSpPr>
              <p:cNvPr id="168" name="文字方塊 129"/>
              <p:cNvSpPr txBox="1">
                <a:spLocks noRot="1" noChangeAspect="1" noMove="1" noResize="1" noEditPoints="1" noAdjustHandles="1" noChangeArrowheads="1" noChangeShapeType="1" noTextEdit="1"/>
              </p:cNvSpPr>
              <p:nvPr>
                <p:custDataLst>
                  <p:tags r:id="rId123"/>
                </p:custDataLst>
              </p:nvPr>
            </p:nvSpPr>
            <p:spPr>
              <a:xfrm>
                <a:off x="8667750" y="4737100"/>
                <a:ext cx="715010" cy="274955"/>
              </a:xfrm>
              <a:prstGeom prst="rect">
                <a:avLst/>
              </a:prstGeom>
              <a:blipFill rotWithShape="1">
                <a:blip r:embed="rId124"/>
                <a:stretch>
                  <a:fillRect b="-198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字方塊 130"/>
              <p:cNvSpPr txBox="1"/>
              <p:nvPr>
                <p:custDataLst>
                  <p:tags r:id="rId125"/>
                </p:custDataLst>
              </p:nvPr>
            </p:nvSpPr>
            <p:spPr>
              <a:xfrm>
                <a:off x="6414135" y="4725670"/>
                <a:ext cx="715010" cy="27686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3</m:t>
                          </m:r>
                        </m:sup>
                      </m:sSup>
                    </m:oMath>
                  </m:oMathPara>
                </a14:m>
                <a:endParaRPr lang="zh-TW" altLang="en-US" dirty="0"/>
              </a:p>
            </p:txBody>
          </p:sp>
        </mc:Choice>
        <mc:Fallback>
          <p:sp>
            <p:nvSpPr>
              <p:cNvPr id="169" name="文字方塊 130"/>
              <p:cNvSpPr txBox="1">
                <a:spLocks noRot="1" noChangeAspect="1" noMove="1" noResize="1" noEditPoints="1" noAdjustHandles="1" noChangeArrowheads="1" noChangeShapeType="1" noTextEdit="1"/>
              </p:cNvSpPr>
              <p:nvPr>
                <p:custDataLst>
                  <p:tags r:id="rId126"/>
                </p:custDataLst>
              </p:nvPr>
            </p:nvSpPr>
            <p:spPr>
              <a:xfrm>
                <a:off x="6414135" y="4725670"/>
                <a:ext cx="715010" cy="276860"/>
              </a:xfrm>
              <a:prstGeom prst="rect">
                <a:avLst/>
              </a:prstGeom>
              <a:blipFill rotWithShape="1">
                <a:blip r:embed="rId127"/>
                <a:stretch>
                  <a:fillRect b="-197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字方塊 131"/>
              <p:cNvSpPr txBox="1"/>
              <p:nvPr>
                <p:custDataLst>
                  <p:tags r:id="rId128"/>
                </p:custDataLst>
              </p:nvPr>
            </p:nvSpPr>
            <p:spPr>
              <a:xfrm>
                <a:off x="4176395" y="4725670"/>
                <a:ext cx="715010" cy="276860"/>
              </a:xfrm>
              <a:prstGeom prst="rect">
                <a:avLst/>
              </a:prstGeom>
              <a:noFill/>
            </p:spPr>
            <p:txBody>
              <a:bodyPr wrap="square" rtlCol="0">
                <a:noAutofit/>
              </a:bodyPr>
              <a:p>
                <a14:m>
                  <m:oMathPara xmlns:m="http://schemas.openxmlformats.org/officeDocument/2006/math">
                    <m:oMathParaPr>
                      <m:jc m:val="center"/>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2</m:t>
                          </m:r>
                        </m:sup>
                      </m:sSup>
                    </m:oMath>
                  </m:oMathPara>
                </a14:m>
                <a:endParaRPr lang="zh-TW" altLang="en-US" dirty="0"/>
              </a:p>
            </p:txBody>
          </p:sp>
        </mc:Choice>
        <mc:Fallback>
          <p:sp>
            <p:nvSpPr>
              <p:cNvPr id="170" name="文字方塊 131"/>
              <p:cNvSpPr txBox="1">
                <a:spLocks noRot="1" noChangeAspect="1" noMove="1" noResize="1" noEditPoints="1" noAdjustHandles="1" noChangeArrowheads="1" noChangeShapeType="1" noTextEdit="1"/>
              </p:cNvSpPr>
              <p:nvPr>
                <p:custDataLst>
                  <p:tags r:id="rId129"/>
                </p:custDataLst>
              </p:nvPr>
            </p:nvSpPr>
            <p:spPr>
              <a:xfrm>
                <a:off x="4176395" y="4725670"/>
                <a:ext cx="715010" cy="276860"/>
              </a:xfrm>
              <a:prstGeom prst="rect">
                <a:avLst/>
              </a:prstGeom>
              <a:blipFill rotWithShape="1">
                <a:blip r:embed="rId130"/>
                <a:stretch>
                  <a:fillRect b="-197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1" name="文字方塊 132"/>
              <p:cNvSpPr txBox="1"/>
              <p:nvPr>
                <p:custDataLst>
                  <p:tags r:id="rId131"/>
                </p:custDataLst>
              </p:nvPr>
            </p:nvSpPr>
            <p:spPr>
              <a:xfrm>
                <a:off x="1915160" y="4718050"/>
                <a:ext cx="715010" cy="275590"/>
              </a:xfrm>
              <a:prstGeom prst="rect">
                <a:avLst/>
              </a:prstGeom>
              <a:noFill/>
            </p:spPr>
            <p:txBody>
              <a:bodyPr wrap="square" rtlCol="0">
                <a:noAutofit/>
              </a:bodyPr>
              <a:p>
                <a14:m>
                  <m:oMathPara xmlns:m="http://schemas.openxmlformats.org/officeDocument/2006/math">
                    <m:oMathParaPr>
                      <m:jc m:val="center"/>
                    </m:oMathParaPr>
                    <m:oMath xmlns:m="http://schemas.openxmlformats.org/officeDocument/2006/math">
                      <m:sSup>
                        <m:sSupPr>
                          <m:ctrlPr>
                            <a:rPr lang="en-US" altLang="zh-TW" i="1" smtClean="0">
                              <a:latin typeface="Cambria Math" panose="02040503050406030204" charset="0"/>
                            </a:rPr>
                          </m:ctrlPr>
                        </m:sSupPr>
                        <m:e>
                          <m:r>
                            <a:rPr lang="en-US" altLang="zh-TW" b="0" i="1" smtClean="0">
                              <a:latin typeface="Cambria Math" panose="02040503050406030204" charset="0"/>
                            </a:rPr>
                            <m:t>𝑎</m:t>
                          </m:r>
                        </m:e>
                        <m:sup>
                          <m:r>
                            <a:rPr lang="en-US" altLang="zh-TW" b="0" i="1" smtClean="0">
                              <a:latin typeface="Cambria Math" panose="02040503050406030204" charset="0"/>
                            </a:rPr>
                            <m:t>1</m:t>
                          </m:r>
                        </m:sup>
                      </m:sSup>
                    </m:oMath>
                  </m:oMathPara>
                </a14:m>
                <a:endParaRPr lang="zh-TW" altLang="en-US" dirty="0"/>
              </a:p>
            </p:txBody>
          </p:sp>
        </mc:Choice>
        <mc:Fallback>
          <p:sp>
            <p:nvSpPr>
              <p:cNvPr id="171" name="文字方塊 132"/>
              <p:cNvSpPr txBox="1">
                <a:spLocks noRot="1" noChangeAspect="1" noMove="1" noResize="1" noEditPoints="1" noAdjustHandles="1" noChangeArrowheads="1" noChangeShapeType="1" noTextEdit="1"/>
              </p:cNvSpPr>
              <p:nvPr>
                <p:custDataLst>
                  <p:tags r:id="rId132"/>
                </p:custDataLst>
              </p:nvPr>
            </p:nvSpPr>
            <p:spPr>
              <a:xfrm>
                <a:off x="1915160" y="4718050"/>
                <a:ext cx="715010" cy="275590"/>
              </a:xfrm>
              <a:prstGeom prst="rect">
                <a:avLst/>
              </a:prstGeom>
              <a:blipFill rotWithShape="1">
                <a:blip r:embed="rId133"/>
                <a:stretch>
                  <a:fillRect b="-19816"/>
                </a:stretch>
              </a:blipFill>
            </p:spPr>
            <p:txBody>
              <a:bodyPr/>
              <a:lstStyle/>
              <a:p>
                <a:r>
                  <a:rPr lang="zh-CN" altLang="en-US">
                    <a:noFill/>
                  </a:rPr>
                  <a:t> </a:t>
                </a:r>
              </a:p>
            </p:txBody>
          </p:sp>
        </mc:Fallback>
      </mc:AlternateContent>
      <p:sp>
        <p:nvSpPr>
          <p:cNvPr id="172" name="文字方塊 1"/>
          <p:cNvSpPr txBox="1"/>
          <p:nvPr>
            <p:custDataLst>
              <p:tags r:id="rId134"/>
            </p:custDataLst>
          </p:nvPr>
        </p:nvSpPr>
        <p:spPr>
          <a:xfrm>
            <a:off x="3384550" y="1207135"/>
            <a:ext cx="4247515" cy="596900"/>
          </a:xfrm>
          <a:prstGeom prst="rect">
            <a:avLst/>
          </a:prstGeom>
          <a:noFill/>
        </p:spPr>
        <p:txBody>
          <a:bodyPr wrap="square" rtlCol="0">
            <a:noAutofit/>
          </a:bodyPr>
          <a:p>
            <a:r>
              <a:rPr lang="en-US" altLang="zh-TW" dirty="0">
                <a:solidFill>
                  <a:schemeClr val="tx1"/>
                </a:solidFill>
                <a:ea typeface="华文楷体" panose="02010600040101010101" charset="-122"/>
                <a:cs typeface="+mn-lt"/>
                <a:sym typeface="+mn-ea"/>
              </a:rPr>
              <a:t>Scaled Dot-Product Attention</a:t>
            </a:r>
            <a:r>
              <a:rPr lang="zh-CN" altLang="en-US" dirty="0">
                <a:solidFill>
                  <a:schemeClr val="tx1"/>
                </a:solidFill>
                <a:ea typeface="华文楷体" panose="02010600040101010101" charset="-122"/>
                <a:cs typeface="+mn-lt"/>
                <a:sym typeface="+mn-ea"/>
              </a:rPr>
              <a:t>：</a:t>
            </a:r>
            <a:endParaRPr lang="zh-TW" altLang="en-US" dirty="0">
              <a:solidFill>
                <a:schemeClr val="tx1"/>
              </a:solidFill>
              <a:ea typeface="华文楷体" panose="02010600040101010101" charset="-122"/>
              <a:cs typeface="+mn-lt"/>
            </a:endParaRPr>
          </a:p>
          <a:p>
            <a:endParaRPr lang="zh-TW" altLang="en-US" dirty="0">
              <a:solidFill>
                <a:schemeClr val="tx1"/>
              </a:solidFill>
              <a:ea typeface="华文楷体" panose="02010600040101010101" charset="-122"/>
              <a:cs typeface="+mn-lt"/>
            </a:endParaRPr>
          </a:p>
        </p:txBody>
      </p:sp>
      <p:sp>
        <p:nvSpPr>
          <p:cNvPr id="173" name="矩形 172"/>
          <p:cNvSpPr/>
          <p:nvPr>
            <p:custDataLst>
              <p:tags r:id="rId135"/>
            </p:custDataLst>
          </p:nvPr>
        </p:nvSpPr>
        <p:spPr>
          <a:xfrm>
            <a:off x="1433195" y="3747770"/>
            <a:ext cx="514985" cy="56197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0" grpId="0" bldLvl="0" animBg="1"/>
      <p:bldP spid="151" grpId="0"/>
      <p:bldP spid="152" grpId="0" bldLvl="0" animBg="1"/>
      <p:bldP spid="153" grpId="0" bldLvl="0" animBg="1"/>
      <p:bldP spid="154" grpId="0" bldLvl="0" animBg="1"/>
      <p:bldP spid="158" grpId="0"/>
      <p:bldP spid="162" grpId="0"/>
      <p:bldP spid="163" grpId="0"/>
      <p:bldP spid="164" grpId="0"/>
      <p:bldP spid="165" grpId="0" bldLvl="0" animBg="1"/>
      <p:bldP spid="166" grpId="0"/>
      <p:bldP spid="173" grpId="0" bldLvl="0" animBg="1"/>
    </p:bldLst>
  </p:timing>
</p:sld>
</file>

<file path=ppt/tags/tag1.xml><?xml version="1.0" encoding="utf-8"?>
<p:tagLst xmlns:p="http://schemas.openxmlformats.org/presentationml/2006/main">
  <p:tag name="KSO_WM_UNIT_PLACING_PICTURE_USER_VIEWPORT" val="{&quot;height&quot;:4829,&quot;width&quot;:5771}"/>
</p:tagLst>
</file>

<file path=ppt/tags/tag10.xml><?xml version="1.0" encoding="utf-8"?>
<p:tagLst xmlns:p="http://schemas.openxmlformats.org/presentationml/2006/main">
  <p:tag name="KSO_WM_DIAGRAM_VIRTUALLY_FRAME" val="{&quot;height&quot;:457.85,&quot;left&quot;:166.65,&quot;top&quot;:43.4,&quot;width&quot;:702.35}"/>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DIAGRAM_VIRTUALLY_FRAME" val="{&quot;height&quot;:457.85,&quot;left&quot;:166.65,&quot;top&quot;:43.4,&quot;width&quot;:702.35}"/>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DIAGRAM_VIRTUALLY_FRAME" val="{&quot;height&quot;:457.85,&quot;left&quot;:166.65,&quot;top&quot;:43.4,&quot;width&quot;:702.35}"/>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DIAGRAM_VIRTUALLY_FRAME" val="{&quot;height&quot;:457.85,&quot;left&quot;:166.65,&quot;top&quot;:43.4,&quot;width&quot;:702.35}"/>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DIAGRAM_VIRTUALLY_FRAME" val="{&quot;height&quot;:457.85,&quot;left&quot;:166.65,&quot;top&quot;:43.4,&quot;width&quot;:702.35}"/>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DIAGRAM_VIRTUALLY_FRAME" val="{&quot;height&quot;:457.85,&quot;left&quot;:166.65,&quot;top&quot;:43.4,&quot;width&quot;:702.35}"/>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3126,&quot;width&quot;:7146}"/>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457.85,&quot;left&quot;:166.65,&quot;top&quot;:43.4,&quot;width&quot;:702.35}"/>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457.85,&quot;left&quot;:166.65,&quot;top&quot;:43.4,&quot;width&quot;:702.35}"/>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457.85,&quot;left&quot;:166.65,&quot;top&quot;:43.4,&quot;width&quot;:702.35}"/>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UNIT_PLACING_PICTURE_USER_VIEWPORT" val="{&quot;height&quot;:4829,&quot;width&quot;:5771}"/>
</p:tagLst>
</file>

<file path=ppt/tags/tag577.xml><?xml version="1.0" encoding="utf-8"?>
<p:tagLst xmlns:p="http://schemas.openxmlformats.org/presentationml/2006/main">
  <p:tag name="KSO_WM_UNIT_PLACING_PICTURE_USER_VIEWPORT" val="{&quot;height&quot;:3126,&quot;width&quot;:7146}"/>
</p:tagLst>
</file>

<file path=ppt/tags/tag578.xml><?xml version="1.0" encoding="utf-8"?>
<p:tagLst xmlns:p="http://schemas.openxmlformats.org/presentationml/2006/main">
  <p:tag name="commondata" val="eyJoZGlkIjoiN2I2ZmY5MDcwYjhjY2Q1ZjM3NDZhMGU2YTI4ZTk2NDIifQ=="/>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DIAGRAM_VIRTUALLY_FRAME" val="{&quot;height&quot;:457.85,&quot;left&quot;:166.65,&quot;top&quot;:43.4,&quot;width&quot;:702.35}"/>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DIAGRAM_VIRTUALLY_FRAME" val="{&quot;height&quot;:457.85,&quot;left&quot;:166.65,&quot;top&quot;:43.4,&quot;width&quot;:702.35}"/>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DIAGRAM_VIRTUALLY_FRAME" val="{&quot;height&quot;:457.85,&quot;left&quot;:166.65,&quot;top&quot;:43.4,&quot;width&quot;:702.35}"/>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DIAGRAM_VIRTUALLY_FRAME" val="{&quot;height&quot;:457.85,&quot;left&quot;:166.65,&quot;top&quot;:43.4,&quot;width&quot;:702.35}"/>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tfc0yx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tfc0yx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12998</Words>
  <Application>WPS 演示</Application>
  <PresentationFormat>宽屏</PresentationFormat>
  <Paragraphs>1012</Paragraphs>
  <Slides>31</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Arial</vt:lpstr>
      <vt:lpstr>宋体</vt:lpstr>
      <vt:lpstr>Wingdings</vt:lpstr>
      <vt:lpstr>微软雅黑</vt:lpstr>
      <vt:lpstr>字魂105号-简雅黑</vt:lpstr>
      <vt:lpstr>黑体</vt:lpstr>
      <vt:lpstr>华文楷体</vt:lpstr>
      <vt:lpstr>Cambria Math</vt:lpstr>
      <vt:lpstr>Arial Unicode MS</vt:lpstr>
      <vt:lpstr>Calibri</vt:lpstr>
      <vt:lpstr>等线</vt:lpstr>
      <vt:lpstr>MS Mincho</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商务科技</dc:title>
  <dc:creator>第一PPT</dc:creator>
  <cp:keywords>www.1ppt.com</cp:keywords>
  <dc:description>www.1ppt.com</dc:description>
  <cp:lastModifiedBy>李青锋</cp:lastModifiedBy>
  <cp:revision>660</cp:revision>
  <dcterms:created xsi:type="dcterms:W3CDTF">2022-07-08T19:42:00Z</dcterms:created>
  <dcterms:modified xsi:type="dcterms:W3CDTF">2024-08-11T07:59:38Z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84D1A4909F4442708B5E0D9399E3DEEE_13</vt:lpwstr>
  </property>
  <property fmtid="{D5CDD505-2E9C-101B-9397-08002B2CF9AE}" pid="3" name="KSOProductBuildVer">
    <vt:lpwstr>2052-12.1.0.17827</vt:lpwstr>
  </property>
</Properties>
</file>