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5" r:id="rId7"/>
    <p:sldId id="262" r:id="rId8"/>
    <p:sldId id="260" r:id="rId9"/>
    <p:sldId id="266" r:id="rId10"/>
    <p:sldId id="269" r:id="rId11"/>
    <p:sldId id="271" r:id="rId12"/>
    <p:sldId id="264" r:id="rId13"/>
    <p:sldId id="270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NBA Player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CDEC186-B0AA-4B42-9CD0-6E744967B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7" t="16489" r="27142" b="21157"/>
          <a:stretch/>
        </p:blipFill>
        <p:spPr bwMode="auto">
          <a:xfrm>
            <a:off x="9368770" y="6161285"/>
            <a:ext cx="2584579" cy="5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61FB00-90A1-4262-A4B7-3B978CE57B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7" t="16489" r="27142" b="21157"/>
          <a:stretch/>
        </p:blipFill>
        <p:spPr bwMode="auto">
          <a:xfrm>
            <a:off x="147440" y="6186940"/>
            <a:ext cx="2584579" cy="5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SPN Font Preview">
            <a:extLst>
              <a:ext uri="{FF2B5EF4-FFF2-40B4-BE49-F238E27FC236}">
                <a16:creationId xmlns:a16="http://schemas.microsoft.com/office/drawing/2014/main" id="{478A9594-8B6F-4997-B9ED-DCA70B36F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6" t="18041" r="14045" b="19416"/>
          <a:stretch/>
        </p:blipFill>
        <p:spPr bwMode="auto">
          <a:xfrm>
            <a:off x="4897674" y="1425968"/>
            <a:ext cx="6453783" cy="85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SPN Font Preview">
            <a:extLst>
              <a:ext uri="{FF2B5EF4-FFF2-40B4-BE49-F238E27FC236}">
                <a16:creationId xmlns:a16="http://schemas.microsoft.com/office/drawing/2014/main" id="{2A41629B-F429-45B5-B89D-7F897D720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9815" r="3787" b="19816"/>
          <a:stretch/>
        </p:blipFill>
        <p:spPr bwMode="auto">
          <a:xfrm>
            <a:off x="5331262" y="2614084"/>
            <a:ext cx="5586609" cy="5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SPN Font Preview">
            <a:extLst>
              <a:ext uri="{FF2B5EF4-FFF2-40B4-BE49-F238E27FC236}">
                <a16:creationId xmlns:a16="http://schemas.microsoft.com/office/drawing/2014/main" id="{C8B7312D-F96C-4F38-AFB7-715B0ABBB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8" t="17404" r="13596" b="10067"/>
          <a:stretch/>
        </p:blipFill>
        <p:spPr bwMode="auto">
          <a:xfrm>
            <a:off x="6450904" y="3429000"/>
            <a:ext cx="2956143" cy="44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ESPN Font Preview">
            <a:extLst>
              <a:ext uri="{FF2B5EF4-FFF2-40B4-BE49-F238E27FC236}">
                <a16:creationId xmlns:a16="http://schemas.microsoft.com/office/drawing/2014/main" id="{1F2E08CC-8D73-4F23-9A5E-24679FA8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1" t="30184" r="35512" b="32139"/>
          <a:stretch/>
        </p:blipFill>
        <p:spPr bwMode="auto">
          <a:xfrm>
            <a:off x="7133572" y="3974793"/>
            <a:ext cx="1590805" cy="3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721993" y="828675"/>
            <a:ext cx="7098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How to use the app?</a:t>
            </a:r>
          </a:p>
          <a:p>
            <a:endParaRPr lang="en-US" dirty="0"/>
          </a:p>
          <a:p>
            <a:r>
              <a:rPr lang="en-US" sz="2000" b="1" dirty="0"/>
              <a:t>2. </a:t>
            </a:r>
            <a:r>
              <a:rPr lang="en-US" sz="2000" dirty="0"/>
              <a:t>Three charts populate</a:t>
            </a:r>
          </a:p>
          <a:p>
            <a:r>
              <a:rPr lang="en-US" sz="2000" dirty="0"/>
              <a:t>	- % Shots Made vs. Missed (Home vs. Away Games)</a:t>
            </a:r>
          </a:p>
          <a:p>
            <a:r>
              <a:rPr lang="en-US" sz="2000" dirty="0"/>
              <a:t>	- 10 Best and wort defenders based on made vs</a:t>
            </a:r>
            <a:br>
              <a:rPr lang="en-US" sz="2000" dirty="0"/>
            </a:br>
            <a:r>
              <a:rPr lang="en-US" sz="2000" dirty="0"/>
              <a:t>	   missed shots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982CE8-4C49-41F3-B00B-6589251B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292714"/>
            <a:ext cx="8839200" cy="27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134501" y="859065"/>
            <a:ext cx="3380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How to use the app?</a:t>
            </a:r>
          </a:p>
          <a:p>
            <a:endParaRPr lang="en-US" dirty="0"/>
          </a:p>
          <a:p>
            <a:r>
              <a:rPr lang="en-US" sz="2000" b="1" dirty="0"/>
              <a:t>3. </a:t>
            </a:r>
            <a:r>
              <a:rPr lang="en-US" sz="2000" dirty="0"/>
              <a:t>Top 100 3 point-shooters</a:t>
            </a:r>
          </a:p>
          <a:p>
            <a:r>
              <a:rPr lang="en-US" sz="2000" dirty="0"/>
              <a:t>- Click players of interest to compare 3 pts made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88C926-8876-4A28-95AF-FC12806D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19" y="1216404"/>
            <a:ext cx="6283354" cy="42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345049" y="340845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36C2E40E-8A42-44BD-AF17-FA41BB9D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9046" r="13425" b="10519"/>
          <a:stretch/>
        </p:blipFill>
        <p:spPr>
          <a:xfrm>
            <a:off x="6096000" y="990600"/>
            <a:ext cx="3476626" cy="393382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F8902D-C100-4CC3-9FBF-99A797FDC86F}"/>
              </a:ext>
            </a:extLst>
          </p:cNvPr>
          <p:cNvSpPr/>
          <p:nvPr/>
        </p:nvSpPr>
        <p:spPr>
          <a:xfrm>
            <a:off x="4448928" y="1343025"/>
            <a:ext cx="1361322" cy="128990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ECB805-9E2C-4EBE-8BD5-8ECEE53B3072}"/>
              </a:ext>
            </a:extLst>
          </p:cNvPr>
          <p:cNvSpPr/>
          <p:nvPr/>
        </p:nvSpPr>
        <p:spPr>
          <a:xfrm>
            <a:off x="2483423" y="2239136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2E45986-A1D0-411D-BC0E-43C3614F675E}"/>
              </a:ext>
            </a:extLst>
          </p:cNvPr>
          <p:cNvSpPr/>
          <p:nvPr/>
        </p:nvSpPr>
        <p:spPr>
          <a:xfrm>
            <a:off x="1082386" y="3841560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06144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FA60-398C-4A8D-8659-E171B435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shot location map for every player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Analyze other metrics such as: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Touch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Turnover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Quarterly performance : 1</a:t>
            </a:r>
            <a:r>
              <a:rPr lang="en-US" baseline="30000" dirty="0"/>
              <a:t>st</a:t>
            </a:r>
            <a:r>
              <a:rPr lang="en-US" dirty="0"/>
              <a:t> quarter vs 4</a:t>
            </a:r>
            <a:r>
              <a:rPr lang="en-US" baseline="30000" dirty="0"/>
              <a:t>th</a:t>
            </a:r>
            <a:r>
              <a:rPr lang="en-US" dirty="0"/>
              <a:t> quarter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Number of dribbles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Feature Engineering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Correlation Heatmap of different features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ESPN Font Preview">
            <a:extLst>
              <a:ext uri="{FF2B5EF4-FFF2-40B4-BE49-F238E27FC236}">
                <a16:creationId xmlns:a16="http://schemas.microsoft.com/office/drawing/2014/main" id="{92F5BE95-FFB7-4475-B501-C493CEBB3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7951" r="9584" b="24312"/>
          <a:stretch/>
        </p:blipFill>
        <p:spPr bwMode="auto">
          <a:xfrm>
            <a:off x="2483141" y="520116"/>
            <a:ext cx="4504888" cy="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2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PN Font Preview">
            <a:extLst>
              <a:ext uri="{FF2B5EF4-FFF2-40B4-BE49-F238E27FC236}">
                <a16:creationId xmlns:a16="http://schemas.microsoft.com/office/drawing/2014/main" id="{92F5BE95-FFB7-4475-B501-C493CEBB3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7951" r="9584" b="24312"/>
          <a:stretch/>
        </p:blipFill>
        <p:spPr bwMode="auto">
          <a:xfrm>
            <a:off x="2364269" y="611556"/>
            <a:ext cx="4504888" cy="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rry hexagonal">
            <a:extLst>
              <a:ext uri="{FF2B5EF4-FFF2-40B4-BE49-F238E27FC236}">
                <a16:creationId xmlns:a16="http://schemas.microsoft.com/office/drawing/2014/main" id="{85C9FB90-F49B-4870-9218-DAA2E98E9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30" y="1944943"/>
            <a:ext cx="2653428" cy="25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urry heat map excluding restricted area">
            <a:extLst>
              <a:ext uri="{FF2B5EF4-FFF2-40B4-BE49-F238E27FC236}">
                <a16:creationId xmlns:a16="http://schemas.microsoft.com/office/drawing/2014/main" id="{E271A2C7-5DDE-409C-9A60-EAD5E77B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22" y="1946121"/>
            <a:ext cx="2730659" cy="25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correlation heat map nba">
            <a:extLst>
              <a:ext uri="{FF2B5EF4-FFF2-40B4-BE49-F238E27FC236}">
                <a16:creationId xmlns:a16="http://schemas.microsoft.com/office/drawing/2014/main" id="{16FA9E6D-D7EB-4FF6-B9E4-AABC81A5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37" y="1944943"/>
            <a:ext cx="3177071" cy="25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FA60-398C-4A8D-8659-E171B435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012" y="1792358"/>
            <a:ext cx="5788589" cy="4306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Determining project based on no dataset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Lack of (</a:t>
            </a:r>
            <a:r>
              <a:rPr lang="en-US" dirty="0" err="1"/>
              <a:t>x,y</a:t>
            </a:r>
            <a:r>
              <a:rPr lang="en-US" dirty="0"/>
              <a:t>) coordinates of shot taken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ESPN Font Preview">
            <a:extLst>
              <a:ext uri="{FF2B5EF4-FFF2-40B4-BE49-F238E27FC236}">
                <a16:creationId xmlns:a16="http://schemas.microsoft.com/office/drawing/2014/main" id="{0BF4EB3A-39F6-433C-948A-7DC8DD2D0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21454" r="15153" b="16679"/>
          <a:stretch/>
        </p:blipFill>
        <p:spPr bwMode="auto">
          <a:xfrm>
            <a:off x="2825495" y="566928"/>
            <a:ext cx="3849625" cy="5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3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SPN Font Preview">
            <a:extLst>
              <a:ext uri="{FF2B5EF4-FFF2-40B4-BE49-F238E27FC236}">
                <a16:creationId xmlns:a16="http://schemas.microsoft.com/office/drawing/2014/main" id="{08E5019D-4BB5-4120-B9F5-70C9ED53A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r="4875"/>
          <a:stretch/>
        </p:blipFill>
        <p:spPr bwMode="auto">
          <a:xfrm>
            <a:off x="2743199" y="2497455"/>
            <a:ext cx="491947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SPN Font Preview">
            <a:extLst>
              <a:ext uri="{FF2B5EF4-FFF2-40B4-BE49-F238E27FC236}">
                <a16:creationId xmlns:a16="http://schemas.microsoft.com/office/drawing/2014/main" id="{6169B51F-0F5F-43F1-9021-51A42F4CE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21111" r="6440" b="20000"/>
          <a:stretch/>
        </p:blipFill>
        <p:spPr bwMode="auto">
          <a:xfrm>
            <a:off x="2590800" y="709448"/>
            <a:ext cx="5180128" cy="5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o is the best Player in the NBA">
            <a:extLst>
              <a:ext uri="{FF2B5EF4-FFF2-40B4-BE49-F238E27FC236}">
                <a16:creationId xmlns:a16="http://schemas.microsoft.com/office/drawing/2014/main" id="{0443ECF8-D713-4B20-A733-7CAFBAF6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7248"/>
            <a:ext cx="7334250" cy="407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1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719E5-2E7B-4916-A1A6-A20D0CCED111}"/>
              </a:ext>
            </a:extLst>
          </p:cNvPr>
          <p:cNvSpPr txBox="1"/>
          <p:nvPr/>
        </p:nvSpPr>
        <p:spPr>
          <a:xfrm>
            <a:off x="828478" y="1635770"/>
            <a:ext cx="29110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Objective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Application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Who’s it for?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How to use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Insights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Future Goals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Challenges</a:t>
            </a:r>
          </a:p>
          <a:p>
            <a:pPr lvl="1"/>
            <a:endParaRPr lang="en-US" sz="2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253706" y="443427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holding a basketball&#10;&#10;Description automatically generated">
            <a:extLst>
              <a:ext uri="{FF2B5EF4-FFF2-40B4-BE49-F238E27FC236}">
                <a16:creationId xmlns:a16="http://schemas.microsoft.com/office/drawing/2014/main" id="{71D8FBE3-5F43-4194-AC9A-E77389A79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06" y="1635770"/>
            <a:ext cx="6253554" cy="43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272756" y="340845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36C2E40E-8A42-44BD-AF17-FA41BB9D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9046" r="13425" b="10519"/>
          <a:stretch/>
        </p:blipFill>
        <p:spPr>
          <a:xfrm>
            <a:off x="6096000" y="990600"/>
            <a:ext cx="3476626" cy="393382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F8902D-C100-4CC3-9FBF-99A797FDC86F}"/>
              </a:ext>
            </a:extLst>
          </p:cNvPr>
          <p:cNvSpPr/>
          <p:nvPr/>
        </p:nvSpPr>
        <p:spPr>
          <a:xfrm>
            <a:off x="4448928" y="1343025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ECB805-9E2C-4EBE-8BD5-8ECEE53B3072}"/>
              </a:ext>
            </a:extLst>
          </p:cNvPr>
          <p:cNvSpPr/>
          <p:nvPr/>
        </p:nvSpPr>
        <p:spPr>
          <a:xfrm>
            <a:off x="2483423" y="2239136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2E45986-A1D0-411D-BC0E-43C3614F675E}"/>
              </a:ext>
            </a:extLst>
          </p:cNvPr>
          <p:cNvSpPr/>
          <p:nvPr/>
        </p:nvSpPr>
        <p:spPr>
          <a:xfrm>
            <a:off x="1082386" y="3841560"/>
            <a:ext cx="1361322" cy="128990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9811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1359557" y="1516572"/>
            <a:ext cx="709803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National Basketball Association formed in 1949.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30 teams divided into two major conferences: Eastern &amp; Western conference.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Each team plays 82 games – 41 at home, 41 at away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30 Teams each generate $1.9 BN yearly (three times the valuation 5 years ago).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NBA Franchise generated $ 8 BN in revenue in 2019 across various platforms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F680E1B1-AAB8-458A-9D7C-0F6407E53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23822" r="12400" b="20397"/>
          <a:stretch/>
        </p:blipFill>
        <p:spPr bwMode="auto">
          <a:xfrm>
            <a:off x="3078759" y="570450"/>
            <a:ext cx="4152551" cy="4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2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1124665" y="1248125"/>
            <a:ext cx="709803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 Insight into various shooting statistics to fans and coaches for better decision-making purposes.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Made Vs. Miss shots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Away vs. Home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Best &amp; Worst Defenders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Optimal Shot Distance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Top 3 Point Shooters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Metrics: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Player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Defender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Shot Distance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Distance from defender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Missed vs. Made Shots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Type of shots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Location: Away or Home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ESPN Font Preview">
            <a:extLst>
              <a:ext uri="{FF2B5EF4-FFF2-40B4-BE49-F238E27FC236}">
                <a16:creationId xmlns:a16="http://schemas.microsoft.com/office/drawing/2014/main" id="{C188B68B-FEFA-4CFD-91BF-A4F3B39ED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21866" r="20990" b="22354"/>
          <a:stretch/>
        </p:blipFill>
        <p:spPr bwMode="auto">
          <a:xfrm>
            <a:off x="3330428" y="394281"/>
            <a:ext cx="3204595" cy="4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N Font Preview">
            <a:extLst>
              <a:ext uri="{FF2B5EF4-FFF2-40B4-BE49-F238E27FC236}">
                <a16:creationId xmlns:a16="http://schemas.microsoft.com/office/drawing/2014/main" id="{D9DB17C5-00E1-4362-8F23-B612C324A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2664" r="20386" b="11540"/>
          <a:stretch/>
        </p:blipFill>
        <p:spPr bwMode="auto">
          <a:xfrm>
            <a:off x="3345049" y="340845"/>
            <a:ext cx="3250647" cy="6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ame, sport, basketball&#10;&#10;Description automatically generated">
            <a:extLst>
              <a:ext uri="{FF2B5EF4-FFF2-40B4-BE49-F238E27FC236}">
                <a16:creationId xmlns:a16="http://schemas.microsoft.com/office/drawing/2014/main" id="{36C2E40E-8A42-44BD-AF17-FA41BB9D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t="9046" r="13425" b="10519"/>
          <a:stretch/>
        </p:blipFill>
        <p:spPr>
          <a:xfrm>
            <a:off x="6096000" y="990600"/>
            <a:ext cx="3476626" cy="393382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F8902D-C100-4CC3-9FBF-99A797FDC86F}"/>
              </a:ext>
            </a:extLst>
          </p:cNvPr>
          <p:cNvSpPr/>
          <p:nvPr/>
        </p:nvSpPr>
        <p:spPr>
          <a:xfrm>
            <a:off x="4448928" y="1343025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ECB805-9E2C-4EBE-8BD5-8ECEE53B3072}"/>
              </a:ext>
            </a:extLst>
          </p:cNvPr>
          <p:cNvSpPr/>
          <p:nvPr/>
        </p:nvSpPr>
        <p:spPr>
          <a:xfrm>
            <a:off x="2483423" y="2239136"/>
            <a:ext cx="1361322" cy="128990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2E45986-A1D0-411D-BC0E-43C3614F675E}"/>
              </a:ext>
            </a:extLst>
          </p:cNvPr>
          <p:cNvSpPr/>
          <p:nvPr/>
        </p:nvSpPr>
        <p:spPr>
          <a:xfrm>
            <a:off x="1082386" y="3841560"/>
            <a:ext cx="1361322" cy="1289907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5754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721993" y="828675"/>
            <a:ext cx="709803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Who’s it for?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Fantasy basketball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Coaches?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b="1" dirty="0"/>
              <a:t>What insights can you gain from the features?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Made vs. Miss Shots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Away vs. Home Games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Best &amp; Worst Defenders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Optimal Shot Distance 5-30 ft+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Top 100 3 Point Shooters in the league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8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A87AA-EA3F-41E2-8CF1-1C0A09923FE6}"/>
              </a:ext>
            </a:extLst>
          </p:cNvPr>
          <p:cNvSpPr txBox="1"/>
          <p:nvPr/>
        </p:nvSpPr>
        <p:spPr>
          <a:xfrm flipH="1">
            <a:off x="721993" y="828675"/>
            <a:ext cx="70980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How to use the app?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player from drop</a:t>
            </a:r>
            <a:br>
              <a:rPr lang="en-US" sz="2000" dirty="0"/>
            </a:br>
            <a:r>
              <a:rPr lang="en-US" sz="2000" dirty="0"/>
              <a:t>down menu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ESPN Font Preview">
            <a:extLst>
              <a:ext uri="{FF2B5EF4-FFF2-40B4-BE49-F238E27FC236}">
                <a16:creationId xmlns:a16="http://schemas.microsoft.com/office/drawing/2014/main" id="{0863A889-55C4-4719-8E0C-1F2E924F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t="21111" r="16441" b="24444"/>
          <a:stretch/>
        </p:blipFill>
        <p:spPr bwMode="auto">
          <a:xfrm>
            <a:off x="3514725" y="422731"/>
            <a:ext cx="37052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B4518-F2A2-407F-91F1-CD8BE8FD6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1" r="74844" b="48611"/>
          <a:stretch/>
        </p:blipFill>
        <p:spPr>
          <a:xfrm>
            <a:off x="4371975" y="1952625"/>
            <a:ext cx="4531909" cy="47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4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151</TotalTime>
  <Words>319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mike lim</dc:creator>
  <cp:lastModifiedBy>mike lim</cp:lastModifiedBy>
  <cp:revision>15</cp:revision>
  <dcterms:created xsi:type="dcterms:W3CDTF">2020-02-09T22:35:16Z</dcterms:created>
  <dcterms:modified xsi:type="dcterms:W3CDTF">2020-02-10T01:38:22Z</dcterms:modified>
</cp:coreProperties>
</file>