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4B6B-5019-4780-BEE8-228004A5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B2F5-8B0F-4F0D-86A5-F4FA6AD7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4B1F-205B-4DA1-B75A-FFEE0774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29AC-AE46-4566-9391-A2E2AFFB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F820-0CEB-40F0-9AA3-F0EDC98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E1E3-8A4C-4B5C-AE8F-937DE2D9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75E7-2D1B-4BB1-A665-7DC3AEB3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91E0-5687-4793-BBCB-1168CE67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90C5-AD8B-4013-93DC-C5A80EC6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4615-9AC8-4B1A-B670-921290F1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0A021-532A-424B-81D4-68BD66CB2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C3CDF-5CDA-4F3B-B132-7C33141C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2627-61C7-49E0-94F2-0C90714C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05BB-97A1-4603-B560-0E0C7E79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BD2D-4E0E-4E37-A024-EBE707DC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6F4F-F17B-4209-9732-B8D0CAE3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9EE7-A27D-4E18-B80F-727D2BBF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AB71-8CA6-4FC5-BCC7-20C7CC8F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A766-BAD3-457F-8062-5622544C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3943-B947-4D21-80A4-98AF2BE1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C05F-4CA0-4B30-9862-2A5C29EE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6ECE-8F35-4FAA-B495-69D0F867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8705-8B9A-4F61-B878-6C8C9558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2917-E612-41A3-9E9F-FF8005C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235-1472-4D32-AC22-27870DA7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F055-32BF-4DC2-82FE-63ACD91F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A3C8-8CF5-4F58-9928-63444B025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D082-F334-4183-8EA3-F4B010813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08F9-7DF1-421B-9881-24D5B369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CF70-BDAE-4905-95A4-8A7C7170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FB27E-283F-4D3E-BDA9-FA54B3B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0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5C82-8069-46F9-A739-4183E614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2F55-1C01-4B44-8DDF-82301D7C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EB1E1-90A7-4504-8BA3-AE6B5593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EC17E-33E4-4565-9A08-E67552FB2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48D72-CEA0-460E-B0C6-AE02D2B04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32B02-B5B1-41DC-9C94-020F1234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2A1B5-D104-4A42-ACD0-5B98FD3F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1641E-AAFF-4DD5-B0D4-8A80D2BE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47E1-3062-4525-B737-4422C288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273E1-139D-4540-A8BA-2670F6D0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334A4-F566-4267-90C7-92266B40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CB755-0323-40B9-8C82-D4D80307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0714B-AE2C-4146-9D66-78A5D76F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36F32-B085-4BD9-BD1D-F1CAD28E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75FA-0CE7-4E82-86A4-6EFA9876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FE6D-9B82-413F-8646-4900DB93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5112-8BCB-429C-A370-7E7BC32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D218-4440-4F53-B6AB-766D0A3E1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EEFDA-A13B-444A-BABD-5A9955B0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CDDB-6F09-4963-9286-6E9E67D5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FFED0-FDFC-4799-AC41-76E670C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B855-20AB-405A-B296-4C329906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3B67B-8AF9-4C9E-B06F-0EB6863BB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D613B-C498-4FAE-BE1F-5071F570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35F0-54EB-4157-9D61-3C8A8923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0C05-7A1F-4F1B-99C6-826AB52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16AAB-E6FF-4500-8815-F5D3EF26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099A6-7C24-4A8B-83D0-F592D3C9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621B-84EB-464B-BDE0-776B0BE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0F62-9D1A-42EA-B5C4-640BA9DB7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2846-4265-4BB4-BEDC-CA868F4EDCC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AD12-31CF-4355-913E-DF33CB0A4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A1BA-A655-4F5B-B63C-CDE946D8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C57489-EDD8-4DB0-8731-67724DE8E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1" t="15499" r="25771" b="43548"/>
          <a:stretch/>
        </p:blipFill>
        <p:spPr>
          <a:xfrm>
            <a:off x="350832" y="3429000"/>
            <a:ext cx="6083560" cy="2808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4F8EC-BE6A-42F9-9538-BBB47DCBA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1" t="14694" r="25599" b="46394"/>
          <a:stretch/>
        </p:blipFill>
        <p:spPr>
          <a:xfrm>
            <a:off x="350832" y="473996"/>
            <a:ext cx="6113214" cy="26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Mikaela Koutrouli</dc:creator>
  <cp:lastModifiedBy>Mikaela Koutrouli</cp:lastModifiedBy>
  <cp:revision>1</cp:revision>
  <dcterms:created xsi:type="dcterms:W3CDTF">2020-02-24T12:42:57Z</dcterms:created>
  <dcterms:modified xsi:type="dcterms:W3CDTF">2020-02-24T12:46:22Z</dcterms:modified>
</cp:coreProperties>
</file>