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&lt;日期/時間&gt;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&lt;頁尾&gt;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E4A19237-2F45-426C-8385-3399EEA4B28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&lt;編號&gt;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algn="ctr">
              <a:spcAft>
                <a:spcPts val="1060"/>
              </a:spcAft>
            </a:pP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請按這裡編輯大綱文字格式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zh-TW" sz="1800" spc="-1" strike="noStrike">
                <a:solidFill>
                  <a:srgbClr val="666666"/>
                </a:solidFill>
                <a:latin typeface="DejaVu Sans"/>
              </a:rPr>
              <a:t>第二個大綱層次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zh-TW" sz="1400" spc="-1" strike="noStrike">
                <a:solidFill>
                  <a:srgbClr val="666666"/>
                </a:solidFill>
                <a:latin typeface="DejaVu Sans"/>
              </a:rPr>
              <a:t>第三個大綱層次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zh-TW" sz="1000" spc="-1" strike="noStrike">
                <a:solidFill>
                  <a:srgbClr val="666666"/>
                </a:solidFill>
                <a:latin typeface="DejaVu Sans"/>
              </a:rPr>
              <a:t>第四個大綱層次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zh-TW" sz="800" spc="-1" strike="noStrike">
                <a:solidFill>
                  <a:srgbClr val="666666"/>
                </a:solidFill>
                <a:latin typeface="DejaVu Sans"/>
              </a:rPr>
              <a:t>第五個大綱層次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zh-TW" sz="600" spc="-1" strike="noStrike">
                <a:solidFill>
                  <a:srgbClr val="666666"/>
                </a:solidFill>
                <a:latin typeface="DejaVu Sans"/>
              </a:rPr>
              <a:t>第六個大綱層次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zh-TW" sz="600" spc="-1" strike="noStrike">
                <a:solidFill>
                  <a:srgbClr val="666666"/>
                </a:solidFill>
                <a:latin typeface="DejaVu Sans"/>
              </a:rPr>
              <a:t>第七個大綱層次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DejaVu Sans"/>
              </a:rPr>
              <a:t>請按這裡編輯題名文字格式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&lt;日期/時間&gt;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&lt;頁尾&gt;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A6C824F-7E01-4430-8C26-A37E2AD4C30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&lt;編號&gt;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2100" spc="-1" strike="noStrike">
                <a:solidFill>
                  <a:srgbClr val="333333"/>
                </a:solidFill>
                <a:latin typeface="DejaVu Sans"/>
              </a:rPr>
              <a:t>請按這裡編輯題名文字格式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666666"/>
                </a:solidFill>
                <a:latin typeface="DejaVu Sans"/>
              </a:rPr>
              <a:t>請按這裡編輯大綱文字格式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666666"/>
                </a:solidFill>
                <a:latin typeface="DejaVu Sans"/>
              </a:rPr>
              <a:t>第二個大綱層次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666666"/>
                </a:solidFill>
                <a:latin typeface="DejaVu Sans"/>
              </a:rPr>
              <a:t>第三個大綱層次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1000" spc="-1" strike="noStrike">
                <a:solidFill>
                  <a:srgbClr val="666666"/>
                </a:solidFill>
                <a:latin typeface="DejaVu Sans"/>
              </a:rPr>
              <a:t>第四個大綱層次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000" spc="-1" strike="noStrike">
                <a:solidFill>
                  <a:srgbClr val="666666"/>
                </a:solidFill>
                <a:latin typeface="DejaVu Sans"/>
              </a:rPr>
              <a:t>第五個大綱層次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000" spc="-1" strike="noStrike">
                <a:solidFill>
                  <a:srgbClr val="666666"/>
                </a:solidFill>
                <a:latin typeface="DejaVu Sans"/>
              </a:rPr>
              <a:t>第六個大綱層次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000" spc="-1" strike="noStrike">
                <a:solidFill>
                  <a:srgbClr val="666666"/>
                </a:solidFill>
                <a:latin typeface="DejaVu Sans"/>
              </a:rPr>
              <a:t>第七個大綱層次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2100" spc="-1" strike="noStrike">
                <a:solidFill>
                  <a:srgbClr val="333333"/>
                </a:solidFill>
                <a:latin typeface="DejaVu Sans"/>
              </a:rPr>
              <a:t>請按這裡編輯題名文字格式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666666"/>
                </a:solidFill>
                <a:latin typeface="DejaVu Sans"/>
              </a:rPr>
              <a:t>請按這裡編輯大綱文字格式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666666"/>
                </a:solidFill>
                <a:latin typeface="DejaVu Sans"/>
              </a:rPr>
              <a:t>第二個大綱層次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666666"/>
                </a:solidFill>
                <a:latin typeface="DejaVu Sans"/>
              </a:rPr>
              <a:t>第三個大綱層次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666666"/>
                </a:solidFill>
                <a:latin typeface="DejaVu Sans"/>
              </a:rPr>
              <a:t>第四個大綱層次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900" spc="-1" strike="noStrike">
                <a:solidFill>
                  <a:srgbClr val="666666"/>
                </a:solidFill>
                <a:latin typeface="DejaVu Sans"/>
              </a:rPr>
              <a:t>第五個大綱層次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900" spc="-1" strike="noStrike">
                <a:solidFill>
                  <a:srgbClr val="666666"/>
                </a:solidFill>
                <a:latin typeface="DejaVu Sans"/>
              </a:rPr>
              <a:t>第六個大綱層次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900" spc="-1" strike="noStrike">
                <a:solidFill>
                  <a:srgbClr val="666666"/>
                </a:solidFill>
                <a:latin typeface="DejaVu Sans"/>
              </a:rPr>
              <a:t>第七個大綱層次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&lt;日期/時間&gt;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&lt;頁尾&gt;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F22B89B-B33E-4CAA-8062-5D76BD61684A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&lt;編號&gt;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&lt;日期/時間&gt;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&lt;頁尾&gt;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4E2C125-5350-4404-8D91-8A069538346B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&lt;編號&gt;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請按這裡編輯題名文字格式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請按這裡編輯大綱文字格式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2100" spc="-1" strike="noStrike">
                <a:solidFill>
                  <a:srgbClr val="666666"/>
                </a:solidFill>
                <a:latin typeface="DejaVu Sans"/>
              </a:rPr>
              <a:t>第二個大綱層次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666666"/>
                </a:solidFill>
                <a:latin typeface="DejaVu Sans"/>
              </a:rPr>
              <a:t>第三個大綱層次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666666"/>
                </a:solidFill>
                <a:latin typeface="DejaVu Sans"/>
              </a:rPr>
              <a:t>第四個大綱層次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666666"/>
                </a:solidFill>
                <a:latin typeface="DejaVu Sans"/>
              </a:rPr>
              <a:t>第五個大綱層次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666666"/>
                </a:solidFill>
                <a:latin typeface="DejaVu Sans"/>
              </a:rPr>
              <a:t>第六個大綱層次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1500" spc="-1" strike="noStrike">
                <a:solidFill>
                  <a:srgbClr val="666666"/>
                </a:solidFill>
                <a:latin typeface="DejaVu Sans"/>
              </a:rPr>
              <a:t>第七個大綱層次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911240"/>
            <a:ext cx="256176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學員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羅孟宗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ctr">
              <a:buNone/>
            </a:pP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學號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:105670139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DejaVu Sans"/>
              </a:rPr>
              <a:t>聯成三民分校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zh-TW" sz="2900" spc="-1" strike="noStrike">
                <a:solidFill>
                  <a:srgbClr val="333333"/>
                </a:solidFill>
                <a:latin typeface="DejaVu Sans"/>
              </a:rPr>
              <a:t>題目：有四個數字：</a:t>
            </a:r>
            <a:r>
              <a:rPr b="0" lang="en-US" sz="2900" spc="-1" strike="noStrike">
                <a:solidFill>
                  <a:srgbClr val="333333"/>
                </a:solidFill>
                <a:latin typeface="DejaVu Sans"/>
              </a:rPr>
              <a:t>1</a:t>
            </a:r>
            <a:r>
              <a:rPr b="0" lang="zh-TW" sz="29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2900" spc="-1" strike="noStrike">
                <a:solidFill>
                  <a:srgbClr val="333333"/>
                </a:solidFill>
                <a:latin typeface="DejaVu Sans"/>
              </a:rPr>
              <a:t>2</a:t>
            </a:r>
            <a:r>
              <a:rPr b="0" lang="zh-TW" sz="29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2900" spc="-1" strike="noStrike">
                <a:solidFill>
                  <a:srgbClr val="333333"/>
                </a:solidFill>
                <a:latin typeface="DejaVu Sans"/>
              </a:rPr>
              <a:t>3</a:t>
            </a:r>
            <a:r>
              <a:rPr b="0" lang="zh-TW" sz="29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2900" spc="-1" strike="noStrike">
                <a:solidFill>
                  <a:srgbClr val="333333"/>
                </a:solidFill>
                <a:latin typeface="DejaVu Sans"/>
              </a:rPr>
              <a:t>4</a:t>
            </a:r>
            <a:r>
              <a:rPr b="0" lang="zh-TW" sz="2900" spc="-1" strike="noStrike">
                <a:solidFill>
                  <a:srgbClr val="333333"/>
                </a:solidFill>
                <a:latin typeface="DejaVu Sans"/>
              </a:rPr>
              <a:t>，能組成多少個互不相同且無重複數字的三位數？各是多少？</a:t>
            </a:r>
            <a:endParaRPr b="0" lang="en-US" sz="29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hundred = 100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ten = 10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one = 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num = 0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ans = []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i in range(1,5):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j in range(1,5):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k in range(1,5):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if i == j or j == k or k == i: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break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else: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ans.append(one*i + ten*j + hundred*k)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ans.append(one*j + ten*k + hundred*i)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ans.append(one*k + ten*i + hundred*j)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num += 3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可以組成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',num,'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種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')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print(ans)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1440000"/>
            <a:ext cx="8640000" cy="31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題目：企業發放的獎金根據利潤提成。利潤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(I)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低於或等於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萬元時，獎金可提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；</a:t>
            </a:r>
            <a:br/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利潤高於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萬元，低於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20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萬元時，低於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萬元的部分按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提成，高於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萬元的部分，可提成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7.5%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；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20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萬到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40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萬之間時，高於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20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萬元的部分，可提成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5%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；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40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萬到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60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萬之間時高於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40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萬元的部分，可提成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3% 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；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60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萬到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萬之間時，高於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60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萬元的部分，可提成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1.5%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，</a:t>
            </a:r>
            <a:br/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高於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萬元時，超過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100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萬元的部分按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1%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提成，</a:t>
            </a:r>
            <a:br/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從鍵盤輸入當月利潤</a:t>
            </a: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I</a:t>
            </a:r>
            <a:r>
              <a:rPr b="0" lang="zh-TW" sz="2400" spc="-1" strike="noStrike">
                <a:solidFill>
                  <a:srgbClr val="333333"/>
                </a:solidFill>
                <a:latin typeface="DejaVu Sans"/>
              </a:rPr>
              <a:t>，求應發放獎金總數？</a:t>
            </a:r>
            <a:endParaRPr b="0" lang="en-US" sz="24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請輸入當月利潤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if I &lt;= 100000: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I*0.1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&gt; 100000 and I &lt;= 200000: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100000*0.1 + (I-100000)*0.075 #10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萬內的獎金，加上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10~20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萬之中，超過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10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萬的獎金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&gt; 200000 and I &lt;= 400000: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17500 + (I-200000)*0.05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&gt; 400000 and I &lt;= 600000: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27500 + (I-400000)*0.03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&gt; 600000 and I &lt;= 1000000: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33500 + (I-600000)*0.015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&gt; 1000000: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bonus = 39500 + (I-1000000)*0.1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應發放獎金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:',int(bonus))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題目：輸入某年某月某日，判斷這一天是這一年的第幾天？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year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請輸入年份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month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請輸入月份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請輸入日期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#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當月份的天數用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表示，故月份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-1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#month -= 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days = 0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i in range(month):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if i == 1 or i == 3 or i == 5 or i == 7 or i == 8 or i == 10: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days += 31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== 4 or i == 6 or i == 9 or i == 11: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days += 30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== 2 and year % 4 == 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days += 29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elif i == 2 and year % 4 != 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days += 28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ans = days + day #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上個月之前的天數加上當月日期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print('%4d/%2d/%2d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是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%4d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的第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%3d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天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'%(year,month,day,year,ans))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題目：輸入三個整數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x,y,z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，請把這三個數由小到大輸出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number = list()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while len(number) &lt;3: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x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請輸入三個整數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if number.count(x) == 0: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number.append(x)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else: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數字重複，請輸入其他整數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')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leng = len(number)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i in range(leng-1):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j in range(leng-i-1): #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比較次數隨著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值遞減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#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如果前面數字大於後面數字，直接將兩者對調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if number[j] &gt; number[j+1]: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number[j+1],number[j] = number[j],number[j+1]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   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print(number)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31520" y="372240"/>
            <a:ext cx="8640000" cy="16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題目：印出費氏數列（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Fibonacci sequence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），又稱黃金分割數列，指的是這樣一個數列：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0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1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1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2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3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5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8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13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21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34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、……。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0000" y="2022120"/>
            <a:ext cx="8640000" cy="301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leng = int(input('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請輸入費式數列長度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:'))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F_seq = [0,1]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i in range(2,leng):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F_seq.append(F_seq[i-2] + F_seq[i-1])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print(F_seq)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題目：印出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9*9</a:t>
            </a:r>
            <a:r>
              <a:rPr b="0" lang="zh-TW" sz="3000" spc="-1" strike="noStrike">
                <a:solidFill>
                  <a:srgbClr val="333333"/>
                </a:solidFill>
                <a:latin typeface="DejaVu Sans"/>
              </a:rPr>
              <a:t>乘法表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#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以欄表示一個數字的倍數，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為第二個數字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i in range(1,10):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#j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為第一個數字，先印出第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i</a:t>
            </a:r>
            <a:r>
              <a:rPr b="0" lang="zh-TW" sz="2400" spc="-1" strike="noStrike">
                <a:solidFill>
                  <a:srgbClr val="666666"/>
                </a:solidFill>
                <a:latin typeface="DejaVu Sans"/>
              </a:rPr>
              <a:t>列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 j in range(2,10):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print('{}x{}={}'.format(j,i,i*j),end='\t')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   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print()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LibreOffice/7.2.7.2$Windows_X86_64 LibreOffice_project/8d71d29d553c0f7dcbfa38fbfda25ee34cce99a2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2023-06-01T20:40:40Z</dcterms:created>
  <dc:creator/>
  <dc:description/>
  <dc:language>zh-TW</dc:language>
  <cp:lastModifiedBy/>
  <dcterms:modified xsi:type="dcterms:W3CDTF">2023-06-01T21:00:11Z</dcterms:modified>
  <cp:revision>3</cp:revision>
  <dc:subject/>
  <dc:title>Focus</dc:title>
</cp:coreProperties>
</file>