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72" r:id="rId6"/>
    <p:sldId id="257" r:id="rId7"/>
    <p:sldId id="273"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36F552-54D6-49D4-91C7-C7B7B8CA8485}" v="720" dt="2021-07-13T00:31:18.782"/>
    <p1510:client id="{E967C139-96D5-4B00-BE90-7E8D7BC12321}" v="1104" dt="2021-07-13T01:08:14.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Lohr" userId="S::mlohr@my365.bellevue.edu::57fc1972-7ec2-4085-842a-2d1d029b54b1" providerId="AD" clId="Web-{E967C139-96D5-4B00-BE90-7E8D7BC12321}"/>
    <pc:docChg chg="addSld delSld modSld">
      <pc:chgData name="Michael Lohr" userId="S::mlohr@my365.bellevue.edu::57fc1972-7ec2-4085-842a-2d1d029b54b1" providerId="AD" clId="Web-{E967C139-96D5-4B00-BE90-7E8D7BC12321}" dt="2021-07-13T01:08:14.240" v="600" actId="20577"/>
      <pc:docMkLst>
        <pc:docMk/>
      </pc:docMkLst>
      <pc:sldChg chg="addSp delSp modSp mod setBg">
        <pc:chgData name="Michael Lohr" userId="S::mlohr@my365.bellevue.edu::57fc1972-7ec2-4085-842a-2d1d029b54b1" providerId="AD" clId="Web-{E967C139-96D5-4B00-BE90-7E8D7BC12321}" dt="2021-07-13T00:35:13.402" v="36" actId="1076"/>
        <pc:sldMkLst>
          <pc:docMk/>
          <pc:sldMk cId="29721885" sldId="260"/>
        </pc:sldMkLst>
        <pc:spChg chg="mod">
          <ac:chgData name="Michael Lohr" userId="S::mlohr@my365.bellevue.edu::57fc1972-7ec2-4085-842a-2d1d029b54b1" providerId="AD" clId="Web-{E967C139-96D5-4B00-BE90-7E8D7BC12321}" dt="2021-07-13T00:34:48.902" v="32"/>
          <ac:spMkLst>
            <pc:docMk/>
            <pc:sldMk cId="29721885" sldId="260"/>
            <ac:spMk id="2" creationId="{F8A61950-D614-4344-AD24-C3526F468D6E}"/>
          </ac:spMkLst>
        </pc:spChg>
        <pc:spChg chg="mod">
          <ac:chgData name="Michael Lohr" userId="S::mlohr@my365.bellevue.edu::57fc1972-7ec2-4085-842a-2d1d029b54b1" providerId="AD" clId="Web-{E967C139-96D5-4B00-BE90-7E8D7BC12321}" dt="2021-07-13T00:34:48.902" v="32"/>
          <ac:spMkLst>
            <pc:docMk/>
            <pc:sldMk cId="29721885" sldId="260"/>
            <ac:spMk id="3" creationId="{1E8CCA61-D4D1-4F82-A5AE-1CA988E8E6A5}"/>
          </ac:spMkLst>
        </pc:spChg>
        <pc:spChg chg="add del">
          <ac:chgData name="Michael Lohr" userId="S::mlohr@my365.bellevue.edu::57fc1972-7ec2-4085-842a-2d1d029b54b1" providerId="AD" clId="Web-{E967C139-96D5-4B00-BE90-7E8D7BC12321}" dt="2021-07-13T00:34:48.902" v="32"/>
          <ac:spMkLst>
            <pc:docMk/>
            <pc:sldMk cId="29721885" sldId="260"/>
            <ac:spMk id="9" creationId="{40C8693A-B687-4F5E-B86B-B4F11D52347E}"/>
          </ac:spMkLst>
        </pc:spChg>
        <pc:spChg chg="add del">
          <ac:chgData name="Michael Lohr" userId="S::mlohr@my365.bellevue.edu::57fc1972-7ec2-4085-842a-2d1d029b54b1" providerId="AD" clId="Web-{E967C139-96D5-4B00-BE90-7E8D7BC12321}" dt="2021-07-13T00:34:48.902" v="32"/>
          <ac:spMkLst>
            <pc:docMk/>
            <pc:sldMk cId="29721885" sldId="260"/>
            <ac:spMk id="15" creationId="{E7B58214-716F-43B8-8272-85CE2B9AB0B5}"/>
          </ac:spMkLst>
        </pc:spChg>
        <pc:spChg chg="add del">
          <ac:chgData name="Michael Lohr" userId="S::mlohr@my365.bellevue.edu::57fc1972-7ec2-4085-842a-2d1d029b54b1" providerId="AD" clId="Web-{E967C139-96D5-4B00-BE90-7E8D7BC12321}" dt="2021-07-13T00:34:48.902" v="32"/>
          <ac:spMkLst>
            <pc:docMk/>
            <pc:sldMk cId="29721885" sldId="260"/>
            <ac:spMk id="17" creationId="{2A5C070E-7DB1-4147-B6A8-D14B9C40E159}"/>
          </ac:spMkLst>
        </pc:spChg>
        <pc:spChg chg="add del">
          <ac:chgData name="Michael Lohr" userId="S::mlohr@my365.bellevue.edu::57fc1972-7ec2-4085-842a-2d1d029b54b1" providerId="AD" clId="Web-{E967C139-96D5-4B00-BE90-7E8D7BC12321}" dt="2021-07-13T00:34:48.902" v="32"/>
          <ac:spMkLst>
            <pc:docMk/>
            <pc:sldMk cId="29721885" sldId="260"/>
            <ac:spMk id="19" creationId="{A31070C9-36CD-4B65-8159-324995821FB9}"/>
          </ac:spMkLst>
        </pc:spChg>
        <pc:spChg chg="add del">
          <ac:chgData name="Michael Lohr" userId="S::mlohr@my365.bellevue.edu::57fc1972-7ec2-4085-842a-2d1d029b54b1" providerId="AD" clId="Web-{E967C139-96D5-4B00-BE90-7E8D7BC12321}" dt="2021-07-13T00:34:48.902" v="32"/>
          <ac:spMkLst>
            <pc:docMk/>
            <pc:sldMk cId="29721885" sldId="260"/>
            <ac:spMk id="21" creationId="{89C35FB2-5194-4BE0-92D0-464E2B7116C7}"/>
          </ac:spMkLst>
        </pc:spChg>
        <pc:picChg chg="mod">
          <ac:chgData name="Michael Lohr" userId="S::mlohr@my365.bellevue.edu::57fc1972-7ec2-4085-842a-2d1d029b54b1" providerId="AD" clId="Web-{E967C139-96D5-4B00-BE90-7E8D7BC12321}" dt="2021-07-13T00:35:13.402" v="36" actId="1076"/>
          <ac:picMkLst>
            <pc:docMk/>
            <pc:sldMk cId="29721885" sldId="260"/>
            <ac:picMk id="4" creationId="{6A5680D0-5915-4960-B2EE-C617C815D1BB}"/>
          </ac:picMkLst>
        </pc:picChg>
        <pc:picChg chg="add del">
          <ac:chgData name="Michael Lohr" userId="S::mlohr@my365.bellevue.edu::57fc1972-7ec2-4085-842a-2d1d029b54b1" providerId="AD" clId="Web-{E967C139-96D5-4B00-BE90-7E8D7BC12321}" dt="2021-07-13T00:34:48.902" v="32"/>
          <ac:picMkLst>
            <pc:docMk/>
            <pc:sldMk cId="29721885" sldId="260"/>
            <ac:picMk id="11" creationId="{D51084F9-D042-49BE-9E1A-43E583B98FCC}"/>
          </ac:picMkLst>
        </pc:picChg>
        <pc:picChg chg="add del">
          <ac:chgData name="Michael Lohr" userId="S::mlohr@my365.bellevue.edu::57fc1972-7ec2-4085-842a-2d1d029b54b1" providerId="AD" clId="Web-{E967C139-96D5-4B00-BE90-7E8D7BC12321}" dt="2021-07-13T00:34:48.902" v="32"/>
          <ac:picMkLst>
            <pc:docMk/>
            <pc:sldMk cId="29721885" sldId="260"/>
            <ac:picMk id="13" creationId="{EE65CA45-264D-4FD3-9249-3CB04EC97E80}"/>
          </ac:picMkLst>
        </pc:picChg>
      </pc:sldChg>
      <pc:sldChg chg="modSp">
        <pc:chgData name="Michael Lohr" userId="S::mlohr@my365.bellevue.edu::57fc1972-7ec2-4085-842a-2d1d029b54b1" providerId="AD" clId="Web-{E967C139-96D5-4B00-BE90-7E8D7BC12321}" dt="2021-07-13T00:51:34.555" v="389" actId="20577"/>
        <pc:sldMkLst>
          <pc:docMk/>
          <pc:sldMk cId="256301468" sldId="261"/>
        </pc:sldMkLst>
        <pc:spChg chg="mod">
          <ac:chgData name="Michael Lohr" userId="S::mlohr@my365.bellevue.edu::57fc1972-7ec2-4085-842a-2d1d029b54b1" providerId="AD" clId="Web-{E967C139-96D5-4B00-BE90-7E8D7BC12321}" dt="2021-07-13T00:51:34.555" v="389" actId="20577"/>
          <ac:spMkLst>
            <pc:docMk/>
            <pc:sldMk cId="256301468" sldId="261"/>
            <ac:spMk id="2" creationId="{6C308020-9613-4D04-890D-6145082C5DA5}"/>
          </ac:spMkLst>
        </pc:spChg>
      </pc:sldChg>
      <pc:sldChg chg="addSp delSp modSp">
        <pc:chgData name="Michael Lohr" userId="S::mlohr@my365.bellevue.edu::57fc1972-7ec2-4085-842a-2d1d029b54b1" providerId="AD" clId="Web-{E967C139-96D5-4B00-BE90-7E8D7BC12321}" dt="2021-07-13T01:08:14.240" v="600" actId="20577"/>
        <pc:sldMkLst>
          <pc:docMk/>
          <pc:sldMk cId="3435619707" sldId="262"/>
        </pc:sldMkLst>
        <pc:spChg chg="mod">
          <ac:chgData name="Michael Lohr" userId="S::mlohr@my365.bellevue.edu::57fc1972-7ec2-4085-842a-2d1d029b54b1" providerId="AD" clId="Web-{E967C139-96D5-4B00-BE90-7E8D7BC12321}" dt="2021-07-13T01:08:14.240" v="600" actId="20577"/>
          <ac:spMkLst>
            <pc:docMk/>
            <pc:sldMk cId="3435619707" sldId="262"/>
            <ac:spMk id="3" creationId="{399768A2-AC03-4793-B504-091675463B60}"/>
          </ac:spMkLst>
        </pc:spChg>
        <pc:picChg chg="mod">
          <ac:chgData name="Michael Lohr" userId="S::mlohr@my365.bellevue.edu::57fc1972-7ec2-4085-842a-2d1d029b54b1" providerId="AD" clId="Web-{E967C139-96D5-4B00-BE90-7E8D7BC12321}" dt="2021-07-13T01:06:07.007" v="581" actId="1076"/>
          <ac:picMkLst>
            <pc:docMk/>
            <pc:sldMk cId="3435619707" sldId="262"/>
            <ac:picMk id="4" creationId="{69E0CEE2-DD10-4F1C-911A-62879160ABAA}"/>
          </ac:picMkLst>
        </pc:picChg>
        <pc:picChg chg="del">
          <ac:chgData name="Michael Lohr" userId="S::mlohr@my365.bellevue.edu::57fc1972-7ec2-4085-842a-2d1d029b54b1" providerId="AD" clId="Web-{E967C139-96D5-4B00-BE90-7E8D7BC12321}" dt="2021-07-13T01:06:08.771" v="582"/>
          <ac:picMkLst>
            <pc:docMk/>
            <pc:sldMk cId="3435619707" sldId="262"/>
            <ac:picMk id="5" creationId="{4236E30B-3ECB-4A7F-8268-121BEE7A211C}"/>
          </ac:picMkLst>
        </pc:picChg>
        <pc:picChg chg="add mod">
          <ac:chgData name="Michael Lohr" userId="S::mlohr@my365.bellevue.edu::57fc1972-7ec2-4085-842a-2d1d029b54b1" providerId="AD" clId="Web-{E967C139-96D5-4B00-BE90-7E8D7BC12321}" dt="2021-07-13T01:07:46.193" v="595" actId="1076"/>
          <ac:picMkLst>
            <pc:docMk/>
            <pc:sldMk cId="3435619707" sldId="262"/>
            <ac:picMk id="6" creationId="{0C6297DA-EDDA-4E71-8240-062F253C4D7D}"/>
          </ac:picMkLst>
        </pc:picChg>
      </pc:sldChg>
      <pc:sldChg chg="addSp modSp new mod setBg">
        <pc:chgData name="Michael Lohr" userId="S::mlohr@my365.bellevue.edu::57fc1972-7ec2-4085-842a-2d1d029b54b1" providerId="AD" clId="Web-{E967C139-96D5-4B00-BE90-7E8D7BC12321}" dt="2021-07-13T01:02:53.928" v="534" actId="14100"/>
        <pc:sldMkLst>
          <pc:docMk/>
          <pc:sldMk cId="151212257" sldId="264"/>
        </pc:sldMkLst>
        <pc:spChg chg="mod">
          <ac:chgData name="Michael Lohr" userId="S::mlohr@my365.bellevue.edu::57fc1972-7ec2-4085-842a-2d1d029b54b1" providerId="AD" clId="Web-{E967C139-96D5-4B00-BE90-7E8D7BC12321}" dt="2021-07-13T00:34:24.684" v="28"/>
          <ac:spMkLst>
            <pc:docMk/>
            <pc:sldMk cId="151212257" sldId="264"/>
            <ac:spMk id="2" creationId="{CE1ADC8E-62CB-4491-A4A1-EAA4EA5B0A48}"/>
          </ac:spMkLst>
        </pc:spChg>
        <pc:spChg chg="mod">
          <ac:chgData name="Michael Lohr" userId="S::mlohr@my365.bellevue.edu::57fc1972-7ec2-4085-842a-2d1d029b54b1" providerId="AD" clId="Web-{E967C139-96D5-4B00-BE90-7E8D7BC12321}" dt="2021-07-13T00:34:24.684" v="28"/>
          <ac:spMkLst>
            <pc:docMk/>
            <pc:sldMk cId="151212257" sldId="264"/>
            <ac:spMk id="3" creationId="{7CC89554-E4A5-449A-BD46-1439FF8F4553}"/>
          </ac:spMkLst>
        </pc:spChg>
        <pc:spChg chg="add">
          <ac:chgData name="Michael Lohr" userId="S::mlohr@my365.bellevue.edu::57fc1972-7ec2-4085-842a-2d1d029b54b1" providerId="AD" clId="Web-{E967C139-96D5-4B00-BE90-7E8D7BC12321}" dt="2021-07-13T00:34:24.684" v="28"/>
          <ac:spMkLst>
            <pc:docMk/>
            <pc:sldMk cId="151212257" sldId="264"/>
            <ac:spMk id="9" creationId="{40C8693A-B687-4F5E-B86B-B4F11D52347E}"/>
          </ac:spMkLst>
        </pc:spChg>
        <pc:spChg chg="add">
          <ac:chgData name="Michael Lohr" userId="S::mlohr@my365.bellevue.edu::57fc1972-7ec2-4085-842a-2d1d029b54b1" providerId="AD" clId="Web-{E967C139-96D5-4B00-BE90-7E8D7BC12321}" dt="2021-07-13T00:34:24.684" v="28"/>
          <ac:spMkLst>
            <pc:docMk/>
            <pc:sldMk cId="151212257" sldId="264"/>
            <ac:spMk id="15" creationId="{E7B58214-716F-43B8-8272-85CE2B9AB0B5}"/>
          </ac:spMkLst>
        </pc:spChg>
        <pc:spChg chg="add">
          <ac:chgData name="Michael Lohr" userId="S::mlohr@my365.bellevue.edu::57fc1972-7ec2-4085-842a-2d1d029b54b1" providerId="AD" clId="Web-{E967C139-96D5-4B00-BE90-7E8D7BC12321}" dt="2021-07-13T00:34:24.684" v="28"/>
          <ac:spMkLst>
            <pc:docMk/>
            <pc:sldMk cId="151212257" sldId="264"/>
            <ac:spMk id="17" creationId="{2A5C070E-7DB1-4147-B6A8-D14B9C40E159}"/>
          </ac:spMkLst>
        </pc:spChg>
        <pc:spChg chg="add">
          <ac:chgData name="Michael Lohr" userId="S::mlohr@my365.bellevue.edu::57fc1972-7ec2-4085-842a-2d1d029b54b1" providerId="AD" clId="Web-{E967C139-96D5-4B00-BE90-7E8D7BC12321}" dt="2021-07-13T00:34:24.684" v="28"/>
          <ac:spMkLst>
            <pc:docMk/>
            <pc:sldMk cId="151212257" sldId="264"/>
            <ac:spMk id="19" creationId="{A31070C9-36CD-4B65-8159-324995821FB9}"/>
          </ac:spMkLst>
        </pc:spChg>
        <pc:spChg chg="add">
          <ac:chgData name="Michael Lohr" userId="S::mlohr@my365.bellevue.edu::57fc1972-7ec2-4085-842a-2d1d029b54b1" providerId="AD" clId="Web-{E967C139-96D5-4B00-BE90-7E8D7BC12321}" dt="2021-07-13T00:34:24.684" v="28"/>
          <ac:spMkLst>
            <pc:docMk/>
            <pc:sldMk cId="151212257" sldId="264"/>
            <ac:spMk id="21" creationId="{89C35FB2-5194-4BE0-92D0-464E2B7116C7}"/>
          </ac:spMkLst>
        </pc:spChg>
        <pc:picChg chg="add mod">
          <ac:chgData name="Michael Lohr" userId="S::mlohr@my365.bellevue.edu::57fc1972-7ec2-4085-842a-2d1d029b54b1" providerId="AD" clId="Web-{E967C139-96D5-4B00-BE90-7E8D7BC12321}" dt="2021-07-13T01:02:53.928" v="534" actId="14100"/>
          <ac:picMkLst>
            <pc:docMk/>
            <pc:sldMk cId="151212257" sldId="264"/>
            <ac:picMk id="4" creationId="{F95EC0EE-6CBC-422B-B637-75DD3A1BC39D}"/>
          </ac:picMkLst>
        </pc:picChg>
        <pc:picChg chg="add">
          <ac:chgData name="Michael Lohr" userId="S::mlohr@my365.bellevue.edu::57fc1972-7ec2-4085-842a-2d1d029b54b1" providerId="AD" clId="Web-{E967C139-96D5-4B00-BE90-7E8D7BC12321}" dt="2021-07-13T00:34:24.684" v="28"/>
          <ac:picMkLst>
            <pc:docMk/>
            <pc:sldMk cId="151212257" sldId="264"/>
            <ac:picMk id="11" creationId="{D51084F9-D042-49BE-9E1A-43E583B98FCC}"/>
          </ac:picMkLst>
        </pc:picChg>
        <pc:picChg chg="add">
          <ac:chgData name="Michael Lohr" userId="S::mlohr@my365.bellevue.edu::57fc1972-7ec2-4085-842a-2d1d029b54b1" providerId="AD" clId="Web-{E967C139-96D5-4B00-BE90-7E8D7BC12321}" dt="2021-07-13T00:34:24.684" v="28"/>
          <ac:picMkLst>
            <pc:docMk/>
            <pc:sldMk cId="151212257" sldId="264"/>
            <ac:picMk id="13" creationId="{EE65CA45-264D-4FD3-9249-3CB04EC97E80}"/>
          </ac:picMkLst>
        </pc:picChg>
      </pc:sldChg>
      <pc:sldChg chg="addSp delSp modSp new mod setBg">
        <pc:chgData name="Michael Lohr" userId="S::mlohr@my365.bellevue.edu::57fc1972-7ec2-4085-842a-2d1d029b54b1" providerId="AD" clId="Web-{E967C139-96D5-4B00-BE90-7E8D7BC12321}" dt="2021-07-13T00:51:21.087" v="380" actId="20577"/>
        <pc:sldMkLst>
          <pc:docMk/>
          <pc:sldMk cId="3730421136" sldId="265"/>
        </pc:sldMkLst>
        <pc:spChg chg="mod">
          <ac:chgData name="Michael Lohr" userId="S::mlohr@my365.bellevue.edu::57fc1972-7ec2-4085-842a-2d1d029b54b1" providerId="AD" clId="Web-{E967C139-96D5-4B00-BE90-7E8D7BC12321}" dt="2021-07-13T00:51:21.087" v="380" actId="20577"/>
          <ac:spMkLst>
            <pc:docMk/>
            <pc:sldMk cId="3730421136" sldId="265"/>
            <ac:spMk id="2" creationId="{0EB91A89-4230-40AE-8B25-51AEE92B14F4}"/>
          </ac:spMkLst>
        </pc:spChg>
        <pc:spChg chg="del">
          <ac:chgData name="Michael Lohr" userId="S::mlohr@my365.bellevue.edu::57fc1972-7ec2-4085-842a-2d1d029b54b1" providerId="AD" clId="Web-{E967C139-96D5-4B00-BE90-7E8D7BC12321}" dt="2021-07-13T00:36:08.574" v="38"/>
          <ac:spMkLst>
            <pc:docMk/>
            <pc:sldMk cId="3730421136" sldId="265"/>
            <ac:spMk id="3" creationId="{B2FB87AE-B915-4466-8CEA-A0EE1D3117CE}"/>
          </ac:spMkLst>
        </pc:spChg>
        <pc:spChg chg="add del">
          <ac:chgData name="Michael Lohr" userId="S::mlohr@my365.bellevue.edu::57fc1972-7ec2-4085-842a-2d1d029b54b1" providerId="AD" clId="Web-{E967C139-96D5-4B00-BE90-7E8D7BC12321}" dt="2021-07-13T00:37:05.214" v="70"/>
          <ac:spMkLst>
            <pc:docMk/>
            <pc:sldMk cId="3730421136" sldId="265"/>
            <ac:spMk id="13" creationId="{8DA14841-53A4-4935-BE65-C8373B8A6D06}"/>
          </ac:spMkLst>
        </pc:spChg>
        <pc:spChg chg="add del">
          <ac:chgData name="Michael Lohr" userId="S::mlohr@my365.bellevue.edu::57fc1972-7ec2-4085-842a-2d1d029b54b1" providerId="AD" clId="Web-{E967C139-96D5-4B00-BE90-7E8D7BC12321}" dt="2021-07-13T00:37:05.214" v="70"/>
          <ac:spMkLst>
            <pc:docMk/>
            <pc:sldMk cId="3730421136" sldId="265"/>
            <ac:spMk id="15" creationId="{9877C2CF-B2DD-41C8-8B5E-152673376B41}"/>
          </ac:spMkLst>
        </pc:spChg>
        <pc:spChg chg="add del">
          <ac:chgData name="Michael Lohr" userId="S::mlohr@my365.bellevue.edu::57fc1972-7ec2-4085-842a-2d1d029b54b1" providerId="AD" clId="Web-{E967C139-96D5-4B00-BE90-7E8D7BC12321}" dt="2021-07-13T00:37:05.214" v="70"/>
          <ac:spMkLst>
            <pc:docMk/>
            <pc:sldMk cId="3730421136" sldId="265"/>
            <ac:spMk id="17" creationId="{D377EE36-E59D-4778-8F99-4B470DA4A306}"/>
          </ac:spMkLst>
        </pc:spChg>
        <pc:spChg chg="add del">
          <ac:chgData name="Michael Lohr" userId="S::mlohr@my365.bellevue.edu::57fc1972-7ec2-4085-842a-2d1d029b54b1" providerId="AD" clId="Web-{E967C139-96D5-4B00-BE90-7E8D7BC12321}" dt="2021-07-13T00:37:05.214" v="70"/>
          <ac:spMkLst>
            <pc:docMk/>
            <pc:sldMk cId="3730421136" sldId="265"/>
            <ac:spMk id="19" creationId="{2586C6C5-47AF-450A-932D-880EF823E596}"/>
          </ac:spMkLst>
        </pc:spChg>
        <pc:spChg chg="add del">
          <ac:chgData name="Michael Lohr" userId="S::mlohr@my365.bellevue.edu::57fc1972-7ec2-4085-842a-2d1d029b54b1" providerId="AD" clId="Web-{E967C139-96D5-4B00-BE90-7E8D7BC12321}" dt="2021-07-13T00:37:05.214" v="70"/>
          <ac:spMkLst>
            <pc:docMk/>
            <pc:sldMk cId="3730421136" sldId="265"/>
            <ac:spMk id="21" creationId="{A587901A-AA64-4940-9803-F67677851150}"/>
          </ac:spMkLst>
        </pc:spChg>
        <pc:spChg chg="add del">
          <ac:chgData name="Michael Lohr" userId="S::mlohr@my365.bellevue.edu::57fc1972-7ec2-4085-842a-2d1d029b54b1" providerId="AD" clId="Web-{E967C139-96D5-4B00-BE90-7E8D7BC12321}" dt="2021-07-13T00:37:05.214" v="70"/>
          <ac:spMkLst>
            <pc:docMk/>
            <pc:sldMk cId="3730421136" sldId="265"/>
            <ac:spMk id="23" creationId="{4DA9E8CC-6C73-43E6-AF09-B4B1083BCDC7}"/>
          </ac:spMkLst>
        </pc:spChg>
        <pc:spChg chg="add del">
          <ac:chgData name="Michael Lohr" userId="S::mlohr@my365.bellevue.edu::57fc1972-7ec2-4085-842a-2d1d029b54b1" providerId="AD" clId="Web-{E967C139-96D5-4B00-BE90-7E8D7BC12321}" dt="2021-07-13T00:37:05.214" v="70"/>
          <ac:spMkLst>
            <pc:docMk/>
            <pc:sldMk cId="3730421136" sldId="265"/>
            <ac:spMk id="29" creationId="{113E1A2F-E5D7-4888-BA8C-1CDDC7CE2328}"/>
          </ac:spMkLst>
        </pc:spChg>
        <pc:spChg chg="add del">
          <ac:chgData name="Michael Lohr" userId="S::mlohr@my365.bellevue.edu::57fc1972-7ec2-4085-842a-2d1d029b54b1" providerId="AD" clId="Web-{E967C139-96D5-4B00-BE90-7E8D7BC12321}" dt="2021-07-13T00:37:05.214" v="70"/>
          <ac:spMkLst>
            <pc:docMk/>
            <pc:sldMk cId="3730421136" sldId="265"/>
            <ac:spMk id="31" creationId="{F625649A-4F9D-4D90-8F0A-433D7A1F685F}"/>
          </ac:spMkLst>
        </pc:spChg>
        <pc:spChg chg="add del">
          <ac:chgData name="Michael Lohr" userId="S::mlohr@my365.bellevue.edu::57fc1972-7ec2-4085-842a-2d1d029b54b1" providerId="AD" clId="Web-{E967C139-96D5-4B00-BE90-7E8D7BC12321}" dt="2021-07-13T00:37:05.214" v="70"/>
          <ac:spMkLst>
            <pc:docMk/>
            <pc:sldMk cId="3730421136" sldId="265"/>
            <ac:spMk id="33" creationId="{B6F31202-25B1-43E6-94C1-CDCAFFE33CE9}"/>
          </ac:spMkLst>
        </pc:spChg>
        <pc:spChg chg="add del">
          <ac:chgData name="Michael Lohr" userId="S::mlohr@my365.bellevue.edu::57fc1972-7ec2-4085-842a-2d1d029b54b1" providerId="AD" clId="Web-{E967C139-96D5-4B00-BE90-7E8D7BC12321}" dt="2021-07-13T00:37:05.214" v="70"/>
          <ac:spMkLst>
            <pc:docMk/>
            <pc:sldMk cId="3730421136" sldId="265"/>
            <ac:spMk id="35" creationId="{588507C5-B772-411D-B50E-0C075AD253C4}"/>
          </ac:spMkLst>
        </pc:spChg>
        <pc:picChg chg="add mod ord">
          <ac:chgData name="Michael Lohr" userId="S::mlohr@my365.bellevue.edu::57fc1972-7ec2-4085-842a-2d1d029b54b1" providerId="AD" clId="Web-{E967C139-96D5-4B00-BE90-7E8D7BC12321}" dt="2021-07-13T00:37:25.277" v="75" actId="1076"/>
          <ac:picMkLst>
            <pc:docMk/>
            <pc:sldMk cId="3730421136" sldId="265"/>
            <ac:picMk id="4" creationId="{8376CBC7-E9FC-4927-BB69-FF8C07FC1EA2}"/>
          </ac:picMkLst>
        </pc:picChg>
        <pc:picChg chg="add del">
          <ac:chgData name="Michael Lohr" userId="S::mlohr@my365.bellevue.edu::57fc1972-7ec2-4085-842a-2d1d029b54b1" providerId="AD" clId="Web-{E967C139-96D5-4B00-BE90-7E8D7BC12321}" dt="2021-07-13T00:37:05.214" v="70"/>
          <ac:picMkLst>
            <pc:docMk/>
            <pc:sldMk cId="3730421136" sldId="265"/>
            <ac:picMk id="9" creationId="{2FA3880A-8D8F-466C-A4A1-F07BCDD3719C}"/>
          </ac:picMkLst>
        </pc:picChg>
        <pc:picChg chg="add del">
          <ac:chgData name="Michael Lohr" userId="S::mlohr@my365.bellevue.edu::57fc1972-7ec2-4085-842a-2d1d029b54b1" providerId="AD" clId="Web-{E967C139-96D5-4B00-BE90-7E8D7BC12321}" dt="2021-07-13T00:37:05.214" v="70"/>
          <ac:picMkLst>
            <pc:docMk/>
            <pc:sldMk cId="3730421136" sldId="265"/>
            <ac:picMk id="11" creationId="{3C0A64CB-20A1-4508-B568-284EB04F78EE}"/>
          </ac:picMkLst>
        </pc:picChg>
        <pc:picChg chg="add del">
          <ac:chgData name="Michael Lohr" userId="S::mlohr@my365.bellevue.edu::57fc1972-7ec2-4085-842a-2d1d029b54b1" providerId="AD" clId="Web-{E967C139-96D5-4B00-BE90-7E8D7BC12321}" dt="2021-07-13T00:37:05.214" v="70"/>
          <ac:picMkLst>
            <pc:docMk/>
            <pc:sldMk cId="3730421136" sldId="265"/>
            <ac:picMk id="25" creationId="{C6DFF5FD-BEF9-4B06-B7C2-58C5CFC92B34}"/>
          </ac:picMkLst>
        </pc:picChg>
        <pc:picChg chg="add del">
          <ac:chgData name="Michael Lohr" userId="S::mlohr@my365.bellevue.edu::57fc1972-7ec2-4085-842a-2d1d029b54b1" providerId="AD" clId="Web-{E967C139-96D5-4B00-BE90-7E8D7BC12321}" dt="2021-07-13T00:37:05.214" v="70"/>
          <ac:picMkLst>
            <pc:docMk/>
            <pc:sldMk cId="3730421136" sldId="265"/>
            <ac:picMk id="27" creationId="{C9A18D1D-88E7-41EF-892F-C99BDEEE5E78}"/>
          </ac:picMkLst>
        </pc:picChg>
      </pc:sldChg>
      <pc:sldChg chg="addSp modSp new mod setBg">
        <pc:chgData name="Michael Lohr" userId="S::mlohr@my365.bellevue.edu::57fc1972-7ec2-4085-842a-2d1d029b54b1" providerId="AD" clId="Web-{E967C139-96D5-4B00-BE90-7E8D7BC12321}" dt="2021-07-13T00:49:28.056" v="347" actId="20577"/>
        <pc:sldMkLst>
          <pc:docMk/>
          <pc:sldMk cId="4109651922" sldId="266"/>
        </pc:sldMkLst>
        <pc:spChg chg="mod">
          <ac:chgData name="Michael Lohr" userId="S::mlohr@my365.bellevue.edu::57fc1972-7ec2-4085-842a-2d1d029b54b1" providerId="AD" clId="Web-{E967C139-96D5-4B00-BE90-7E8D7BC12321}" dt="2021-07-13T00:46:07.666" v="227"/>
          <ac:spMkLst>
            <pc:docMk/>
            <pc:sldMk cId="4109651922" sldId="266"/>
            <ac:spMk id="2" creationId="{6A1B3644-F737-4D11-AB01-3A447A41E6FA}"/>
          </ac:spMkLst>
        </pc:spChg>
        <pc:spChg chg="mod">
          <ac:chgData name="Michael Lohr" userId="S::mlohr@my365.bellevue.edu::57fc1972-7ec2-4085-842a-2d1d029b54b1" providerId="AD" clId="Web-{E967C139-96D5-4B00-BE90-7E8D7BC12321}" dt="2021-07-13T00:49:28.056" v="347" actId="20577"/>
          <ac:spMkLst>
            <pc:docMk/>
            <pc:sldMk cId="4109651922" sldId="266"/>
            <ac:spMk id="3" creationId="{1CF3629A-2C48-474F-AB0B-F2696C4F2C2B}"/>
          </ac:spMkLst>
        </pc:spChg>
        <pc:spChg chg="add mod">
          <ac:chgData name="Michael Lohr" userId="S::mlohr@my365.bellevue.edu::57fc1972-7ec2-4085-842a-2d1d029b54b1" providerId="AD" clId="Web-{E967C139-96D5-4B00-BE90-7E8D7BC12321}" dt="2021-07-13T00:49:23.306" v="346" actId="20577"/>
          <ac:spMkLst>
            <pc:docMk/>
            <pc:sldMk cId="4109651922" sldId="266"/>
            <ac:spMk id="5" creationId="{DCEC348E-5F18-4CFB-AD86-51A67A413E5E}"/>
          </ac:spMkLst>
        </pc:spChg>
        <pc:spChg chg="add">
          <ac:chgData name="Michael Lohr" userId="S::mlohr@my365.bellevue.edu::57fc1972-7ec2-4085-842a-2d1d029b54b1" providerId="AD" clId="Web-{E967C139-96D5-4B00-BE90-7E8D7BC12321}" dt="2021-07-13T00:46:07.666" v="227"/>
          <ac:spMkLst>
            <pc:docMk/>
            <pc:sldMk cId="4109651922" sldId="266"/>
            <ac:spMk id="9" creationId="{9B0F3308-12C4-4DD7-ABB4-D0DFAA3CF6DE}"/>
          </ac:spMkLst>
        </pc:spChg>
        <pc:spChg chg="add">
          <ac:chgData name="Michael Lohr" userId="S::mlohr@my365.bellevue.edu::57fc1972-7ec2-4085-842a-2d1d029b54b1" providerId="AD" clId="Web-{E967C139-96D5-4B00-BE90-7E8D7BC12321}" dt="2021-07-13T00:46:07.666" v="227"/>
          <ac:spMkLst>
            <pc:docMk/>
            <pc:sldMk cId="4109651922" sldId="266"/>
            <ac:spMk id="15" creationId="{73AFD74C-283C-45BD-885B-6E6635E4B3F1}"/>
          </ac:spMkLst>
        </pc:spChg>
        <pc:spChg chg="add">
          <ac:chgData name="Michael Lohr" userId="S::mlohr@my365.bellevue.edu::57fc1972-7ec2-4085-842a-2d1d029b54b1" providerId="AD" clId="Web-{E967C139-96D5-4B00-BE90-7E8D7BC12321}" dt="2021-07-13T00:46:07.666" v="227"/>
          <ac:spMkLst>
            <pc:docMk/>
            <pc:sldMk cId="4109651922" sldId="266"/>
            <ac:spMk id="17" creationId="{CE3DE725-FEB0-422F-BDBA-A29C95768A3F}"/>
          </ac:spMkLst>
        </pc:spChg>
        <pc:spChg chg="add">
          <ac:chgData name="Michael Lohr" userId="S::mlohr@my365.bellevue.edu::57fc1972-7ec2-4085-842a-2d1d029b54b1" providerId="AD" clId="Web-{E967C139-96D5-4B00-BE90-7E8D7BC12321}" dt="2021-07-13T00:46:07.666" v="227"/>
          <ac:spMkLst>
            <pc:docMk/>
            <pc:sldMk cId="4109651922" sldId="266"/>
            <ac:spMk id="19" creationId="{05058156-257B-4118-BA50-5869C8AF6AD7}"/>
          </ac:spMkLst>
        </pc:spChg>
        <pc:spChg chg="add">
          <ac:chgData name="Michael Lohr" userId="S::mlohr@my365.bellevue.edu::57fc1972-7ec2-4085-842a-2d1d029b54b1" providerId="AD" clId="Web-{E967C139-96D5-4B00-BE90-7E8D7BC12321}" dt="2021-07-13T00:46:07.666" v="227"/>
          <ac:spMkLst>
            <pc:docMk/>
            <pc:sldMk cId="4109651922" sldId="266"/>
            <ac:spMk id="21" creationId="{D23B4D99-FEA8-489A-8436-A2F113BE1B6E}"/>
          </ac:spMkLst>
        </pc:spChg>
        <pc:picChg chg="add mod">
          <ac:chgData name="Michael Lohr" userId="S::mlohr@my365.bellevue.edu::57fc1972-7ec2-4085-842a-2d1d029b54b1" providerId="AD" clId="Web-{E967C139-96D5-4B00-BE90-7E8D7BC12321}" dt="2021-07-13T00:46:48.572" v="242" actId="1076"/>
          <ac:picMkLst>
            <pc:docMk/>
            <pc:sldMk cId="4109651922" sldId="266"/>
            <ac:picMk id="4" creationId="{6309D6D5-1AE9-4867-8191-E65149E6DF6D}"/>
          </ac:picMkLst>
        </pc:picChg>
        <pc:picChg chg="add mod">
          <ac:chgData name="Michael Lohr" userId="S::mlohr@my365.bellevue.edu::57fc1972-7ec2-4085-842a-2d1d029b54b1" providerId="AD" clId="Web-{E967C139-96D5-4B00-BE90-7E8D7BC12321}" dt="2021-07-13T00:47:23.525" v="249" actId="1076"/>
          <ac:picMkLst>
            <pc:docMk/>
            <pc:sldMk cId="4109651922" sldId="266"/>
            <ac:picMk id="6" creationId="{B705B37E-1D29-424C-AB4D-FF253A4522DE}"/>
          </ac:picMkLst>
        </pc:picChg>
        <pc:picChg chg="add">
          <ac:chgData name="Michael Lohr" userId="S::mlohr@my365.bellevue.edu::57fc1972-7ec2-4085-842a-2d1d029b54b1" providerId="AD" clId="Web-{E967C139-96D5-4B00-BE90-7E8D7BC12321}" dt="2021-07-13T00:46:07.666" v="227"/>
          <ac:picMkLst>
            <pc:docMk/>
            <pc:sldMk cId="4109651922" sldId="266"/>
            <ac:picMk id="11" creationId="{6A24046D-AAB6-4470-AC22-6448D576E5B5}"/>
          </ac:picMkLst>
        </pc:picChg>
        <pc:picChg chg="add">
          <ac:chgData name="Michael Lohr" userId="S::mlohr@my365.bellevue.edu::57fc1972-7ec2-4085-842a-2d1d029b54b1" providerId="AD" clId="Web-{E967C139-96D5-4B00-BE90-7E8D7BC12321}" dt="2021-07-13T00:46:07.666" v="227"/>
          <ac:picMkLst>
            <pc:docMk/>
            <pc:sldMk cId="4109651922" sldId="266"/>
            <ac:picMk id="13" creationId="{211A0A85-392D-49DA-B9EC-82262B3B9614}"/>
          </ac:picMkLst>
        </pc:picChg>
      </pc:sldChg>
      <pc:sldChg chg="addSp delSp modSp new">
        <pc:chgData name="Michael Lohr" userId="S::mlohr@my365.bellevue.edu::57fc1972-7ec2-4085-842a-2d1d029b54b1" providerId="AD" clId="Web-{E967C139-96D5-4B00-BE90-7E8D7BC12321}" dt="2021-07-13T00:50:51.494" v="371" actId="14100"/>
        <pc:sldMkLst>
          <pc:docMk/>
          <pc:sldMk cId="1897677417" sldId="267"/>
        </pc:sldMkLst>
        <pc:spChg chg="mod">
          <ac:chgData name="Michael Lohr" userId="S::mlohr@my365.bellevue.edu::57fc1972-7ec2-4085-842a-2d1d029b54b1" providerId="AD" clId="Web-{E967C139-96D5-4B00-BE90-7E8D7BC12321}" dt="2021-07-13T00:50:17.384" v="361" actId="20577"/>
          <ac:spMkLst>
            <pc:docMk/>
            <pc:sldMk cId="1897677417" sldId="267"/>
            <ac:spMk id="2" creationId="{B208731F-8E69-4686-8396-C622AA34E25A}"/>
          </ac:spMkLst>
        </pc:spChg>
        <pc:spChg chg="del">
          <ac:chgData name="Michael Lohr" userId="S::mlohr@my365.bellevue.edu::57fc1972-7ec2-4085-842a-2d1d029b54b1" providerId="AD" clId="Web-{E967C139-96D5-4B00-BE90-7E8D7BC12321}" dt="2021-07-13T00:50:18.962" v="362"/>
          <ac:spMkLst>
            <pc:docMk/>
            <pc:sldMk cId="1897677417" sldId="267"/>
            <ac:spMk id="3" creationId="{574F2D8F-934A-4D2C-B155-B6EE2A8F2A31}"/>
          </ac:spMkLst>
        </pc:spChg>
        <pc:spChg chg="add del mod">
          <ac:chgData name="Michael Lohr" userId="S::mlohr@my365.bellevue.edu::57fc1972-7ec2-4085-842a-2d1d029b54b1" providerId="AD" clId="Web-{E967C139-96D5-4B00-BE90-7E8D7BC12321}" dt="2021-07-13T00:50:39.931" v="369"/>
          <ac:spMkLst>
            <pc:docMk/>
            <pc:sldMk cId="1897677417" sldId="267"/>
            <ac:spMk id="6" creationId="{6B6310F0-1D1C-4299-8048-4C183AF6CE78}"/>
          </ac:spMkLst>
        </pc:spChg>
        <pc:picChg chg="add del mod ord">
          <ac:chgData name="Michael Lohr" userId="S::mlohr@my365.bellevue.edu::57fc1972-7ec2-4085-842a-2d1d029b54b1" providerId="AD" clId="Web-{E967C139-96D5-4B00-BE90-7E8D7BC12321}" dt="2021-07-13T00:50:51.494" v="371" actId="14100"/>
          <ac:picMkLst>
            <pc:docMk/>
            <pc:sldMk cId="1897677417" sldId="267"/>
            <ac:picMk id="4" creationId="{C713963C-8C43-414C-B587-1C8D6F505E32}"/>
          </ac:picMkLst>
        </pc:picChg>
      </pc:sldChg>
      <pc:sldChg chg="addSp delSp modSp new mod setBg">
        <pc:chgData name="Michael Lohr" userId="S::mlohr@my365.bellevue.edu::57fc1972-7ec2-4085-842a-2d1d029b54b1" providerId="AD" clId="Web-{E967C139-96D5-4B00-BE90-7E8D7BC12321}" dt="2021-07-13T00:54:39.008" v="425" actId="20577"/>
        <pc:sldMkLst>
          <pc:docMk/>
          <pc:sldMk cId="2265487053" sldId="268"/>
        </pc:sldMkLst>
        <pc:spChg chg="mod">
          <ac:chgData name="Michael Lohr" userId="S::mlohr@my365.bellevue.edu::57fc1972-7ec2-4085-842a-2d1d029b54b1" providerId="AD" clId="Web-{E967C139-96D5-4B00-BE90-7E8D7BC12321}" dt="2021-07-13T00:54:39.008" v="425" actId="20577"/>
          <ac:spMkLst>
            <pc:docMk/>
            <pc:sldMk cId="2265487053" sldId="268"/>
            <ac:spMk id="2" creationId="{4EDAA02B-C866-4022-AD0D-E0890F02C760}"/>
          </ac:spMkLst>
        </pc:spChg>
        <pc:spChg chg="mod">
          <ac:chgData name="Michael Lohr" userId="S::mlohr@my365.bellevue.edu::57fc1972-7ec2-4085-842a-2d1d029b54b1" providerId="AD" clId="Web-{E967C139-96D5-4B00-BE90-7E8D7BC12321}" dt="2021-07-13T00:54:01.977" v="421"/>
          <ac:spMkLst>
            <pc:docMk/>
            <pc:sldMk cId="2265487053" sldId="268"/>
            <ac:spMk id="3" creationId="{03D7FC7F-96C0-4BEF-A07F-97EB67E35DB2}"/>
          </ac:spMkLst>
        </pc:spChg>
        <pc:spChg chg="add">
          <ac:chgData name="Michael Lohr" userId="S::mlohr@my365.bellevue.edu::57fc1972-7ec2-4085-842a-2d1d029b54b1" providerId="AD" clId="Web-{E967C139-96D5-4B00-BE90-7E8D7BC12321}" dt="2021-07-13T00:54:01.977" v="421"/>
          <ac:spMkLst>
            <pc:docMk/>
            <pc:sldMk cId="2265487053" sldId="268"/>
            <ac:spMk id="10" creationId="{9B0F3308-12C4-4DD7-ABB4-D0DFAA3CF6DE}"/>
          </ac:spMkLst>
        </pc:spChg>
        <pc:spChg chg="add">
          <ac:chgData name="Michael Lohr" userId="S::mlohr@my365.bellevue.edu::57fc1972-7ec2-4085-842a-2d1d029b54b1" providerId="AD" clId="Web-{E967C139-96D5-4B00-BE90-7E8D7BC12321}" dt="2021-07-13T00:54:01.977" v="421"/>
          <ac:spMkLst>
            <pc:docMk/>
            <pc:sldMk cId="2265487053" sldId="268"/>
            <ac:spMk id="16" creationId="{73AFD74C-283C-45BD-885B-6E6635E4B3F1}"/>
          </ac:spMkLst>
        </pc:spChg>
        <pc:spChg chg="add">
          <ac:chgData name="Michael Lohr" userId="S::mlohr@my365.bellevue.edu::57fc1972-7ec2-4085-842a-2d1d029b54b1" providerId="AD" clId="Web-{E967C139-96D5-4B00-BE90-7E8D7BC12321}" dt="2021-07-13T00:54:01.977" v="421"/>
          <ac:spMkLst>
            <pc:docMk/>
            <pc:sldMk cId="2265487053" sldId="268"/>
            <ac:spMk id="18" creationId="{CE3DE725-FEB0-422F-BDBA-A29C95768A3F}"/>
          </ac:spMkLst>
        </pc:spChg>
        <pc:spChg chg="add">
          <ac:chgData name="Michael Lohr" userId="S::mlohr@my365.bellevue.edu::57fc1972-7ec2-4085-842a-2d1d029b54b1" providerId="AD" clId="Web-{E967C139-96D5-4B00-BE90-7E8D7BC12321}" dt="2021-07-13T00:54:01.977" v="421"/>
          <ac:spMkLst>
            <pc:docMk/>
            <pc:sldMk cId="2265487053" sldId="268"/>
            <ac:spMk id="20" creationId="{05058156-257B-4118-BA50-5869C8AF6AD7}"/>
          </ac:spMkLst>
        </pc:spChg>
        <pc:spChg chg="add">
          <ac:chgData name="Michael Lohr" userId="S::mlohr@my365.bellevue.edu::57fc1972-7ec2-4085-842a-2d1d029b54b1" providerId="AD" clId="Web-{E967C139-96D5-4B00-BE90-7E8D7BC12321}" dt="2021-07-13T00:54:01.977" v="421"/>
          <ac:spMkLst>
            <pc:docMk/>
            <pc:sldMk cId="2265487053" sldId="268"/>
            <ac:spMk id="22" creationId="{D23B4D99-FEA8-489A-8436-A2F113BE1B6E}"/>
          </ac:spMkLst>
        </pc:spChg>
        <pc:picChg chg="add del mod">
          <ac:chgData name="Michael Lohr" userId="S::mlohr@my365.bellevue.edu::57fc1972-7ec2-4085-842a-2d1d029b54b1" providerId="AD" clId="Web-{E967C139-96D5-4B00-BE90-7E8D7BC12321}" dt="2021-07-13T00:53:29.602" v="419"/>
          <ac:picMkLst>
            <pc:docMk/>
            <pc:sldMk cId="2265487053" sldId="268"/>
            <ac:picMk id="4" creationId="{8C6C9753-C6CB-45DC-B76E-F89E8BC53EE3}"/>
          </ac:picMkLst>
        </pc:picChg>
        <pc:picChg chg="add mod">
          <ac:chgData name="Michael Lohr" userId="S::mlohr@my365.bellevue.edu::57fc1972-7ec2-4085-842a-2d1d029b54b1" providerId="AD" clId="Web-{E967C139-96D5-4B00-BE90-7E8D7BC12321}" dt="2021-07-13T00:54:11.696" v="422" actId="14100"/>
          <ac:picMkLst>
            <pc:docMk/>
            <pc:sldMk cId="2265487053" sldId="268"/>
            <ac:picMk id="5" creationId="{1B682ED5-1CEF-4AEC-897B-024F21E28A03}"/>
          </ac:picMkLst>
        </pc:picChg>
        <pc:picChg chg="add">
          <ac:chgData name="Michael Lohr" userId="S::mlohr@my365.bellevue.edu::57fc1972-7ec2-4085-842a-2d1d029b54b1" providerId="AD" clId="Web-{E967C139-96D5-4B00-BE90-7E8D7BC12321}" dt="2021-07-13T00:54:01.977" v="421"/>
          <ac:picMkLst>
            <pc:docMk/>
            <pc:sldMk cId="2265487053" sldId="268"/>
            <ac:picMk id="12" creationId="{6A24046D-AAB6-4470-AC22-6448D576E5B5}"/>
          </ac:picMkLst>
        </pc:picChg>
        <pc:picChg chg="add">
          <ac:chgData name="Michael Lohr" userId="S::mlohr@my365.bellevue.edu::57fc1972-7ec2-4085-842a-2d1d029b54b1" providerId="AD" clId="Web-{E967C139-96D5-4B00-BE90-7E8D7BC12321}" dt="2021-07-13T00:54:01.977" v="421"/>
          <ac:picMkLst>
            <pc:docMk/>
            <pc:sldMk cId="2265487053" sldId="268"/>
            <ac:picMk id="14" creationId="{211A0A85-392D-49DA-B9EC-82262B3B9614}"/>
          </ac:picMkLst>
        </pc:picChg>
      </pc:sldChg>
      <pc:sldChg chg="addSp delSp modSp new">
        <pc:chgData name="Michael Lohr" userId="S::mlohr@my365.bellevue.edu::57fc1972-7ec2-4085-842a-2d1d029b54b1" providerId="AD" clId="Web-{E967C139-96D5-4B00-BE90-7E8D7BC12321}" dt="2021-07-13T00:55:30.117" v="452" actId="14100"/>
        <pc:sldMkLst>
          <pc:docMk/>
          <pc:sldMk cId="3393976153" sldId="269"/>
        </pc:sldMkLst>
        <pc:spChg chg="mod">
          <ac:chgData name="Michael Lohr" userId="S::mlohr@my365.bellevue.edu::57fc1972-7ec2-4085-842a-2d1d029b54b1" providerId="AD" clId="Web-{E967C139-96D5-4B00-BE90-7E8D7BC12321}" dt="2021-07-13T00:55:06.102" v="447" actId="20577"/>
          <ac:spMkLst>
            <pc:docMk/>
            <pc:sldMk cId="3393976153" sldId="269"/>
            <ac:spMk id="2" creationId="{1BA6DDC1-9D2D-42D3-85D7-BCC9F956325B}"/>
          </ac:spMkLst>
        </pc:spChg>
        <pc:spChg chg="del">
          <ac:chgData name="Michael Lohr" userId="S::mlohr@my365.bellevue.edu::57fc1972-7ec2-4085-842a-2d1d029b54b1" providerId="AD" clId="Web-{E967C139-96D5-4B00-BE90-7E8D7BC12321}" dt="2021-07-13T00:55:22.148" v="448"/>
          <ac:spMkLst>
            <pc:docMk/>
            <pc:sldMk cId="3393976153" sldId="269"/>
            <ac:spMk id="3" creationId="{6B60D444-9779-46BD-B5CC-F1C0CE825414}"/>
          </ac:spMkLst>
        </pc:spChg>
        <pc:picChg chg="add mod ord">
          <ac:chgData name="Michael Lohr" userId="S::mlohr@my365.bellevue.edu::57fc1972-7ec2-4085-842a-2d1d029b54b1" providerId="AD" clId="Web-{E967C139-96D5-4B00-BE90-7E8D7BC12321}" dt="2021-07-13T00:55:30.117" v="452" actId="14100"/>
          <ac:picMkLst>
            <pc:docMk/>
            <pc:sldMk cId="3393976153" sldId="269"/>
            <ac:picMk id="4" creationId="{AAD5236E-3888-4D8B-B3BF-47E530074DD1}"/>
          </ac:picMkLst>
        </pc:picChg>
      </pc:sldChg>
      <pc:sldChg chg="addSp delSp modSp new">
        <pc:chgData name="Michael Lohr" userId="S::mlohr@my365.bellevue.edu::57fc1972-7ec2-4085-842a-2d1d029b54b1" providerId="AD" clId="Web-{E967C139-96D5-4B00-BE90-7E8D7BC12321}" dt="2021-07-13T01:02:47.616" v="533" actId="20577"/>
        <pc:sldMkLst>
          <pc:docMk/>
          <pc:sldMk cId="1441945063" sldId="270"/>
        </pc:sldMkLst>
        <pc:spChg chg="mod">
          <ac:chgData name="Michael Lohr" userId="S::mlohr@my365.bellevue.edu::57fc1972-7ec2-4085-842a-2d1d029b54b1" providerId="AD" clId="Web-{E967C139-96D5-4B00-BE90-7E8D7BC12321}" dt="2021-07-13T00:55:54.836" v="461" actId="20577"/>
          <ac:spMkLst>
            <pc:docMk/>
            <pc:sldMk cId="1441945063" sldId="270"/>
            <ac:spMk id="2" creationId="{9E5E8DA0-A3AB-4F3C-A48D-3952F0C11D5E}"/>
          </ac:spMkLst>
        </pc:spChg>
        <pc:spChg chg="mod">
          <ac:chgData name="Michael Lohr" userId="S::mlohr@my365.bellevue.edu::57fc1972-7ec2-4085-842a-2d1d029b54b1" providerId="AD" clId="Web-{E967C139-96D5-4B00-BE90-7E8D7BC12321}" dt="2021-07-13T01:02:47.616" v="533" actId="20577"/>
          <ac:spMkLst>
            <pc:docMk/>
            <pc:sldMk cId="1441945063" sldId="270"/>
            <ac:spMk id="3" creationId="{03999652-D203-44F8-BCE6-FBAFE11CA6FF}"/>
          </ac:spMkLst>
        </pc:spChg>
        <pc:spChg chg="del mod">
          <ac:chgData name="Michael Lohr" userId="S::mlohr@my365.bellevue.edu::57fc1972-7ec2-4085-842a-2d1d029b54b1" providerId="AD" clId="Web-{E967C139-96D5-4B00-BE90-7E8D7BC12321}" dt="2021-07-13T00:58:35.945" v="491"/>
          <ac:spMkLst>
            <pc:docMk/>
            <pc:sldMk cId="1441945063" sldId="270"/>
            <ac:spMk id="4" creationId="{387F5DC7-5E58-45DB-9C5E-1ABE28DB29DA}"/>
          </ac:spMkLst>
        </pc:spChg>
        <pc:spChg chg="add del">
          <ac:chgData name="Michael Lohr" userId="S::mlohr@my365.bellevue.edu::57fc1972-7ec2-4085-842a-2d1d029b54b1" providerId="AD" clId="Web-{E967C139-96D5-4B00-BE90-7E8D7BC12321}" dt="2021-07-13T01:00:13.944" v="512"/>
          <ac:spMkLst>
            <pc:docMk/>
            <pc:sldMk cId="1441945063" sldId="270"/>
            <ac:spMk id="6" creationId="{AD98535F-1143-44F8-A970-5987D039FF1E}"/>
          </ac:spMkLst>
        </pc:spChg>
        <pc:spChg chg="add mod">
          <ac:chgData name="Michael Lohr" userId="S::mlohr@my365.bellevue.edu::57fc1972-7ec2-4085-842a-2d1d029b54b1" providerId="AD" clId="Web-{E967C139-96D5-4B00-BE90-7E8D7BC12321}" dt="2021-07-13T01:00:11.241" v="511" actId="1076"/>
          <ac:spMkLst>
            <pc:docMk/>
            <pc:sldMk cId="1441945063" sldId="270"/>
            <ac:spMk id="7" creationId="{853A99FF-3619-40DA-A794-744A6166DBC6}"/>
          </ac:spMkLst>
        </pc:spChg>
        <pc:picChg chg="add mod ord">
          <ac:chgData name="Michael Lohr" userId="S::mlohr@my365.bellevue.edu::57fc1972-7ec2-4085-842a-2d1d029b54b1" providerId="AD" clId="Web-{E967C139-96D5-4B00-BE90-7E8D7BC12321}" dt="2021-07-13T00:58:43.773" v="493" actId="14100"/>
          <ac:picMkLst>
            <pc:docMk/>
            <pc:sldMk cId="1441945063" sldId="270"/>
            <ac:picMk id="5" creationId="{8AC061BA-EC01-46F8-BB52-8702742BF78F}"/>
          </ac:picMkLst>
        </pc:picChg>
        <pc:picChg chg="add mod">
          <ac:chgData name="Michael Lohr" userId="S::mlohr@my365.bellevue.edu::57fc1972-7ec2-4085-842a-2d1d029b54b1" providerId="AD" clId="Web-{E967C139-96D5-4B00-BE90-7E8D7BC12321}" dt="2021-07-13T01:00:43.804" v="516" actId="1076"/>
          <ac:picMkLst>
            <pc:docMk/>
            <pc:sldMk cId="1441945063" sldId="270"/>
            <ac:picMk id="8" creationId="{D755949A-0D80-4FDF-8C74-199EA56E72C6}"/>
          </ac:picMkLst>
        </pc:picChg>
      </pc:sldChg>
      <pc:sldChg chg="addSp delSp modSp new">
        <pc:chgData name="Michael Lohr" userId="S::mlohr@my365.bellevue.edu::57fc1972-7ec2-4085-842a-2d1d029b54b1" providerId="AD" clId="Web-{E967C139-96D5-4B00-BE90-7E8D7BC12321}" dt="2021-07-13T01:04:23.772" v="549"/>
        <pc:sldMkLst>
          <pc:docMk/>
          <pc:sldMk cId="73329800" sldId="271"/>
        </pc:sldMkLst>
        <pc:spChg chg="mod">
          <ac:chgData name="Michael Lohr" userId="S::mlohr@my365.bellevue.edu::57fc1972-7ec2-4085-842a-2d1d029b54b1" providerId="AD" clId="Web-{E967C139-96D5-4B00-BE90-7E8D7BC12321}" dt="2021-07-13T01:03:54.178" v="544" actId="20577"/>
          <ac:spMkLst>
            <pc:docMk/>
            <pc:sldMk cId="73329800" sldId="271"/>
            <ac:spMk id="2" creationId="{38F3B618-194C-400B-A85A-72D8E30F9AF2}"/>
          </ac:spMkLst>
        </pc:spChg>
        <pc:spChg chg="del">
          <ac:chgData name="Michael Lohr" userId="S::mlohr@my365.bellevue.edu::57fc1972-7ec2-4085-842a-2d1d029b54b1" providerId="AD" clId="Web-{E967C139-96D5-4B00-BE90-7E8D7BC12321}" dt="2021-07-13T01:04:15.631" v="545"/>
          <ac:spMkLst>
            <pc:docMk/>
            <pc:sldMk cId="73329800" sldId="271"/>
            <ac:spMk id="3" creationId="{43624966-2FA8-42E0-A037-8C0BE50A037A}"/>
          </ac:spMkLst>
        </pc:spChg>
        <pc:spChg chg="del">
          <ac:chgData name="Michael Lohr" userId="S::mlohr@my365.bellevue.edu::57fc1972-7ec2-4085-842a-2d1d029b54b1" providerId="AD" clId="Web-{E967C139-96D5-4B00-BE90-7E8D7BC12321}" dt="2021-07-13T01:04:23.772" v="549"/>
          <ac:spMkLst>
            <pc:docMk/>
            <pc:sldMk cId="73329800" sldId="271"/>
            <ac:spMk id="4" creationId="{15878849-BA82-4856-9AB4-E6BDB8F55485}"/>
          </ac:spMkLst>
        </pc:spChg>
        <pc:picChg chg="add mod ord">
          <ac:chgData name="Michael Lohr" userId="S::mlohr@my365.bellevue.edu::57fc1972-7ec2-4085-842a-2d1d029b54b1" providerId="AD" clId="Web-{E967C139-96D5-4B00-BE90-7E8D7BC12321}" dt="2021-07-13T01:04:21.912" v="548" actId="1076"/>
          <ac:picMkLst>
            <pc:docMk/>
            <pc:sldMk cId="73329800" sldId="271"/>
            <ac:picMk id="5" creationId="{A504C2B7-7429-4816-93C9-C429B4B015A9}"/>
          </ac:picMkLst>
        </pc:picChg>
      </pc:sldChg>
      <pc:sldChg chg="new del">
        <pc:chgData name="Michael Lohr" userId="S::mlohr@my365.bellevue.edu::57fc1972-7ec2-4085-842a-2d1d029b54b1" providerId="AD" clId="Web-{E967C139-96D5-4B00-BE90-7E8D7BC12321}" dt="2021-07-13T01:02:58.553" v="536"/>
        <pc:sldMkLst>
          <pc:docMk/>
          <pc:sldMk cId="4075668709" sldId="271"/>
        </pc:sldMkLst>
      </pc:sldChg>
      <pc:sldChg chg="modSp new">
        <pc:chgData name="Michael Lohr" userId="S::mlohr@my365.bellevue.edu::57fc1972-7ec2-4085-842a-2d1d029b54b1" providerId="AD" clId="Web-{E967C139-96D5-4B00-BE90-7E8D7BC12321}" dt="2021-07-13T01:05:11.553" v="566" actId="20577"/>
        <pc:sldMkLst>
          <pc:docMk/>
          <pc:sldMk cId="3194000647" sldId="272"/>
        </pc:sldMkLst>
        <pc:spChg chg="mod">
          <ac:chgData name="Michael Lohr" userId="S::mlohr@my365.bellevue.edu::57fc1972-7ec2-4085-842a-2d1d029b54b1" providerId="AD" clId="Web-{E967C139-96D5-4B00-BE90-7E8D7BC12321}" dt="2021-07-13T01:05:11.553" v="566" actId="20577"/>
          <ac:spMkLst>
            <pc:docMk/>
            <pc:sldMk cId="3194000647" sldId="272"/>
            <ac:spMk id="2" creationId="{BE90850D-F0AF-406C-9869-8E98C0172352}"/>
          </ac:spMkLst>
        </pc:spChg>
      </pc:sldChg>
      <pc:sldChg chg="new del">
        <pc:chgData name="Michael Lohr" userId="S::mlohr@my365.bellevue.edu::57fc1972-7ec2-4085-842a-2d1d029b54b1" providerId="AD" clId="Web-{E967C139-96D5-4B00-BE90-7E8D7BC12321}" dt="2021-07-13T01:04:36.006" v="551"/>
        <pc:sldMkLst>
          <pc:docMk/>
          <pc:sldMk cId="3502655291"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7/22/2021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7/22/2021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7/22/2021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7/22/2021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7/22/2021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7/22/2021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7/22/2021</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7/22/2021</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7/22/2021</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7/22/2021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7/22/2021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7/22/2021</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EEF7-56E2-F94B-B523-F847EB6C8F8F}"/>
              </a:ext>
            </a:extLst>
          </p:cNvPr>
          <p:cNvSpPr>
            <a:spLocks noGrp="1"/>
          </p:cNvSpPr>
          <p:nvPr>
            <p:ph type="ctrTitle"/>
          </p:nvPr>
        </p:nvSpPr>
        <p:spPr/>
        <p:txBody>
          <a:bodyPr>
            <a:normAutofit fontScale="90000"/>
          </a:bodyPr>
          <a:lstStyle/>
          <a:p>
            <a:r>
              <a:rPr lang="en-US"/>
              <a:t>Wilson Financial Case Study</a:t>
            </a:r>
          </a:p>
        </p:txBody>
      </p:sp>
      <p:sp>
        <p:nvSpPr>
          <p:cNvPr id="3" name="Subtitle 2">
            <a:extLst>
              <a:ext uri="{FF2B5EF4-FFF2-40B4-BE49-F238E27FC236}">
                <a16:creationId xmlns:a16="http://schemas.microsoft.com/office/drawing/2014/main" id="{29D9F6D6-3114-224B-9442-B7CFB1F9C495}"/>
              </a:ext>
            </a:extLst>
          </p:cNvPr>
          <p:cNvSpPr>
            <a:spLocks noGrp="1"/>
          </p:cNvSpPr>
          <p:nvPr>
            <p:ph type="subTitle" idx="1"/>
          </p:nvPr>
        </p:nvSpPr>
        <p:spPr/>
        <p:txBody>
          <a:bodyPr/>
          <a:lstStyle/>
          <a:p>
            <a:r>
              <a:rPr lang="en-US"/>
              <a:t>Echo Group</a:t>
            </a:r>
          </a:p>
        </p:txBody>
      </p:sp>
    </p:spTree>
    <p:extLst>
      <p:ext uri="{BB962C8B-B14F-4D97-AF65-F5344CB8AC3E}">
        <p14:creationId xmlns:p14="http://schemas.microsoft.com/office/powerpoint/2010/main" val="26209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23B62-3FAE-4D00-9189-DB212A466959}"/>
              </a:ext>
            </a:extLst>
          </p:cNvPr>
          <p:cNvSpPr>
            <a:spLocks noGrp="1"/>
          </p:cNvSpPr>
          <p:nvPr>
            <p:ph type="title"/>
          </p:nvPr>
        </p:nvSpPr>
        <p:spPr>
          <a:xfrm>
            <a:off x="2075719" y="2995365"/>
            <a:ext cx="2668479" cy="2268559"/>
          </a:xfrm>
        </p:spPr>
        <p:txBody>
          <a:bodyPr vert="horz" lIns="91440" tIns="45720" rIns="91440" bIns="45720" rtlCol="0" anchor="t">
            <a:normAutofit/>
          </a:bodyPr>
          <a:lstStyle/>
          <a:p>
            <a:r>
              <a:rPr lang="en-US" sz="3200" dirty="0"/>
              <a:t>Report 1 Output: </a:t>
            </a:r>
          </a:p>
        </p:txBody>
      </p:sp>
      <p:pic>
        <p:nvPicPr>
          <p:cNvPr id="4" name="Picture 4" descr="A picture containing text&#10;&#10;Description automatically generated">
            <a:extLst>
              <a:ext uri="{FF2B5EF4-FFF2-40B4-BE49-F238E27FC236}">
                <a16:creationId xmlns:a16="http://schemas.microsoft.com/office/drawing/2014/main" id="{04B626BF-3D67-4A21-A6FC-07FCA6A19F83}"/>
              </a:ext>
            </a:extLst>
          </p:cNvPr>
          <p:cNvPicPr>
            <a:picLocks noGrp="1" noChangeAspect="1"/>
          </p:cNvPicPr>
          <p:nvPr>
            <p:ph idx="1"/>
          </p:nvPr>
        </p:nvPicPr>
        <p:blipFill>
          <a:blip r:embed="rId5"/>
          <a:stretch>
            <a:fillRect/>
          </a:stretch>
        </p:blipFill>
        <p:spPr>
          <a:xfrm>
            <a:off x="5728587" y="647191"/>
            <a:ext cx="4729641" cy="556428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5" name="Rectangle 34">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647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ADC8E-62CB-4491-A4A1-EAA4EA5B0A48}"/>
              </a:ext>
            </a:extLst>
          </p:cNvPr>
          <p:cNvSpPr>
            <a:spLocks noGrp="1"/>
          </p:cNvSpPr>
          <p:nvPr>
            <p:ph type="title"/>
          </p:nvPr>
        </p:nvSpPr>
        <p:spPr>
          <a:xfrm>
            <a:off x="1969803" y="808056"/>
            <a:ext cx="8608037" cy="1077229"/>
          </a:xfrm>
        </p:spPr>
        <p:txBody>
          <a:bodyPr vert="horz" lIns="91440" tIns="45720" rIns="91440" bIns="45720" rtlCol="0">
            <a:normAutofit/>
          </a:bodyPr>
          <a:lstStyle/>
          <a:p>
            <a:pPr algn="l"/>
            <a:r>
              <a:rPr lang="en-US" sz="2600">
                <a:ea typeface="+mj-lt"/>
                <a:cs typeface="+mj-lt"/>
              </a:rPr>
              <a:t>Report 2 question to be answered: What is the average amount of assets (in currency) for the entire client list?</a:t>
            </a:r>
          </a:p>
          <a:p>
            <a:pPr algn="l"/>
            <a:endParaRPr lang="en-US" sz="2600">
              <a:cs typeface="Arial"/>
            </a:endParaRPr>
          </a:p>
        </p:txBody>
      </p:sp>
      <p:sp>
        <p:nvSpPr>
          <p:cNvPr id="3" name="Content Placeholder 2">
            <a:extLst>
              <a:ext uri="{FF2B5EF4-FFF2-40B4-BE49-F238E27FC236}">
                <a16:creationId xmlns:a16="http://schemas.microsoft.com/office/drawing/2014/main" id="{7CC89554-E4A5-449A-BD46-1439FF8F4553}"/>
              </a:ext>
            </a:extLst>
          </p:cNvPr>
          <p:cNvSpPr>
            <a:spLocks noGrp="1"/>
          </p:cNvSpPr>
          <p:nvPr>
            <p:ph idx="1"/>
          </p:nvPr>
        </p:nvSpPr>
        <p:spPr>
          <a:xfrm>
            <a:off x="1975805" y="2052116"/>
            <a:ext cx="2908167" cy="3997828"/>
          </a:xfrm>
        </p:spPr>
        <p:txBody>
          <a:bodyPr>
            <a:normAutofit/>
          </a:bodyPr>
          <a:lstStyle/>
          <a:p>
            <a:pPr marL="0" indent="0" algn="ctr">
              <a:lnSpc>
                <a:spcPct val="90000"/>
              </a:lnSpc>
              <a:spcBef>
                <a:spcPct val="0"/>
              </a:spcBef>
              <a:buNone/>
            </a:pPr>
            <a:r>
              <a:rPr lang="en-US" sz="3200" dirty="0">
                <a:latin typeface="+mj-lt"/>
                <a:ea typeface="+mj-ea"/>
                <a:cs typeface="+mj-cs"/>
              </a:rPr>
              <a:t>Query Python Code: </a:t>
            </a:r>
          </a:p>
          <a:p>
            <a:pPr marL="344170" indent="-344170"/>
            <a:endParaRPr lang="en-US" sz="1600" dirty="0">
              <a:cs typeface="Arial"/>
            </a:endParaRPr>
          </a:p>
        </p:txBody>
      </p:sp>
      <p:pic>
        <p:nvPicPr>
          <p:cNvPr id="4" name="Picture 4" descr="Text&#10;&#10;Description automatically generated">
            <a:extLst>
              <a:ext uri="{FF2B5EF4-FFF2-40B4-BE49-F238E27FC236}">
                <a16:creationId xmlns:a16="http://schemas.microsoft.com/office/drawing/2014/main" id="{F95EC0EE-6CBC-422B-B637-75DD3A1BC39D}"/>
              </a:ext>
            </a:extLst>
          </p:cNvPr>
          <p:cNvPicPr>
            <a:picLocks noChangeAspect="1"/>
          </p:cNvPicPr>
          <p:nvPr/>
        </p:nvPicPr>
        <p:blipFill rotWithShape="1">
          <a:blip r:embed="rId5"/>
          <a:srcRect r="16094"/>
          <a:stretch/>
        </p:blipFill>
        <p:spPr>
          <a:xfrm>
            <a:off x="5432992" y="2348779"/>
            <a:ext cx="5099121"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1" name="Rectangle 20">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21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1A89-4230-40AE-8B25-51AEE92B14F4}"/>
              </a:ext>
            </a:extLst>
          </p:cNvPr>
          <p:cNvSpPr>
            <a:spLocks noGrp="1"/>
          </p:cNvSpPr>
          <p:nvPr>
            <p:ph type="title"/>
          </p:nvPr>
        </p:nvSpPr>
        <p:spPr/>
        <p:txBody>
          <a:bodyPr/>
          <a:lstStyle/>
          <a:p>
            <a:pPr algn="l"/>
            <a:r>
              <a:rPr lang="en-US">
                <a:cs typeface="Arial"/>
              </a:rPr>
              <a:t>Report 2: Format for Output:</a:t>
            </a:r>
          </a:p>
        </p:txBody>
      </p:sp>
      <p:pic>
        <p:nvPicPr>
          <p:cNvPr id="4" name="Picture 4" descr="Text&#10;&#10;Description automatically generated">
            <a:extLst>
              <a:ext uri="{FF2B5EF4-FFF2-40B4-BE49-F238E27FC236}">
                <a16:creationId xmlns:a16="http://schemas.microsoft.com/office/drawing/2014/main" id="{8376CBC7-E9FC-4927-BB69-FF8C07FC1EA2}"/>
              </a:ext>
            </a:extLst>
          </p:cNvPr>
          <p:cNvPicPr>
            <a:picLocks noGrp="1" noChangeAspect="1"/>
          </p:cNvPicPr>
          <p:nvPr>
            <p:ph idx="1"/>
          </p:nvPr>
        </p:nvPicPr>
        <p:blipFill>
          <a:blip r:embed="rId2"/>
          <a:stretch>
            <a:fillRect/>
          </a:stretch>
        </p:blipFill>
        <p:spPr>
          <a:xfrm>
            <a:off x="1042593" y="2331487"/>
            <a:ext cx="10272433" cy="2553820"/>
          </a:xfrm>
        </p:spPr>
      </p:pic>
    </p:spTree>
    <p:extLst>
      <p:ext uri="{BB962C8B-B14F-4D97-AF65-F5344CB8AC3E}">
        <p14:creationId xmlns:p14="http://schemas.microsoft.com/office/powerpoint/2010/main" val="3730421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B3644-F737-4D11-AB01-3A447A41E6FA}"/>
              </a:ext>
            </a:extLst>
          </p:cNvPr>
          <p:cNvSpPr>
            <a:spLocks noGrp="1"/>
          </p:cNvSpPr>
          <p:nvPr>
            <p:ph type="title"/>
          </p:nvPr>
        </p:nvSpPr>
        <p:spPr>
          <a:xfrm>
            <a:off x="1969803" y="808056"/>
            <a:ext cx="8608037" cy="1077229"/>
          </a:xfrm>
        </p:spPr>
        <p:txBody>
          <a:bodyPr>
            <a:normAutofit/>
          </a:bodyPr>
          <a:lstStyle/>
          <a:p>
            <a:pPr algn="l"/>
            <a:r>
              <a:rPr lang="en-US">
                <a:cs typeface="Arial"/>
              </a:rPr>
              <a:t>Report 2 breakdown: </a:t>
            </a:r>
          </a:p>
        </p:txBody>
      </p:sp>
      <p:sp>
        <p:nvSpPr>
          <p:cNvPr id="3" name="Content Placeholder 2">
            <a:extLst>
              <a:ext uri="{FF2B5EF4-FFF2-40B4-BE49-F238E27FC236}">
                <a16:creationId xmlns:a16="http://schemas.microsoft.com/office/drawing/2014/main" id="{1CF3629A-2C48-474F-AB0B-F2696C4F2C2B}"/>
              </a:ext>
            </a:extLst>
          </p:cNvPr>
          <p:cNvSpPr>
            <a:spLocks noGrp="1"/>
          </p:cNvSpPr>
          <p:nvPr>
            <p:ph idx="1"/>
          </p:nvPr>
        </p:nvSpPr>
        <p:spPr>
          <a:xfrm>
            <a:off x="1975805" y="2052116"/>
            <a:ext cx="2658877" cy="3997828"/>
          </a:xfrm>
        </p:spPr>
        <p:txBody>
          <a:bodyPr>
            <a:normAutofit/>
          </a:bodyPr>
          <a:lstStyle/>
          <a:p>
            <a:pPr marL="344170" indent="-344170">
              <a:lnSpc>
                <a:spcPct val="110000"/>
              </a:lnSpc>
            </a:pPr>
            <a:endParaRPr lang="en-US" sz="1000" dirty="0">
              <a:cs typeface="Arial"/>
            </a:endParaRPr>
          </a:p>
          <a:p>
            <a:pPr marL="344170" indent="-344170">
              <a:lnSpc>
                <a:spcPct val="110000"/>
              </a:lnSpc>
            </a:pPr>
            <a:endParaRPr lang="en-US" sz="1000" dirty="0">
              <a:cs typeface="Arial"/>
            </a:endParaRPr>
          </a:p>
          <a:p>
            <a:pPr marL="344170" indent="-344170">
              <a:lnSpc>
                <a:spcPct val="110000"/>
              </a:lnSpc>
            </a:pPr>
            <a:endParaRPr lang="en-US" sz="1000" dirty="0">
              <a:cs typeface="Arial"/>
            </a:endParaRPr>
          </a:p>
          <a:p>
            <a:pPr marL="344170" indent="-344170">
              <a:lnSpc>
                <a:spcPct val="110000"/>
              </a:lnSpc>
            </a:pPr>
            <a:r>
              <a:rPr lang="en-US" sz="1000" dirty="0">
                <a:cs typeface="Arial"/>
              </a:rPr>
              <a:t>The avg() function in the SELECT clause retrieves the average numeric value of desired information..</a:t>
            </a:r>
            <a:endParaRPr lang="en-US" dirty="0">
              <a:cs typeface="Arial"/>
            </a:endParaRPr>
          </a:p>
          <a:p>
            <a:pPr marL="344170" indent="-344170">
              <a:lnSpc>
                <a:spcPct val="110000"/>
              </a:lnSpc>
            </a:pPr>
            <a:r>
              <a:rPr lang="en-US" sz="1000" dirty="0">
                <a:ea typeface="+mn-lt"/>
                <a:cs typeface="+mn-lt"/>
              </a:rPr>
              <a:t>The </a:t>
            </a:r>
            <a:r>
              <a:rPr lang="en-US" sz="1000" b="1" dirty="0">
                <a:ea typeface="+mn-lt"/>
                <a:cs typeface="+mn-lt"/>
              </a:rPr>
              <a:t>GROUP BY</a:t>
            </a:r>
            <a:r>
              <a:rPr lang="en-US" sz="1000" dirty="0">
                <a:ea typeface="+mn-lt"/>
                <a:cs typeface="+mn-lt"/>
              </a:rPr>
              <a:t> </a:t>
            </a:r>
            <a:r>
              <a:rPr lang="en-US" sz="1000" b="1" dirty="0">
                <a:ea typeface="+mn-lt"/>
                <a:cs typeface="+mn-lt"/>
              </a:rPr>
              <a:t>returns</a:t>
            </a:r>
            <a:r>
              <a:rPr lang="en-US" sz="1000" dirty="0">
                <a:ea typeface="+mn-lt"/>
                <a:cs typeface="+mn-lt"/>
              </a:rPr>
              <a:t> a single row from  within the query having the same column values (currency). Its main purpose is to work alongside the average function for summation retrievals. </a:t>
            </a:r>
            <a:endParaRPr lang="en-US" sz="1000" dirty="0">
              <a:cs typeface="Arial"/>
            </a:endParaRPr>
          </a:p>
          <a:p>
            <a:pPr marL="344170" indent="-344170">
              <a:lnSpc>
                <a:spcPct val="110000"/>
              </a:lnSpc>
            </a:pPr>
            <a:endParaRPr lang="en-US" sz="1000" dirty="0">
              <a:cs typeface="Arial"/>
            </a:endParaRPr>
          </a:p>
        </p:txBody>
      </p:sp>
      <p:pic>
        <p:nvPicPr>
          <p:cNvPr id="4" name="Picture 4" descr="Text&#10;&#10;Description automatically generated">
            <a:extLst>
              <a:ext uri="{FF2B5EF4-FFF2-40B4-BE49-F238E27FC236}">
                <a16:creationId xmlns:a16="http://schemas.microsoft.com/office/drawing/2014/main" id="{6309D6D5-1AE9-4867-8191-E65149E6DF6D}"/>
              </a:ext>
            </a:extLst>
          </p:cNvPr>
          <p:cNvPicPr>
            <a:picLocks noChangeAspect="1"/>
          </p:cNvPicPr>
          <p:nvPr/>
        </p:nvPicPr>
        <p:blipFill>
          <a:blip r:embed="rId5"/>
          <a:stretch>
            <a:fillRect/>
          </a:stretch>
        </p:blipFill>
        <p:spPr>
          <a:xfrm>
            <a:off x="1275610" y="1498071"/>
            <a:ext cx="4818974" cy="184759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1" name="Rectangle 20">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CEC348E-5F18-4CFB-AD86-51A67A413E5E}"/>
              </a:ext>
            </a:extLst>
          </p:cNvPr>
          <p:cNvSpPr txBox="1">
            <a:spLocks/>
          </p:cNvSpPr>
          <p:nvPr/>
        </p:nvSpPr>
        <p:spPr>
          <a:xfrm>
            <a:off x="6487293" y="2327781"/>
            <a:ext cx="2658877" cy="3997828"/>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344170" indent="-344170">
              <a:lnSpc>
                <a:spcPct val="110000"/>
              </a:lnSpc>
            </a:pPr>
            <a:endParaRPr lang="en-US" sz="1000" dirty="0">
              <a:cs typeface="Arial"/>
            </a:endParaRPr>
          </a:p>
          <a:p>
            <a:pPr marL="344170" indent="-344170">
              <a:lnSpc>
                <a:spcPct val="110000"/>
              </a:lnSpc>
            </a:pPr>
            <a:endParaRPr lang="en-US" sz="1000" dirty="0">
              <a:cs typeface="Arial"/>
            </a:endParaRPr>
          </a:p>
          <a:p>
            <a:pPr marL="344170" indent="-344170">
              <a:lnSpc>
                <a:spcPct val="110000"/>
              </a:lnSpc>
            </a:pPr>
            <a:r>
              <a:rPr lang="en-US" sz="1000" dirty="0">
                <a:cs typeface="Arial"/>
              </a:rPr>
              <a:t>SELECT clause retrieves two results: result[1] = Currency</a:t>
            </a:r>
          </a:p>
          <a:p>
            <a:pPr marL="344170" indent="-344170">
              <a:lnSpc>
                <a:spcPct val="110000"/>
              </a:lnSpc>
            </a:pPr>
            <a:r>
              <a:rPr lang="en-US" sz="1000" dirty="0">
                <a:cs typeface="Arial"/>
              </a:rPr>
              <a:t>result[2] = Average from the Total report. </a:t>
            </a:r>
            <a:endParaRPr lang="en-US" dirty="0"/>
          </a:p>
          <a:p>
            <a:pPr marL="344170" indent="-344170">
              <a:lnSpc>
                <a:spcPct val="110000"/>
              </a:lnSpc>
            </a:pPr>
            <a:r>
              <a:rPr lang="en-US" sz="1000" dirty="0">
                <a:ea typeface="+mn-lt"/>
                <a:cs typeface="+mn-lt"/>
              </a:rPr>
              <a:t>For loop allots results to the formatted output. </a:t>
            </a:r>
            <a:endParaRPr lang="en-US" sz="1000" dirty="0">
              <a:cs typeface="Arial"/>
            </a:endParaRPr>
          </a:p>
          <a:p>
            <a:pPr marL="344170" indent="-344170">
              <a:lnSpc>
                <a:spcPct val="110000"/>
              </a:lnSpc>
            </a:pPr>
            <a:endParaRPr lang="en-US" sz="1000" dirty="0">
              <a:cs typeface="Arial"/>
            </a:endParaRPr>
          </a:p>
        </p:txBody>
      </p:sp>
      <p:pic>
        <p:nvPicPr>
          <p:cNvPr id="6" name="Picture 6" descr="Text&#10;&#10;Description automatically generated">
            <a:extLst>
              <a:ext uri="{FF2B5EF4-FFF2-40B4-BE49-F238E27FC236}">
                <a16:creationId xmlns:a16="http://schemas.microsoft.com/office/drawing/2014/main" id="{B705B37E-1D29-424C-AB4D-FF253A4522DE}"/>
              </a:ext>
            </a:extLst>
          </p:cNvPr>
          <p:cNvPicPr>
            <a:picLocks noChangeAspect="1"/>
          </p:cNvPicPr>
          <p:nvPr/>
        </p:nvPicPr>
        <p:blipFill>
          <a:blip r:embed="rId6"/>
          <a:stretch>
            <a:fillRect/>
          </a:stretch>
        </p:blipFill>
        <p:spPr>
          <a:xfrm>
            <a:off x="6315636" y="2351344"/>
            <a:ext cx="4827494" cy="1001106"/>
          </a:xfrm>
          <a:prstGeom prst="rect">
            <a:avLst/>
          </a:prstGeom>
        </p:spPr>
      </p:pic>
    </p:spTree>
    <p:extLst>
      <p:ext uri="{BB962C8B-B14F-4D97-AF65-F5344CB8AC3E}">
        <p14:creationId xmlns:p14="http://schemas.microsoft.com/office/powerpoint/2010/main" val="410965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731F-8E69-4686-8396-C622AA34E25A}"/>
              </a:ext>
            </a:extLst>
          </p:cNvPr>
          <p:cNvSpPr>
            <a:spLocks noGrp="1"/>
          </p:cNvSpPr>
          <p:nvPr>
            <p:ph type="title"/>
          </p:nvPr>
        </p:nvSpPr>
        <p:spPr/>
        <p:txBody>
          <a:bodyPr/>
          <a:lstStyle/>
          <a:p>
            <a:pPr algn="l"/>
            <a:r>
              <a:rPr lang="en-US" dirty="0">
                <a:cs typeface="Arial"/>
              </a:rPr>
              <a:t>Report 2 Output: </a:t>
            </a:r>
          </a:p>
        </p:txBody>
      </p:sp>
      <p:pic>
        <p:nvPicPr>
          <p:cNvPr id="9" name="Content Placeholder 8">
            <a:extLst>
              <a:ext uri="{FF2B5EF4-FFF2-40B4-BE49-F238E27FC236}">
                <a16:creationId xmlns:a16="http://schemas.microsoft.com/office/drawing/2014/main" id="{5F97D7AF-C786-42A4-B7C2-1A9EBF57F26D}"/>
              </a:ext>
            </a:extLst>
          </p:cNvPr>
          <p:cNvPicPr>
            <a:picLocks noGrp="1" noChangeAspect="1"/>
          </p:cNvPicPr>
          <p:nvPr>
            <p:ph idx="1"/>
          </p:nvPr>
        </p:nvPicPr>
        <p:blipFill>
          <a:blip r:embed="rId2"/>
          <a:stretch>
            <a:fillRect/>
          </a:stretch>
        </p:blipFill>
        <p:spPr>
          <a:xfrm>
            <a:off x="2301654" y="3141908"/>
            <a:ext cx="6496050" cy="857250"/>
          </a:xfrm>
        </p:spPr>
      </p:pic>
    </p:spTree>
    <p:extLst>
      <p:ext uri="{BB962C8B-B14F-4D97-AF65-F5344CB8AC3E}">
        <p14:creationId xmlns:p14="http://schemas.microsoft.com/office/powerpoint/2010/main" val="1897677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AA02B-C866-4022-AD0D-E0890F02C760}"/>
              </a:ext>
            </a:extLst>
          </p:cNvPr>
          <p:cNvSpPr>
            <a:spLocks noGrp="1"/>
          </p:cNvSpPr>
          <p:nvPr>
            <p:ph type="title"/>
          </p:nvPr>
        </p:nvSpPr>
        <p:spPr>
          <a:xfrm>
            <a:off x="1969803" y="808056"/>
            <a:ext cx="8608037" cy="1077229"/>
          </a:xfrm>
        </p:spPr>
        <p:txBody>
          <a:bodyPr vert="horz" lIns="91440" tIns="45720" rIns="91440" bIns="45720" rtlCol="0">
            <a:normAutofit fontScale="90000"/>
          </a:bodyPr>
          <a:lstStyle/>
          <a:p>
            <a:pPr algn="l"/>
            <a:r>
              <a:rPr lang="en-US" sz="2600">
                <a:cs typeface="Arial"/>
              </a:rPr>
              <a:t>Report 3 question to be answered: </a:t>
            </a:r>
            <a:r>
              <a:rPr lang="en-US" sz="2600">
                <a:ea typeface="+mj-lt"/>
                <a:cs typeface="+mj-lt"/>
              </a:rPr>
              <a:t>How many clients have a high number (more than 10 a month) of transactions?</a:t>
            </a:r>
          </a:p>
          <a:p>
            <a:pPr algn="l"/>
            <a:endParaRPr lang="en-US" sz="2600">
              <a:cs typeface="Arial"/>
            </a:endParaRPr>
          </a:p>
        </p:txBody>
      </p:sp>
      <p:sp>
        <p:nvSpPr>
          <p:cNvPr id="3" name="Content Placeholder 2">
            <a:extLst>
              <a:ext uri="{FF2B5EF4-FFF2-40B4-BE49-F238E27FC236}">
                <a16:creationId xmlns:a16="http://schemas.microsoft.com/office/drawing/2014/main" id="{03D7FC7F-96C0-4BEF-A07F-97EB67E35DB2}"/>
              </a:ext>
            </a:extLst>
          </p:cNvPr>
          <p:cNvSpPr>
            <a:spLocks noGrp="1"/>
          </p:cNvSpPr>
          <p:nvPr>
            <p:ph idx="1"/>
          </p:nvPr>
        </p:nvSpPr>
        <p:spPr>
          <a:xfrm>
            <a:off x="1975805" y="2052116"/>
            <a:ext cx="2658877" cy="3997828"/>
          </a:xfrm>
        </p:spPr>
        <p:txBody>
          <a:bodyPr>
            <a:normAutofit/>
          </a:bodyPr>
          <a:lstStyle/>
          <a:p>
            <a:pPr marL="0" indent="0" algn="ctr">
              <a:lnSpc>
                <a:spcPct val="90000"/>
              </a:lnSpc>
              <a:spcBef>
                <a:spcPct val="0"/>
              </a:spcBef>
              <a:buNone/>
            </a:pPr>
            <a:r>
              <a:rPr lang="en-US" sz="3200" dirty="0">
                <a:latin typeface="+mj-lt"/>
                <a:ea typeface="+mj-ea"/>
                <a:cs typeface="+mj-cs"/>
              </a:rPr>
              <a:t>Query Python code: </a:t>
            </a:r>
          </a:p>
        </p:txBody>
      </p:sp>
      <p:pic>
        <p:nvPicPr>
          <p:cNvPr id="5" name="Picture 5" descr="Text&#10;&#10;Description automatically generated">
            <a:extLst>
              <a:ext uri="{FF2B5EF4-FFF2-40B4-BE49-F238E27FC236}">
                <a16:creationId xmlns:a16="http://schemas.microsoft.com/office/drawing/2014/main" id="{1B682ED5-1CEF-4AEC-897B-024F21E28A03}"/>
              </a:ext>
            </a:extLst>
          </p:cNvPr>
          <p:cNvPicPr>
            <a:picLocks noChangeAspect="1"/>
          </p:cNvPicPr>
          <p:nvPr/>
        </p:nvPicPr>
        <p:blipFill>
          <a:blip r:embed="rId5"/>
          <a:stretch>
            <a:fillRect/>
          </a:stretch>
        </p:blipFill>
        <p:spPr>
          <a:xfrm>
            <a:off x="5432992" y="2730753"/>
            <a:ext cx="5569768" cy="301293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5487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DDC1-9D2D-42D3-85D7-BCC9F956325B}"/>
              </a:ext>
            </a:extLst>
          </p:cNvPr>
          <p:cNvSpPr>
            <a:spLocks noGrp="1"/>
          </p:cNvSpPr>
          <p:nvPr>
            <p:ph type="title"/>
          </p:nvPr>
        </p:nvSpPr>
        <p:spPr/>
        <p:txBody>
          <a:bodyPr/>
          <a:lstStyle/>
          <a:p>
            <a:pPr algn="l"/>
            <a:r>
              <a:rPr lang="en-US">
                <a:cs typeface="Arial"/>
              </a:rPr>
              <a:t>Report 3: Format for Output: </a:t>
            </a:r>
          </a:p>
        </p:txBody>
      </p:sp>
      <p:pic>
        <p:nvPicPr>
          <p:cNvPr id="4" name="Picture 4">
            <a:extLst>
              <a:ext uri="{FF2B5EF4-FFF2-40B4-BE49-F238E27FC236}">
                <a16:creationId xmlns:a16="http://schemas.microsoft.com/office/drawing/2014/main" id="{AAD5236E-3888-4D8B-B3BF-47E530074DD1}"/>
              </a:ext>
            </a:extLst>
          </p:cNvPr>
          <p:cNvPicPr>
            <a:picLocks noGrp="1" noChangeAspect="1"/>
          </p:cNvPicPr>
          <p:nvPr>
            <p:ph idx="1"/>
          </p:nvPr>
        </p:nvPicPr>
        <p:blipFill>
          <a:blip r:embed="rId2"/>
          <a:stretch>
            <a:fillRect/>
          </a:stretch>
        </p:blipFill>
        <p:spPr>
          <a:xfrm>
            <a:off x="1798151" y="2831270"/>
            <a:ext cx="9198348" cy="1509432"/>
          </a:xfrm>
        </p:spPr>
      </p:pic>
    </p:spTree>
    <p:extLst>
      <p:ext uri="{BB962C8B-B14F-4D97-AF65-F5344CB8AC3E}">
        <p14:creationId xmlns:p14="http://schemas.microsoft.com/office/powerpoint/2010/main" val="3393976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8DA0-A3AB-4F3C-A48D-3952F0C11D5E}"/>
              </a:ext>
            </a:extLst>
          </p:cNvPr>
          <p:cNvSpPr>
            <a:spLocks noGrp="1"/>
          </p:cNvSpPr>
          <p:nvPr>
            <p:ph type="title"/>
          </p:nvPr>
        </p:nvSpPr>
        <p:spPr/>
        <p:txBody>
          <a:bodyPr/>
          <a:lstStyle/>
          <a:p>
            <a:pPr algn="l"/>
            <a:r>
              <a:rPr lang="en-US">
                <a:cs typeface="Arial"/>
              </a:rPr>
              <a:t>Report 3 breakdown:</a:t>
            </a:r>
          </a:p>
        </p:txBody>
      </p:sp>
      <p:sp>
        <p:nvSpPr>
          <p:cNvPr id="3" name="Content Placeholder 2">
            <a:extLst>
              <a:ext uri="{FF2B5EF4-FFF2-40B4-BE49-F238E27FC236}">
                <a16:creationId xmlns:a16="http://schemas.microsoft.com/office/drawing/2014/main" id="{03999652-D203-44F8-BCE6-FBAFE11CA6FF}"/>
              </a:ext>
            </a:extLst>
          </p:cNvPr>
          <p:cNvSpPr>
            <a:spLocks noGrp="1"/>
          </p:cNvSpPr>
          <p:nvPr>
            <p:ph sz="half" idx="1"/>
          </p:nvPr>
        </p:nvSpPr>
        <p:spPr/>
        <p:txBody>
          <a:bodyPr vert="horz" lIns="91440" tIns="45720" rIns="91440" bIns="45720" rtlCol="0" anchor="t">
            <a:normAutofit/>
          </a:bodyPr>
          <a:lstStyle/>
          <a:p>
            <a:pPr marL="344170" indent="-344170"/>
            <a:endParaRPr lang="en-US">
              <a:ea typeface="+mn-lt"/>
              <a:cs typeface="+mn-lt"/>
            </a:endParaRPr>
          </a:p>
          <a:p>
            <a:pPr marL="344170" indent="-344170"/>
            <a:endParaRPr lang="en-US">
              <a:ea typeface="+mn-lt"/>
              <a:cs typeface="+mn-lt"/>
            </a:endParaRPr>
          </a:p>
          <a:p>
            <a:pPr marL="344170" indent="-344170">
              <a:lnSpc>
                <a:spcPct val="130000"/>
              </a:lnSpc>
            </a:pPr>
            <a:endParaRPr lang="en-US" sz="1100">
              <a:ea typeface="+mn-lt"/>
              <a:cs typeface="+mn-lt"/>
            </a:endParaRPr>
          </a:p>
          <a:p>
            <a:pPr marL="344170" indent="-344170">
              <a:lnSpc>
                <a:spcPct val="130000"/>
              </a:lnSpc>
            </a:pPr>
            <a:r>
              <a:rPr lang="en-US" sz="1100">
                <a:ea typeface="+mn-lt"/>
                <a:cs typeface="+mn-lt"/>
              </a:rPr>
              <a:t>The </a:t>
            </a:r>
            <a:r>
              <a:rPr lang="en-US" sz="1100" b="1">
                <a:ea typeface="+mn-lt"/>
                <a:cs typeface="+mn-lt"/>
              </a:rPr>
              <a:t>INNER JOIN</a:t>
            </a:r>
            <a:r>
              <a:rPr lang="en-US" sz="1100">
                <a:ea typeface="+mn-lt"/>
                <a:cs typeface="+mn-lt"/>
              </a:rPr>
              <a:t> </a:t>
            </a:r>
            <a:r>
              <a:rPr lang="en-US" sz="1100" b="1">
                <a:ea typeface="+mn-lt"/>
                <a:cs typeface="+mn-lt"/>
              </a:rPr>
              <a:t>returns</a:t>
            </a:r>
            <a:r>
              <a:rPr lang="en-US" sz="1100">
                <a:ea typeface="+mn-lt"/>
                <a:cs typeface="+mn-lt"/>
              </a:rPr>
              <a:t> all rows from both the participating tables where the key record of one table is equal to the key records of another table (</a:t>
            </a:r>
            <a:r>
              <a:rPr lang="en-US" sz="1100" err="1">
                <a:ea typeface="+mn-lt"/>
                <a:cs typeface="+mn-lt"/>
              </a:rPr>
              <a:t>client_id</a:t>
            </a:r>
            <a:r>
              <a:rPr lang="en-US" sz="1100">
                <a:ea typeface="+mn-lt"/>
                <a:cs typeface="+mn-lt"/>
              </a:rPr>
              <a:t>)</a:t>
            </a:r>
          </a:p>
          <a:p>
            <a:pPr marL="344170" indent="-344170">
              <a:lnSpc>
                <a:spcPct val="130000"/>
              </a:lnSpc>
            </a:pPr>
            <a:r>
              <a:rPr lang="en-US" sz="1100">
                <a:ea typeface="+mn-lt"/>
                <a:cs typeface="+mn-lt"/>
              </a:rPr>
              <a:t>The GROUP BY with HAVING clause retrieves the result for a specific group of a column, which matches the condition specified in the HAVING clause. (Less than 10 transaction in interval period)</a:t>
            </a:r>
            <a:endParaRPr lang="en-US"/>
          </a:p>
        </p:txBody>
      </p:sp>
      <p:pic>
        <p:nvPicPr>
          <p:cNvPr id="5" name="Picture 5" descr="Text&#10;&#10;Description automatically generated">
            <a:extLst>
              <a:ext uri="{FF2B5EF4-FFF2-40B4-BE49-F238E27FC236}">
                <a16:creationId xmlns:a16="http://schemas.microsoft.com/office/drawing/2014/main" id="{8AC061BA-EC01-46F8-BB52-8702742BF78F}"/>
              </a:ext>
            </a:extLst>
          </p:cNvPr>
          <p:cNvPicPr>
            <a:picLocks noGrp="1" noChangeAspect="1"/>
          </p:cNvPicPr>
          <p:nvPr>
            <p:ph sz="half" idx="2"/>
          </p:nvPr>
        </p:nvPicPr>
        <p:blipFill>
          <a:blip r:embed="rId2"/>
          <a:stretch>
            <a:fillRect/>
          </a:stretch>
        </p:blipFill>
        <p:spPr>
          <a:xfrm>
            <a:off x="1803283" y="1716810"/>
            <a:ext cx="5362192" cy="1586817"/>
          </a:xfrm>
        </p:spPr>
      </p:pic>
      <p:sp>
        <p:nvSpPr>
          <p:cNvPr id="7" name="TextBox 6">
            <a:extLst>
              <a:ext uri="{FF2B5EF4-FFF2-40B4-BE49-F238E27FC236}">
                <a16:creationId xmlns:a16="http://schemas.microsoft.com/office/drawing/2014/main" id="{853A99FF-3619-40DA-A794-744A6166DBC6}"/>
              </a:ext>
            </a:extLst>
          </p:cNvPr>
          <p:cNvSpPr txBox="1"/>
          <p:nvPr/>
        </p:nvSpPr>
        <p:spPr>
          <a:xfrm>
            <a:off x="7156076" y="3760694"/>
            <a:ext cx="2743200"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100" err="1">
                <a:ea typeface="+mn-lt"/>
                <a:cs typeface="+mn-lt"/>
              </a:rPr>
              <a:t>cursor.rowcount</a:t>
            </a:r>
            <a:r>
              <a:rPr lang="en-US" sz="1100">
                <a:ea typeface="+mn-lt"/>
                <a:cs typeface="+mn-lt"/>
              </a:rPr>
              <a:t> returns the number of rows affected by DML statement (SELECT)</a:t>
            </a:r>
          </a:p>
        </p:txBody>
      </p:sp>
      <p:pic>
        <p:nvPicPr>
          <p:cNvPr id="8" name="Picture 8" descr="Text&#10;&#10;Description automatically generated">
            <a:extLst>
              <a:ext uri="{FF2B5EF4-FFF2-40B4-BE49-F238E27FC236}">
                <a16:creationId xmlns:a16="http://schemas.microsoft.com/office/drawing/2014/main" id="{D755949A-0D80-4FDF-8C74-199EA56E72C6}"/>
              </a:ext>
            </a:extLst>
          </p:cNvPr>
          <p:cNvPicPr>
            <a:picLocks noChangeAspect="1"/>
          </p:cNvPicPr>
          <p:nvPr/>
        </p:nvPicPr>
        <p:blipFill>
          <a:blip r:embed="rId3"/>
          <a:stretch>
            <a:fillRect/>
          </a:stretch>
        </p:blipFill>
        <p:spPr>
          <a:xfrm>
            <a:off x="7256930" y="2428315"/>
            <a:ext cx="4009464" cy="891988"/>
          </a:xfrm>
          <a:prstGeom prst="rect">
            <a:avLst/>
          </a:prstGeom>
        </p:spPr>
      </p:pic>
    </p:spTree>
    <p:extLst>
      <p:ext uri="{BB962C8B-B14F-4D97-AF65-F5344CB8AC3E}">
        <p14:creationId xmlns:p14="http://schemas.microsoft.com/office/powerpoint/2010/main" val="1441945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B618-194C-400B-A85A-72D8E30F9AF2}"/>
              </a:ext>
            </a:extLst>
          </p:cNvPr>
          <p:cNvSpPr>
            <a:spLocks noGrp="1"/>
          </p:cNvSpPr>
          <p:nvPr>
            <p:ph type="title"/>
          </p:nvPr>
        </p:nvSpPr>
        <p:spPr/>
        <p:txBody>
          <a:bodyPr/>
          <a:lstStyle/>
          <a:p>
            <a:pPr algn="l"/>
            <a:r>
              <a:rPr lang="en-US">
                <a:cs typeface="Arial"/>
              </a:rPr>
              <a:t>Report 3 Output: </a:t>
            </a:r>
          </a:p>
        </p:txBody>
      </p:sp>
      <p:pic>
        <p:nvPicPr>
          <p:cNvPr id="5" name="Picture 5">
            <a:extLst>
              <a:ext uri="{FF2B5EF4-FFF2-40B4-BE49-F238E27FC236}">
                <a16:creationId xmlns:a16="http://schemas.microsoft.com/office/drawing/2014/main" id="{A504C2B7-7429-4816-93C9-C429B4B015A9}"/>
              </a:ext>
            </a:extLst>
          </p:cNvPr>
          <p:cNvPicPr>
            <a:picLocks noGrp="1" noChangeAspect="1"/>
          </p:cNvPicPr>
          <p:nvPr>
            <p:ph sz="half" idx="1"/>
          </p:nvPr>
        </p:nvPicPr>
        <p:blipFill>
          <a:blip r:embed="rId2"/>
          <a:stretch>
            <a:fillRect/>
          </a:stretch>
        </p:blipFill>
        <p:spPr>
          <a:xfrm>
            <a:off x="2342907" y="2722567"/>
            <a:ext cx="7955960" cy="1166791"/>
          </a:xfrm>
        </p:spPr>
      </p:pic>
    </p:spTree>
    <p:extLst>
      <p:ext uri="{BB962C8B-B14F-4D97-AF65-F5344CB8AC3E}">
        <p14:creationId xmlns:p14="http://schemas.microsoft.com/office/powerpoint/2010/main" val="7332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850D-F0AF-406C-9869-8E98C0172352}"/>
              </a:ext>
            </a:extLst>
          </p:cNvPr>
          <p:cNvSpPr>
            <a:spLocks noGrp="1"/>
          </p:cNvSpPr>
          <p:nvPr>
            <p:ph type="title"/>
          </p:nvPr>
        </p:nvSpPr>
        <p:spPr>
          <a:xfrm>
            <a:off x="2611808" y="689523"/>
            <a:ext cx="7958331" cy="1195762"/>
          </a:xfrm>
        </p:spPr>
        <p:txBody>
          <a:bodyPr>
            <a:normAutofit fontScale="90000"/>
          </a:bodyPr>
          <a:lstStyle/>
          <a:p>
            <a:pPr algn="ctr"/>
            <a:r>
              <a:rPr lang="en-US">
                <a:cs typeface="Arial"/>
              </a:rPr>
              <a:t>Members: </a:t>
            </a:r>
            <a:br>
              <a:rPr lang="en-US">
                <a:cs typeface="Arial"/>
              </a:rPr>
            </a:br>
            <a:br>
              <a:rPr lang="en-US">
                <a:cs typeface="Arial"/>
              </a:rPr>
            </a:br>
            <a:r>
              <a:rPr lang="en-US">
                <a:ea typeface="+mj-lt"/>
                <a:cs typeface="+mj-lt"/>
              </a:rPr>
              <a:t>Andreas Arnet</a:t>
            </a:r>
            <a:br>
              <a:rPr lang="en-US">
                <a:ea typeface="+mj-lt"/>
                <a:cs typeface="+mj-lt"/>
              </a:rPr>
            </a:br>
            <a:r>
              <a:rPr lang="en-US">
                <a:ea typeface="+mj-lt"/>
                <a:cs typeface="+mj-lt"/>
              </a:rPr>
              <a:t> Michael Lohr</a:t>
            </a:r>
            <a:br>
              <a:rPr lang="en-US">
                <a:ea typeface="+mj-lt"/>
                <a:cs typeface="+mj-lt"/>
              </a:rPr>
            </a:br>
            <a:r>
              <a:rPr lang="en-US">
                <a:ea typeface="+mj-lt"/>
                <a:cs typeface="+mj-lt"/>
              </a:rPr>
              <a:t> Mick </a:t>
            </a:r>
            <a:r>
              <a:rPr lang="en-US" err="1">
                <a:ea typeface="+mj-lt"/>
                <a:cs typeface="+mj-lt"/>
              </a:rPr>
              <a:t>Welisevich</a:t>
            </a:r>
            <a:br>
              <a:rPr lang="en-US">
                <a:ea typeface="+mj-lt"/>
                <a:cs typeface="+mj-lt"/>
              </a:rPr>
            </a:br>
            <a:r>
              <a:rPr lang="en-US">
                <a:ea typeface="+mj-lt"/>
                <a:cs typeface="+mj-lt"/>
              </a:rPr>
              <a:t> Shawn Roberts</a:t>
            </a:r>
            <a:br>
              <a:rPr lang="en-US">
                <a:ea typeface="+mj-lt"/>
                <a:cs typeface="+mj-lt"/>
              </a:rPr>
            </a:br>
            <a:r>
              <a:rPr lang="en-US">
                <a:ea typeface="+mj-lt"/>
                <a:cs typeface="+mj-lt"/>
              </a:rPr>
              <a:t> Walter Dipping </a:t>
            </a:r>
            <a:endParaRPr lang="en-US">
              <a:cs typeface="Arial"/>
            </a:endParaRPr>
          </a:p>
        </p:txBody>
      </p:sp>
    </p:spTree>
    <p:extLst>
      <p:ext uri="{BB962C8B-B14F-4D97-AF65-F5344CB8AC3E}">
        <p14:creationId xmlns:p14="http://schemas.microsoft.com/office/powerpoint/2010/main" val="319400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1A10-83BD-3D48-AB2C-7D8F86FEB000}"/>
              </a:ext>
            </a:extLst>
          </p:cNvPr>
          <p:cNvSpPr>
            <a:spLocks noGrp="1"/>
          </p:cNvSpPr>
          <p:nvPr>
            <p:ph type="title"/>
          </p:nvPr>
        </p:nvSpPr>
        <p:spPr/>
        <p:txBody>
          <a:bodyPr/>
          <a:lstStyle/>
          <a:p>
            <a:r>
              <a:rPr lang="en-US"/>
              <a:t>Wilson Financial Case Study Summary</a:t>
            </a:r>
          </a:p>
        </p:txBody>
      </p:sp>
      <p:sp>
        <p:nvSpPr>
          <p:cNvPr id="3" name="Content Placeholder 2">
            <a:extLst>
              <a:ext uri="{FF2B5EF4-FFF2-40B4-BE49-F238E27FC236}">
                <a16:creationId xmlns:a16="http://schemas.microsoft.com/office/drawing/2014/main" id="{AB82CA3F-6F33-234F-A789-A5F1C3843D02}"/>
              </a:ext>
            </a:extLst>
          </p:cNvPr>
          <p:cNvSpPr>
            <a:spLocks noGrp="1"/>
          </p:cNvSpPr>
          <p:nvPr>
            <p:ph idx="1"/>
          </p:nvPr>
        </p:nvSpPr>
        <p:spPr>
          <a:xfrm>
            <a:off x="2870199" y="1885285"/>
            <a:ext cx="7699939" cy="4388515"/>
          </a:xfrm>
        </p:spPr>
        <p:txBody>
          <a:bodyPr/>
          <a:lstStyle/>
          <a:p>
            <a:r>
              <a:rPr lang="en-US" dirty="0"/>
              <a:t>Investment firm with four employees</a:t>
            </a:r>
          </a:p>
          <a:p>
            <a:pPr lvl="1"/>
            <a:r>
              <a:rPr lang="en-US" dirty="0"/>
              <a:t>Two owners</a:t>
            </a:r>
          </a:p>
          <a:p>
            <a:pPr lvl="1"/>
            <a:r>
              <a:rPr lang="en-US" dirty="0"/>
              <a:t>One Compliance Manager</a:t>
            </a:r>
          </a:p>
          <a:p>
            <a:pPr lvl="1"/>
            <a:r>
              <a:rPr lang="en-US" dirty="0"/>
              <a:t>One office assistant</a:t>
            </a:r>
          </a:p>
          <a:p>
            <a:r>
              <a:rPr lang="en-US" dirty="0"/>
              <a:t> Looking to evaluate:</a:t>
            </a:r>
          </a:p>
          <a:p>
            <a:pPr lvl="1"/>
            <a:r>
              <a:rPr lang="en-US" dirty="0"/>
              <a:t>New clients (past 6 months)</a:t>
            </a:r>
          </a:p>
          <a:p>
            <a:pPr lvl="1"/>
            <a:r>
              <a:rPr lang="en-US" dirty="0"/>
              <a:t>Average assets across all clients</a:t>
            </a:r>
          </a:p>
          <a:p>
            <a:pPr lvl="1"/>
            <a:r>
              <a:rPr lang="en-US" dirty="0"/>
              <a:t>Count of high transaction(10+)</a:t>
            </a:r>
          </a:p>
          <a:p>
            <a:endParaRPr lang="en-US" dirty="0"/>
          </a:p>
        </p:txBody>
      </p:sp>
    </p:spTree>
    <p:extLst>
      <p:ext uri="{BB962C8B-B14F-4D97-AF65-F5344CB8AC3E}">
        <p14:creationId xmlns:p14="http://schemas.microsoft.com/office/powerpoint/2010/main" val="91736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1A29-5520-4549-9917-5D365FBC1680}"/>
              </a:ext>
            </a:extLst>
          </p:cNvPr>
          <p:cNvSpPr>
            <a:spLocks noGrp="1"/>
          </p:cNvSpPr>
          <p:nvPr>
            <p:ph type="title"/>
          </p:nvPr>
        </p:nvSpPr>
        <p:spPr/>
        <p:txBody>
          <a:bodyPr/>
          <a:lstStyle/>
          <a:p>
            <a:pPr algn="l"/>
            <a:r>
              <a:rPr lang="en-US" dirty="0"/>
              <a:t>Background:</a:t>
            </a:r>
          </a:p>
        </p:txBody>
      </p:sp>
      <p:sp>
        <p:nvSpPr>
          <p:cNvPr id="3" name="Content Placeholder 2">
            <a:extLst>
              <a:ext uri="{FF2B5EF4-FFF2-40B4-BE49-F238E27FC236}">
                <a16:creationId xmlns:a16="http://schemas.microsoft.com/office/drawing/2014/main" id="{D79F0A5C-A781-4F2A-B556-E9797B71820E}"/>
              </a:ext>
            </a:extLst>
          </p:cNvPr>
          <p:cNvSpPr>
            <a:spLocks noGrp="1"/>
          </p:cNvSpPr>
          <p:nvPr>
            <p:ph idx="1"/>
          </p:nvPr>
        </p:nvSpPr>
        <p:spPr/>
        <p:txBody>
          <a:bodyPr>
            <a:normAutofit fontScale="77500" lnSpcReduction="20000"/>
          </a:bodyPr>
          <a:lstStyle/>
          <a:p>
            <a:r>
              <a:rPr lang="en-US" dirty="0"/>
              <a:t>Jake and Ned </a:t>
            </a:r>
            <a:r>
              <a:rPr lang="en-US" dirty="0" err="1"/>
              <a:t>Willson</a:t>
            </a:r>
            <a:r>
              <a:rPr lang="en-US" dirty="0"/>
              <a:t> have always been interested in finance and investment. </a:t>
            </a:r>
          </a:p>
          <a:p>
            <a:r>
              <a:rPr lang="en-US" dirty="0"/>
              <a:t>Understanding that there are many ranchers and farmers that do a good business, and seeing more and more people retiring to the area, they started on a business plan to open up </a:t>
            </a:r>
            <a:r>
              <a:rPr lang="en-US" dirty="0" err="1"/>
              <a:t>Willson</a:t>
            </a:r>
            <a:r>
              <a:rPr lang="en-US" dirty="0"/>
              <a:t> Financial. </a:t>
            </a:r>
          </a:p>
          <a:p>
            <a:r>
              <a:rPr lang="en-US" dirty="0"/>
              <a:t>When they started running </a:t>
            </a:r>
            <a:r>
              <a:rPr lang="en-US" dirty="0" err="1"/>
              <a:t>Willson</a:t>
            </a:r>
            <a:r>
              <a:rPr lang="en-US" dirty="0"/>
              <a:t> Financial, they hired one office employee; Phoenix Two Star, who would take care of client appointments, office supplies, and other office duties. They also hired a part-time compliance manager, June Santos, to ensure that the company would stringently follow all regulations required by the SEC, with whom the company is registered.</a:t>
            </a:r>
          </a:p>
          <a:p>
            <a:r>
              <a:rPr lang="en-US" dirty="0"/>
              <a:t>While Jake and Ned know that the customer list has grown in the past year, they’ve been so busy that they decided it was time to step back, look at the client list, their assets, and the billing process to make sure the customers were getting the best service possible, while keeping the business running</a:t>
            </a:r>
          </a:p>
          <a:p>
            <a:endParaRPr lang="en-US" dirty="0"/>
          </a:p>
        </p:txBody>
      </p:sp>
    </p:spTree>
    <p:extLst>
      <p:ext uri="{BB962C8B-B14F-4D97-AF65-F5344CB8AC3E}">
        <p14:creationId xmlns:p14="http://schemas.microsoft.com/office/powerpoint/2010/main" val="54309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A7A9-019E-AC4D-877E-19F443949453}"/>
              </a:ext>
            </a:extLst>
          </p:cNvPr>
          <p:cNvSpPr>
            <a:spLocks noGrp="1"/>
          </p:cNvSpPr>
          <p:nvPr>
            <p:ph type="title"/>
          </p:nvPr>
        </p:nvSpPr>
        <p:spPr>
          <a:xfrm>
            <a:off x="2892516" y="850543"/>
            <a:ext cx="7958331" cy="1077229"/>
          </a:xfrm>
        </p:spPr>
        <p:txBody>
          <a:bodyPr/>
          <a:lstStyle/>
          <a:p>
            <a:pPr algn="l"/>
            <a:r>
              <a:rPr lang="en-US" dirty="0"/>
              <a:t>Echo Group ORD</a:t>
            </a:r>
          </a:p>
        </p:txBody>
      </p:sp>
      <p:sp>
        <p:nvSpPr>
          <p:cNvPr id="4" name="Content Placeholder 3">
            <a:extLst>
              <a:ext uri="{FF2B5EF4-FFF2-40B4-BE49-F238E27FC236}">
                <a16:creationId xmlns:a16="http://schemas.microsoft.com/office/drawing/2014/main" id="{BA76F72B-4F19-48A2-A19D-A47373D7AB83}"/>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B46F61C6-B7A6-4BEE-A977-04CA0ACFC7B5}"/>
              </a:ext>
            </a:extLst>
          </p:cNvPr>
          <p:cNvPicPr>
            <a:picLocks noChangeAspect="1"/>
          </p:cNvPicPr>
          <p:nvPr/>
        </p:nvPicPr>
        <p:blipFill>
          <a:blip r:embed="rId2"/>
          <a:stretch>
            <a:fillRect/>
          </a:stretch>
        </p:blipFill>
        <p:spPr>
          <a:xfrm>
            <a:off x="2521421" y="1682009"/>
            <a:ext cx="6528310" cy="4738041"/>
          </a:xfrm>
          <a:prstGeom prst="rect">
            <a:avLst/>
          </a:prstGeom>
        </p:spPr>
      </p:pic>
    </p:spTree>
    <p:extLst>
      <p:ext uri="{BB962C8B-B14F-4D97-AF65-F5344CB8AC3E}">
        <p14:creationId xmlns:p14="http://schemas.microsoft.com/office/powerpoint/2010/main" val="3982108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2602-94F3-854A-B6D1-0A0435EDF5F6}"/>
              </a:ext>
            </a:extLst>
          </p:cNvPr>
          <p:cNvSpPr>
            <a:spLocks noGrp="1"/>
          </p:cNvSpPr>
          <p:nvPr>
            <p:ph type="title"/>
          </p:nvPr>
        </p:nvSpPr>
        <p:spPr/>
        <p:txBody>
          <a:bodyPr/>
          <a:lstStyle/>
          <a:p>
            <a:pPr algn="l"/>
            <a:r>
              <a:rPr lang="en-US">
                <a:cs typeface="Arial"/>
              </a:rPr>
              <a:t>Assumptions made:</a:t>
            </a:r>
            <a:br>
              <a:rPr lang="en-US">
                <a:cs typeface="Arial"/>
              </a:rPr>
            </a:br>
            <a:endParaRPr lang="en-US">
              <a:cs typeface="Arial"/>
            </a:endParaRPr>
          </a:p>
        </p:txBody>
      </p:sp>
      <p:sp>
        <p:nvSpPr>
          <p:cNvPr id="3" name="Content Placeholder 2">
            <a:extLst>
              <a:ext uri="{FF2B5EF4-FFF2-40B4-BE49-F238E27FC236}">
                <a16:creationId xmlns:a16="http://schemas.microsoft.com/office/drawing/2014/main" id="{0B9D3056-1222-C84A-9390-B7B37D3106A3}"/>
              </a:ext>
            </a:extLst>
          </p:cNvPr>
          <p:cNvSpPr>
            <a:spLocks noGrp="1"/>
          </p:cNvSpPr>
          <p:nvPr>
            <p:ph idx="1"/>
          </p:nvPr>
        </p:nvSpPr>
        <p:spPr/>
        <p:txBody>
          <a:bodyPr>
            <a:normAutofit fontScale="55000" lnSpcReduction="20000"/>
          </a:bodyPr>
          <a:lstStyle/>
          <a:p>
            <a:pPr marL="457200" indent="-457200">
              <a:buAutoNum type="arabicPeriod"/>
            </a:pPr>
            <a:r>
              <a:rPr lang="en-US" dirty="0">
                <a:ea typeface="+mn-lt"/>
                <a:cs typeface="+mn-lt"/>
              </a:rPr>
              <a:t>New clients are saved in table </a:t>
            </a:r>
            <a:r>
              <a:rPr lang="en-US" i="1" dirty="0">
                <a:ea typeface="+mn-lt"/>
                <a:cs typeface="+mn-lt"/>
              </a:rPr>
              <a:t>Client; </a:t>
            </a:r>
            <a:r>
              <a:rPr lang="en-US" dirty="0">
                <a:ea typeface="+mn-lt"/>
                <a:cs typeface="+mn-lt"/>
              </a:rPr>
              <a:t>every client gets a Relationship Manager assigned (column </a:t>
            </a:r>
            <a:r>
              <a:rPr lang="en-US" i="1" dirty="0" err="1">
                <a:ea typeface="+mn-lt"/>
                <a:cs typeface="+mn-lt"/>
              </a:rPr>
              <a:t>Relationship_Manager</a:t>
            </a:r>
            <a:r>
              <a:rPr lang="en-US" dirty="0">
                <a:ea typeface="+mn-lt"/>
                <a:cs typeface="+mn-lt"/>
              </a:rPr>
              <a:t> in table </a:t>
            </a:r>
            <a:r>
              <a:rPr lang="en-US" i="1" dirty="0">
                <a:ea typeface="+mn-lt"/>
                <a:cs typeface="+mn-lt"/>
              </a:rPr>
              <a:t>Client</a:t>
            </a:r>
            <a:r>
              <a:rPr lang="en-US" dirty="0">
                <a:ea typeface="+mn-lt"/>
                <a:cs typeface="+mn-lt"/>
              </a:rPr>
              <a:t>)</a:t>
            </a:r>
            <a:r>
              <a:rPr lang="en-US" i="1" dirty="0">
                <a:ea typeface="+mn-lt"/>
                <a:cs typeface="+mn-lt"/>
              </a:rPr>
              <a:t> </a:t>
            </a:r>
            <a:endParaRPr lang="en-US" dirty="0">
              <a:ea typeface="+mn-lt"/>
              <a:cs typeface="+mn-lt"/>
            </a:endParaRPr>
          </a:p>
          <a:p>
            <a:pPr marL="457200" indent="-457200">
              <a:buAutoNum type="arabicPeriod"/>
            </a:pPr>
            <a:r>
              <a:rPr lang="en-US" i="1" dirty="0">
                <a:ea typeface="+mn-lt"/>
                <a:cs typeface="+mn-lt"/>
              </a:rPr>
              <a:t>Client transfers money to </a:t>
            </a:r>
            <a:r>
              <a:rPr lang="en-US" i="1" dirty="0" err="1">
                <a:ea typeface="+mn-lt"/>
                <a:cs typeface="+mn-lt"/>
              </a:rPr>
              <a:t>Willson</a:t>
            </a:r>
            <a:r>
              <a:rPr lang="en-US" i="1" dirty="0">
                <a:ea typeface="+mn-lt"/>
                <a:cs typeface="+mn-lt"/>
              </a:rPr>
              <a:t> Financial; the transfer is saved in table Transaction</a:t>
            </a:r>
            <a:br>
              <a:rPr lang="en-US" i="1" dirty="0">
                <a:ea typeface="+mn-lt"/>
                <a:cs typeface="+mn-lt"/>
              </a:rPr>
            </a:br>
            <a:endParaRPr lang="en-US" i="1" dirty="0">
              <a:ea typeface="+mn-lt"/>
              <a:cs typeface="+mn-lt"/>
            </a:endParaRPr>
          </a:p>
          <a:p>
            <a:pPr marL="457200" indent="-457200">
              <a:buAutoNum type="arabicPeriod"/>
            </a:pPr>
            <a:r>
              <a:rPr lang="en-US" dirty="0" err="1">
                <a:ea typeface="+mn-lt"/>
                <a:cs typeface="+mn-lt"/>
              </a:rPr>
              <a:t>Willson</a:t>
            </a:r>
            <a:r>
              <a:rPr lang="en-US" dirty="0">
                <a:ea typeface="+mn-lt"/>
                <a:cs typeface="+mn-lt"/>
              </a:rPr>
              <a:t> Financial invests the client’s money; however, not necessarily the whole amount at once. Every investment is saved in table </a:t>
            </a:r>
            <a:r>
              <a:rPr lang="en-US" i="1" dirty="0" err="1">
                <a:ea typeface="+mn-lt"/>
                <a:cs typeface="+mn-lt"/>
              </a:rPr>
              <a:t>Asset_under_Management</a:t>
            </a:r>
            <a:endParaRPr lang="en-US" dirty="0">
              <a:ea typeface="+mn-lt"/>
              <a:cs typeface="+mn-lt"/>
            </a:endParaRPr>
          </a:p>
          <a:p>
            <a:pPr marL="457200" indent="-457200">
              <a:buAutoNum type="arabicPeriod"/>
            </a:pPr>
            <a:r>
              <a:rPr lang="en-US" i="1" dirty="0">
                <a:ea typeface="+mn-lt"/>
                <a:cs typeface="+mn-lt"/>
              </a:rPr>
              <a:t>The invoice is created based on the client’s average Asset under Management and the number of transactions </a:t>
            </a:r>
            <a:endParaRPr lang="en-US" dirty="0">
              <a:ea typeface="+mn-lt"/>
              <a:cs typeface="+mn-lt"/>
            </a:endParaRPr>
          </a:p>
          <a:p>
            <a:pPr marL="457200" indent="-457200">
              <a:buAutoNum type="arabicPeriod"/>
            </a:pPr>
            <a:r>
              <a:rPr lang="en-US" dirty="0">
                <a:ea typeface="+mn-lt"/>
                <a:cs typeface="+mn-lt"/>
              </a:rPr>
              <a:t>The Invoice is based on the number of transactions (fixed amount per transaction) AND average Assets under Management</a:t>
            </a:r>
            <a:endParaRPr lang="en-US" dirty="0">
              <a:cs typeface="Arial" panose="020B0604020202020204"/>
            </a:endParaRPr>
          </a:p>
          <a:p>
            <a:pPr marL="457200" indent="-457200">
              <a:buAutoNum type="arabicPeriod"/>
            </a:pPr>
            <a:r>
              <a:rPr lang="en-US" dirty="0">
                <a:ea typeface="+mn-lt"/>
                <a:cs typeface="+mn-lt"/>
              </a:rPr>
              <a:t>If assets are disinvested, the </a:t>
            </a:r>
            <a:r>
              <a:rPr lang="en-US" i="1" dirty="0">
                <a:ea typeface="+mn-lt"/>
                <a:cs typeface="+mn-lt"/>
              </a:rPr>
              <a:t>status</a:t>
            </a:r>
            <a:r>
              <a:rPr lang="en-US" dirty="0">
                <a:ea typeface="+mn-lt"/>
                <a:cs typeface="+mn-lt"/>
              </a:rPr>
              <a:t> of the respective entry in table </a:t>
            </a:r>
            <a:r>
              <a:rPr lang="en-US" i="1" dirty="0" err="1">
                <a:ea typeface="+mn-lt"/>
                <a:cs typeface="+mn-lt"/>
              </a:rPr>
              <a:t>Asset_under_Managemen</a:t>
            </a:r>
            <a:r>
              <a:rPr lang="en-US" dirty="0" err="1">
                <a:ea typeface="+mn-lt"/>
                <a:cs typeface="+mn-lt"/>
              </a:rPr>
              <a:t>t</a:t>
            </a:r>
            <a:r>
              <a:rPr lang="en-US" dirty="0">
                <a:ea typeface="+mn-lt"/>
                <a:cs typeface="+mn-lt"/>
              </a:rPr>
              <a:t> is changed to “disinvested” </a:t>
            </a:r>
            <a:endParaRPr lang="en-US" dirty="0">
              <a:cs typeface="Arial" panose="020B0604020202020204"/>
            </a:endParaRPr>
          </a:p>
          <a:p>
            <a:pPr marL="457200" indent="-457200">
              <a:buAutoNum type="arabicPeriod"/>
            </a:pPr>
            <a:r>
              <a:rPr lang="en-US" dirty="0">
                <a:ea typeface="+mn-lt"/>
                <a:cs typeface="+mn-lt"/>
              </a:rPr>
              <a:t>Because June does not have a CFA, she does not have access to all records the way Jake and Ned do à The database privileges are defined in column </a:t>
            </a:r>
            <a:r>
              <a:rPr lang="en-US" i="1" dirty="0" err="1">
                <a:ea typeface="+mn-lt"/>
                <a:cs typeface="+mn-lt"/>
              </a:rPr>
              <a:t>DB_Privileges</a:t>
            </a:r>
            <a:r>
              <a:rPr lang="en-US" dirty="0">
                <a:ea typeface="+mn-lt"/>
                <a:cs typeface="+mn-lt"/>
              </a:rPr>
              <a:t> in table </a:t>
            </a:r>
            <a:r>
              <a:rPr lang="en-US" i="1" dirty="0">
                <a:ea typeface="+mn-lt"/>
                <a:cs typeface="+mn-lt"/>
              </a:rPr>
              <a:t>Employee</a:t>
            </a:r>
            <a:endParaRPr lang="en-US" dirty="0">
              <a:cs typeface="Arial" panose="020B0604020202020204"/>
            </a:endParaRPr>
          </a:p>
          <a:p>
            <a:pPr marL="344170" indent="-344170"/>
            <a:endParaRPr lang="en-US" dirty="0">
              <a:cs typeface="Arial" panose="020B0604020202020204"/>
            </a:endParaRPr>
          </a:p>
        </p:txBody>
      </p:sp>
    </p:spTree>
    <p:extLst>
      <p:ext uri="{BB962C8B-B14F-4D97-AF65-F5344CB8AC3E}">
        <p14:creationId xmlns:p14="http://schemas.microsoft.com/office/powerpoint/2010/main" val="2394147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1950-D614-4344-AD24-C3526F468D6E}"/>
              </a:ext>
            </a:extLst>
          </p:cNvPr>
          <p:cNvSpPr>
            <a:spLocks noGrp="1"/>
          </p:cNvSpPr>
          <p:nvPr>
            <p:ph type="title"/>
          </p:nvPr>
        </p:nvSpPr>
        <p:spPr>
          <a:xfrm>
            <a:off x="2234496" y="653654"/>
            <a:ext cx="7958331" cy="1077229"/>
          </a:xfrm>
        </p:spPr>
        <p:txBody>
          <a:bodyPr>
            <a:noAutofit/>
          </a:bodyPr>
          <a:lstStyle/>
          <a:p>
            <a:r>
              <a:rPr lang="en-US" sz="2400" dirty="0">
                <a:cs typeface="Arial"/>
              </a:rPr>
              <a:t>Report 1 question to be answered: </a:t>
            </a:r>
            <a:r>
              <a:rPr lang="en-US" sz="2400" dirty="0">
                <a:ea typeface="+mj-lt"/>
                <a:cs typeface="+mj-lt"/>
              </a:rPr>
              <a:t>How many clients have been added for each of the past six months?</a:t>
            </a:r>
            <a:endParaRPr lang="en-US" sz="2400" dirty="0">
              <a:cs typeface="Arial"/>
            </a:endParaRPr>
          </a:p>
        </p:txBody>
      </p:sp>
      <p:sp>
        <p:nvSpPr>
          <p:cNvPr id="3" name="Content Placeholder 2">
            <a:extLst>
              <a:ext uri="{FF2B5EF4-FFF2-40B4-BE49-F238E27FC236}">
                <a16:creationId xmlns:a16="http://schemas.microsoft.com/office/drawing/2014/main" id="{1E8CCA61-D4D1-4F82-A5AE-1CA988E8E6A5}"/>
              </a:ext>
            </a:extLst>
          </p:cNvPr>
          <p:cNvSpPr>
            <a:spLocks noGrp="1"/>
          </p:cNvSpPr>
          <p:nvPr>
            <p:ph idx="1"/>
          </p:nvPr>
        </p:nvSpPr>
        <p:spPr>
          <a:xfrm>
            <a:off x="2263120" y="1986128"/>
            <a:ext cx="8296073" cy="3997828"/>
          </a:xfrm>
        </p:spPr>
        <p:txBody>
          <a:bodyPr>
            <a:normAutofit/>
          </a:bodyPr>
          <a:lstStyle/>
          <a:p>
            <a:pPr marL="344170" indent="-344170"/>
            <a:r>
              <a:rPr lang="en-US" dirty="0">
                <a:cs typeface="Arial"/>
              </a:rPr>
              <a:t>Query Python code: </a:t>
            </a:r>
          </a:p>
          <a:p>
            <a:pPr marL="344170" indent="-344170"/>
            <a:endParaRPr lang="en-US" dirty="0">
              <a:cs typeface="Arial"/>
            </a:endParaRPr>
          </a:p>
          <a:p>
            <a:pPr marL="344170" indent="-344170"/>
            <a:endParaRPr lang="en-US" dirty="0">
              <a:cs typeface="Arial"/>
            </a:endParaRPr>
          </a:p>
          <a:p>
            <a:pPr marL="344170" indent="-344170"/>
            <a:endParaRPr lang="en-US" dirty="0">
              <a:cs typeface="Arial"/>
            </a:endParaRPr>
          </a:p>
          <a:p>
            <a:pPr marL="0" indent="0">
              <a:buNone/>
            </a:pPr>
            <a:endParaRPr lang="en-US" dirty="0">
              <a:cs typeface="Arial"/>
            </a:endParaRPr>
          </a:p>
          <a:p>
            <a:pPr marL="344170" indent="-344170"/>
            <a:endParaRPr lang="en-US" dirty="0">
              <a:cs typeface="Arial"/>
            </a:endParaRPr>
          </a:p>
        </p:txBody>
      </p:sp>
      <p:pic>
        <p:nvPicPr>
          <p:cNvPr id="4" name="Picture 4" descr="Text&#10;&#10;Description automatically generated">
            <a:extLst>
              <a:ext uri="{FF2B5EF4-FFF2-40B4-BE49-F238E27FC236}">
                <a16:creationId xmlns:a16="http://schemas.microsoft.com/office/drawing/2014/main" id="{6A5680D0-5915-4960-B2EE-C617C815D1BB}"/>
              </a:ext>
            </a:extLst>
          </p:cNvPr>
          <p:cNvPicPr>
            <a:picLocks noChangeAspect="1"/>
          </p:cNvPicPr>
          <p:nvPr/>
        </p:nvPicPr>
        <p:blipFill>
          <a:blip r:embed="rId2"/>
          <a:stretch>
            <a:fillRect/>
          </a:stretch>
        </p:blipFill>
        <p:spPr>
          <a:xfrm>
            <a:off x="2263120" y="2922309"/>
            <a:ext cx="8594019" cy="2798696"/>
          </a:xfrm>
          <a:prstGeom prst="rect">
            <a:avLst/>
          </a:prstGeom>
        </p:spPr>
      </p:pic>
    </p:spTree>
    <p:extLst>
      <p:ext uri="{BB962C8B-B14F-4D97-AF65-F5344CB8AC3E}">
        <p14:creationId xmlns:p14="http://schemas.microsoft.com/office/powerpoint/2010/main" val="2972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8020-9613-4D04-890D-6145082C5DA5}"/>
              </a:ext>
            </a:extLst>
          </p:cNvPr>
          <p:cNvSpPr>
            <a:spLocks noGrp="1"/>
          </p:cNvSpPr>
          <p:nvPr>
            <p:ph type="title"/>
          </p:nvPr>
        </p:nvSpPr>
        <p:spPr/>
        <p:txBody>
          <a:bodyPr/>
          <a:lstStyle/>
          <a:p>
            <a:pPr algn="l"/>
            <a:r>
              <a:rPr lang="en-US">
                <a:cs typeface="Arial"/>
              </a:rPr>
              <a:t>Report 1: Format to Output: </a:t>
            </a:r>
          </a:p>
        </p:txBody>
      </p:sp>
      <p:pic>
        <p:nvPicPr>
          <p:cNvPr id="4" name="Picture 4" descr="Text&#10;&#10;Description automatically generated">
            <a:extLst>
              <a:ext uri="{FF2B5EF4-FFF2-40B4-BE49-F238E27FC236}">
                <a16:creationId xmlns:a16="http://schemas.microsoft.com/office/drawing/2014/main" id="{062B36C7-61A2-4999-A0F1-751B38CFBEDA}"/>
              </a:ext>
            </a:extLst>
          </p:cNvPr>
          <p:cNvPicPr>
            <a:picLocks noGrp="1" noChangeAspect="1"/>
          </p:cNvPicPr>
          <p:nvPr>
            <p:ph idx="1"/>
          </p:nvPr>
        </p:nvPicPr>
        <p:blipFill>
          <a:blip r:embed="rId2"/>
          <a:stretch>
            <a:fillRect/>
          </a:stretch>
        </p:blipFill>
        <p:spPr>
          <a:xfrm>
            <a:off x="2525132" y="1889135"/>
            <a:ext cx="8282267" cy="3057525"/>
          </a:xfrm>
        </p:spPr>
      </p:pic>
    </p:spTree>
    <p:extLst>
      <p:ext uri="{BB962C8B-B14F-4D97-AF65-F5344CB8AC3E}">
        <p14:creationId xmlns:p14="http://schemas.microsoft.com/office/powerpoint/2010/main" val="25630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DB73-23E0-4221-B35C-427407E5DD6D}"/>
              </a:ext>
            </a:extLst>
          </p:cNvPr>
          <p:cNvSpPr>
            <a:spLocks noGrp="1"/>
          </p:cNvSpPr>
          <p:nvPr>
            <p:ph type="title"/>
          </p:nvPr>
        </p:nvSpPr>
        <p:spPr/>
        <p:txBody>
          <a:bodyPr/>
          <a:lstStyle/>
          <a:p>
            <a:pPr algn="l"/>
            <a:r>
              <a:rPr lang="en-US">
                <a:cs typeface="Arial"/>
              </a:rPr>
              <a:t>Report 1 breakdown:</a:t>
            </a:r>
          </a:p>
        </p:txBody>
      </p:sp>
      <p:sp>
        <p:nvSpPr>
          <p:cNvPr id="3" name="Content Placeholder 2">
            <a:extLst>
              <a:ext uri="{FF2B5EF4-FFF2-40B4-BE49-F238E27FC236}">
                <a16:creationId xmlns:a16="http://schemas.microsoft.com/office/drawing/2014/main" id="{399768A2-AC03-4793-B504-091675463B60}"/>
              </a:ext>
            </a:extLst>
          </p:cNvPr>
          <p:cNvSpPr>
            <a:spLocks noGrp="1"/>
          </p:cNvSpPr>
          <p:nvPr>
            <p:ph idx="1"/>
          </p:nvPr>
        </p:nvSpPr>
        <p:spPr/>
        <p:txBody>
          <a:bodyPr>
            <a:normAutofit fontScale="85000" lnSpcReduction="10000"/>
          </a:bodyPr>
          <a:lstStyle/>
          <a:p>
            <a:pPr marL="344170" indent="-344170"/>
            <a:endParaRPr lang="en-US" dirty="0">
              <a:ea typeface="+mn-lt"/>
              <a:cs typeface="+mn-lt"/>
            </a:endParaRPr>
          </a:p>
          <a:p>
            <a:pPr marL="344170" indent="-344170"/>
            <a:r>
              <a:rPr lang="en-US" dirty="0">
                <a:ea typeface="+mn-lt"/>
                <a:cs typeface="+mn-lt"/>
              </a:rPr>
              <a:t>The </a:t>
            </a:r>
            <a:r>
              <a:rPr lang="en-US" b="1" dirty="0">
                <a:ea typeface="+mn-lt"/>
                <a:cs typeface="+mn-lt"/>
              </a:rPr>
              <a:t>INNER JOIN</a:t>
            </a:r>
            <a:r>
              <a:rPr lang="en-US" dirty="0">
                <a:ea typeface="+mn-lt"/>
                <a:cs typeface="+mn-lt"/>
              </a:rPr>
              <a:t> </a:t>
            </a:r>
            <a:r>
              <a:rPr lang="en-US" b="1" dirty="0">
                <a:ea typeface="+mn-lt"/>
                <a:cs typeface="+mn-lt"/>
              </a:rPr>
              <a:t>returns</a:t>
            </a:r>
            <a:r>
              <a:rPr lang="en-US" dirty="0">
                <a:ea typeface="+mn-lt"/>
                <a:cs typeface="+mn-lt"/>
              </a:rPr>
              <a:t> all rows from both the participating tables where the key record of one table is equal to the key records of another table (</a:t>
            </a:r>
            <a:r>
              <a:rPr lang="en-US" dirty="0" err="1">
                <a:ea typeface="+mn-lt"/>
                <a:cs typeface="+mn-lt"/>
              </a:rPr>
              <a:t>employee_id</a:t>
            </a:r>
            <a:r>
              <a:rPr lang="en-US" dirty="0">
                <a:ea typeface="+mn-lt"/>
                <a:cs typeface="+mn-lt"/>
              </a:rPr>
              <a:t>)</a:t>
            </a:r>
          </a:p>
          <a:p>
            <a:pPr marL="344170" indent="-344170"/>
            <a:r>
              <a:rPr lang="en-US" dirty="0">
                <a:ea typeface="+mn-lt"/>
                <a:cs typeface="+mn-lt"/>
              </a:rPr>
              <a:t>The where clause filters the retrieval of the SELECT statement to only return accounts less than six months from the query submission date. </a:t>
            </a:r>
            <a:endParaRPr lang="en-US" dirty="0"/>
          </a:p>
          <a:p>
            <a:pPr marL="344170" indent="-344170"/>
            <a:endParaRPr lang="en-US" dirty="0">
              <a:ea typeface="+mn-lt"/>
              <a:cs typeface="+mn-lt"/>
            </a:endParaRPr>
          </a:p>
          <a:p>
            <a:pPr marL="344170" indent="-344170"/>
            <a:r>
              <a:rPr lang="en-US" dirty="0">
                <a:ea typeface="+mn-lt"/>
                <a:cs typeface="+mn-lt"/>
              </a:rPr>
              <a:t>The Python method </a:t>
            </a:r>
            <a:r>
              <a:rPr lang="en-US" dirty="0" err="1">
                <a:ea typeface="+mn-lt"/>
                <a:cs typeface="+mn-lt"/>
              </a:rPr>
              <a:t>cursor.rowcount</a:t>
            </a:r>
            <a:r>
              <a:rPr lang="en-US" dirty="0">
                <a:ea typeface="+mn-lt"/>
                <a:cs typeface="+mn-lt"/>
              </a:rPr>
              <a:t> is a read-only property that returns the number of rows affected by the DML statement (SELECT). </a:t>
            </a:r>
            <a:endParaRPr lang="en-US" dirty="0">
              <a:cs typeface="Arial" panose="020B0604020202020204"/>
            </a:endParaRPr>
          </a:p>
          <a:p>
            <a:pPr marL="344170" indent="-344170"/>
            <a:r>
              <a:rPr lang="en-US" dirty="0">
                <a:cs typeface="Arial" panose="020B0604020202020204"/>
              </a:rPr>
              <a:t>Answers the number of accounts established in the past 6 months. </a:t>
            </a:r>
          </a:p>
        </p:txBody>
      </p:sp>
      <p:pic>
        <p:nvPicPr>
          <p:cNvPr id="4" name="Picture 4">
            <a:extLst>
              <a:ext uri="{FF2B5EF4-FFF2-40B4-BE49-F238E27FC236}">
                <a16:creationId xmlns:a16="http://schemas.microsoft.com/office/drawing/2014/main" id="{69E0CEE2-DD10-4F1C-911A-62879160ABAA}"/>
              </a:ext>
            </a:extLst>
          </p:cNvPr>
          <p:cNvPicPr>
            <a:picLocks noChangeAspect="1"/>
          </p:cNvPicPr>
          <p:nvPr/>
        </p:nvPicPr>
        <p:blipFill>
          <a:blip r:embed="rId2"/>
          <a:stretch>
            <a:fillRect/>
          </a:stretch>
        </p:blipFill>
        <p:spPr>
          <a:xfrm>
            <a:off x="2958852" y="4291854"/>
            <a:ext cx="5959288" cy="533399"/>
          </a:xfrm>
          <a:prstGeom prst="rect">
            <a:avLst/>
          </a:prstGeom>
        </p:spPr>
      </p:pic>
      <p:pic>
        <p:nvPicPr>
          <p:cNvPr id="6" name="Picture 6" descr="Text&#10;&#10;Description automatically generated">
            <a:extLst>
              <a:ext uri="{FF2B5EF4-FFF2-40B4-BE49-F238E27FC236}">
                <a16:creationId xmlns:a16="http://schemas.microsoft.com/office/drawing/2014/main" id="{0C6297DA-EDDA-4E71-8240-062F253C4D7D}"/>
              </a:ext>
            </a:extLst>
          </p:cNvPr>
          <p:cNvPicPr>
            <a:picLocks noChangeAspect="1"/>
          </p:cNvPicPr>
          <p:nvPr/>
        </p:nvPicPr>
        <p:blipFill>
          <a:blip r:embed="rId3"/>
          <a:stretch>
            <a:fillRect/>
          </a:stretch>
        </p:blipFill>
        <p:spPr>
          <a:xfrm>
            <a:off x="2963085" y="1346181"/>
            <a:ext cx="5096435" cy="1182134"/>
          </a:xfrm>
          <a:prstGeom prst="rect">
            <a:avLst/>
          </a:prstGeom>
        </p:spPr>
      </p:pic>
    </p:spTree>
    <p:extLst>
      <p:ext uri="{BB962C8B-B14F-4D97-AF65-F5344CB8AC3E}">
        <p14:creationId xmlns:p14="http://schemas.microsoft.com/office/powerpoint/2010/main" val="3435619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0850178D9B3764685F783A866543504" ma:contentTypeVersion="8" ma:contentTypeDescription="Create a new document." ma:contentTypeScope="" ma:versionID="6dd48d2e618ff4a9a574c607bdc7b081">
  <xsd:schema xmlns:xsd="http://www.w3.org/2001/XMLSchema" xmlns:xs="http://www.w3.org/2001/XMLSchema" xmlns:p="http://schemas.microsoft.com/office/2006/metadata/properties" xmlns:ns2="9cb9ee8a-089e-44eb-9608-ee71e40834ba" targetNamespace="http://schemas.microsoft.com/office/2006/metadata/properties" ma:root="true" ma:fieldsID="acf520c1ba9ebf3ece52c4f286dd4e10" ns2:_="">
    <xsd:import namespace="9cb9ee8a-089e-44eb-9608-ee71e40834b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9ee8a-089e-44eb-9608-ee71e40834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AC1654-6749-4700-972A-635AC8B94A64}">
  <ds:schemaRefs>
    <ds:schemaRef ds:uri="http://schemas.microsoft.com/sharepoint/v3/contenttype/forms"/>
  </ds:schemaRefs>
</ds:datastoreItem>
</file>

<file path=customXml/itemProps2.xml><?xml version="1.0" encoding="utf-8"?>
<ds:datastoreItem xmlns:ds="http://schemas.openxmlformats.org/officeDocument/2006/customXml" ds:itemID="{DCBE2234-C4CE-40CC-A0E7-814716356F7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6FE34BB-EABC-49E8-B591-6F8BBE594B99}">
  <ds:schemaRefs>
    <ds:schemaRef ds:uri="9cb9ee8a-089e-44eb-9608-ee71e40834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Madison</Template>
  <TotalTime>970</TotalTime>
  <Words>803</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MS Shell Dlg 2</vt:lpstr>
      <vt:lpstr>Wingdings</vt:lpstr>
      <vt:lpstr>Wingdings 3</vt:lpstr>
      <vt:lpstr>Madison</vt:lpstr>
      <vt:lpstr>Wilson Financial Case Study</vt:lpstr>
      <vt:lpstr>Members:   Andreas Arnet  Michael Lohr  Mick Welisevich  Shawn Roberts  Walter Dipping </vt:lpstr>
      <vt:lpstr>Wilson Financial Case Study Summary</vt:lpstr>
      <vt:lpstr>Background:</vt:lpstr>
      <vt:lpstr>Echo Group ORD</vt:lpstr>
      <vt:lpstr>Assumptions made: </vt:lpstr>
      <vt:lpstr>Report 1 question to be answered: How many clients have been added for each of the past six months?</vt:lpstr>
      <vt:lpstr>Report 1: Format to Output: </vt:lpstr>
      <vt:lpstr>Report 1 breakdown:</vt:lpstr>
      <vt:lpstr>Report 1 Output: </vt:lpstr>
      <vt:lpstr>Report 2 question to be answered: What is the average amount of assets (in currency) for the entire client list? </vt:lpstr>
      <vt:lpstr>Report 2: Format for Output:</vt:lpstr>
      <vt:lpstr>Report 2 breakdown: </vt:lpstr>
      <vt:lpstr>Report 2 Output: </vt:lpstr>
      <vt:lpstr>Report 3 question to be answered: How many clients have a high number (more than 10 a month) of transactions? </vt:lpstr>
      <vt:lpstr>Report 3: Format for Output: </vt:lpstr>
      <vt:lpstr>Report 3 breakdown:</vt:lpstr>
      <vt:lpstr>Report 3 Output: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Mick Welisevich</dc:creator>
  <cp:lastModifiedBy>Mike Lohr</cp:lastModifiedBy>
  <cp:revision>8</cp:revision>
  <dcterms:created xsi:type="dcterms:W3CDTF">2021-07-12T16:33:35Z</dcterms:created>
  <dcterms:modified xsi:type="dcterms:W3CDTF">2021-07-23T17:33:15Z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0x010100E0850178D9B3764685F783A866543504</vt:lpwstr>
  </property>
</Properties>
</file>