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301" r:id="rId3"/>
    <p:sldId id="299" r:id="rId4"/>
    <p:sldId id="274" r:id="rId5"/>
    <p:sldId id="289" r:id="rId6"/>
    <p:sldId id="300" r:id="rId7"/>
    <p:sldId id="290" r:id="rId8"/>
    <p:sldId id="291" r:id="rId9"/>
    <p:sldId id="292" r:id="rId10"/>
    <p:sldId id="276" r:id="rId11"/>
    <p:sldId id="294" r:id="rId12"/>
    <p:sldId id="293" r:id="rId13"/>
    <p:sldId id="296" r:id="rId14"/>
    <p:sldId id="298" r:id="rId15"/>
    <p:sldId id="280" r:id="rId16"/>
    <p:sldId id="28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9619" autoAdjust="0"/>
  </p:normalViewPr>
  <p:slideViewPr>
    <p:cSldViewPr>
      <p:cViewPr varScale="1">
        <p:scale>
          <a:sx n="64" d="100"/>
          <a:sy n="64" d="100"/>
        </p:scale>
        <p:origin x="1152" y="5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559265442404005"/>
          <c:y val="3.076923076923076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02325397973"/>
          <c:y val="9.2415505754088439E-2"/>
          <c:w val="0.88228559410040353"/>
          <c:h val="0.794964021804966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Parts and materials</c:v>
                </c:pt>
                <c:pt idx="1">
                  <c:v>Manufacturing equipment</c:v>
                </c:pt>
                <c:pt idx="2">
                  <c:v>Salaries</c:v>
                </c:pt>
                <c:pt idx="3">
                  <c:v>Maintenance</c:v>
                </c:pt>
                <c:pt idx="4">
                  <c:v>Office lease</c:v>
                </c:pt>
                <c:pt idx="5">
                  <c:v>Warehouse lease</c:v>
                </c:pt>
                <c:pt idx="6">
                  <c:v>Insurance</c:v>
                </c:pt>
                <c:pt idx="7">
                  <c:v>Benefits and pensions</c:v>
                </c:pt>
                <c:pt idx="8">
                  <c:v>Vehicles</c:v>
                </c:pt>
                <c:pt idx="9">
                  <c:v>Research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1325000</c:v>
                </c:pt>
                <c:pt idx="1">
                  <c:v>900500</c:v>
                </c:pt>
                <c:pt idx="2">
                  <c:v>575000</c:v>
                </c:pt>
                <c:pt idx="3">
                  <c:v>395000</c:v>
                </c:pt>
                <c:pt idx="4">
                  <c:v>295000</c:v>
                </c:pt>
                <c:pt idx="5">
                  <c:v>250000</c:v>
                </c:pt>
                <c:pt idx="6">
                  <c:v>180000</c:v>
                </c:pt>
                <c:pt idx="7">
                  <c:v>130000</c:v>
                </c:pt>
                <c:pt idx="8">
                  <c:v>125000</c:v>
                </c:pt>
                <c:pt idx="9">
                  <c:v>75000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770786528"/>
        <c:axId val="-770785984"/>
      </c:barChart>
      <c:catAx>
        <c:axId val="-77078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0785984"/>
        <c:crosses val="autoZero"/>
        <c:auto val="1"/>
        <c:lblAlgn val="ctr"/>
        <c:lblOffset val="0"/>
        <c:noMultiLvlLbl val="0"/>
      </c:catAx>
      <c:valAx>
        <c:axId val="-7707859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078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r>
            <a:rPr lang="en-US" dirty="0" smtClean="0"/>
            <a:t>[Full Name] Project Manager</a:t>
          </a:r>
          <a:endParaRPr lang="en-US" dirty="0"/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endParaRPr lang="en-US"/>
        </a:p>
      </dgm:t>
    </dgm:pt>
    <dgm:pt modelId="{5F5A6335-6630-4D71-8A8D-82747DBEDD02}" type="asst">
      <dgm:prSet phldrT="[Text]"/>
      <dgm:spPr/>
      <dgm:t>
        <a:bodyPr/>
        <a:lstStyle/>
        <a:p>
          <a:r>
            <a:rPr lang="en-US" dirty="0" smtClean="0"/>
            <a:t>[Full Name] Administrative Assistant</a:t>
          </a:r>
          <a:endParaRPr lang="en-US" dirty="0"/>
        </a:p>
      </dgm:t>
    </dgm:pt>
    <dgm:pt modelId="{1D68A030-C6F3-413B-8622-5590D9ED1D15}" type="parTrans" cxnId="{D9315502-9429-4195-A4A9-CF2CAF046280}">
      <dgm:prSet/>
      <dgm:spPr/>
      <dgm:t>
        <a:bodyPr/>
        <a:lstStyle/>
        <a:p>
          <a:endParaRPr lang="en-US"/>
        </a:p>
      </dgm:t>
    </dgm:pt>
    <dgm:pt modelId="{A1EBADD5-FED1-449B-BA17-8D2135A730AD}" type="sibTrans" cxnId="{D9315502-9429-4195-A4A9-CF2CAF046280}">
      <dgm:prSet/>
      <dgm:spPr/>
      <dgm:t>
        <a:bodyPr/>
        <a:lstStyle/>
        <a:p>
          <a:endParaRPr lang="en-US"/>
        </a:p>
      </dgm:t>
    </dgm:pt>
    <dgm:pt modelId="{292949A4-AA05-4E18-B3F5-1798B9517995}">
      <dgm:prSet phldrT="[Text]"/>
      <dgm:spPr/>
      <dgm:t>
        <a:bodyPr/>
        <a:lstStyle/>
        <a:p>
          <a:r>
            <a:rPr lang="en-US" dirty="0" smtClean="0"/>
            <a:t>[Full Name] Member Role</a:t>
          </a:r>
          <a:endParaRPr lang="en-US" dirty="0"/>
        </a:p>
      </dgm:t>
    </dgm:pt>
    <dgm:pt modelId="{480A263B-CD14-423A-A0E1-102EAB428708}" type="parTrans" cxnId="{96B205B4-5F7B-470F-9F70-6B6E2AA23B87}">
      <dgm:prSet/>
      <dgm:spPr/>
      <dgm:t>
        <a:bodyPr/>
        <a:lstStyle/>
        <a:p>
          <a:endParaRPr lang="en-US"/>
        </a:p>
      </dgm:t>
    </dgm:pt>
    <dgm:pt modelId="{95DB1844-9FB2-42CD-B947-48E4C21612F4}" type="sibTrans" cxnId="{96B205B4-5F7B-470F-9F70-6B6E2AA23B87}">
      <dgm:prSet/>
      <dgm:spPr/>
      <dgm:t>
        <a:bodyPr/>
        <a:lstStyle/>
        <a:p>
          <a:endParaRPr lang="en-US"/>
        </a:p>
      </dgm:t>
    </dgm:pt>
    <dgm:pt modelId="{28A0B37A-BED0-495D-9DE0-5C3EB254BD9C}">
      <dgm:prSet phldrT="[Text]"/>
      <dgm:spPr/>
      <dgm:t>
        <a:bodyPr/>
        <a:lstStyle/>
        <a:p>
          <a:r>
            <a:rPr lang="en-US" dirty="0" smtClean="0"/>
            <a:t>[Full Name] Member Role</a:t>
          </a:r>
          <a:endParaRPr lang="en-US" dirty="0"/>
        </a:p>
      </dgm:t>
    </dgm:pt>
    <dgm:pt modelId="{A9367425-E34E-4C76-9930-ADFAEE130305}" type="parTrans" cxnId="{8AB5A839-2EFC-4189-B42A-B729FAF8A55B}">
      <dgm:prSet/>
      <dgm:spPr/>
      <dgm:t>
        <a:bodyPr/>
        <a:lstStyle/>
        <a:p>
          <a:endParaRPr lang="en-US"/>
        </a:p>
      </dgm:t>
    </dgm:pt>
    <dgm:pt modelId="{E517DD1E-2D47-4B97-AEE7-47F17CA57721}" type="sibTrans" cxnId="{8AB5A839-2EFC-4189-B42A-B729FAF8A55B}">
      <dgm:prSet/>
      <dgm:spPr/>
      <dgm:t>
        <a:bodyPr/>
        <a:lstStyle/>
        <a:p>
          <a:endParaRPr lang="en-US"/>
        </a:p>
      </dgm:t>
    </dgm:pt>
    <dgm:pt modelId="{0ACBA0E5-BBCD-43D7-A3BC-FC0CF9D01C8A}">
      <dgm:prSet phldrT="[Text]"/>
      <dgm:spPr/>
      <dgm:t>
        <a:bodyPr/>
        <a:lstStyle/>
        <a:p>
          <a:r>
            <a:rPr lang="en-US" dirty="0" smtClean="0"/>
            <a:t>[Full Name] Member Role</a:t>
          </a:r>
          <a:endParaRPr lang="en-US" dirty="0"/>
        </a:p>
      </dgm:t>
    </dgm:pt>
    <dgm:pt modelId="{C6B0EF2E-D0FA-4A1B-8E00-868CCDF8158E}" type="parTrans" cxnId="{6581C4F9-789D-48A7-9428-0E021B2DC4A2}">
      <dgm:prSet/>
      <dgm:spPr/>
      <dgm:t>
        <a:bodyPr/>
        <a:lstStyle/>
        <a:p>
          <a:endParaRPr lang="en-US"/>
        </a:p>
      </dgm:t>
    </dgm:pt>
    <dgm:pt modelId="{D230325B-7A0E-4212-8386-DF558C1F2B2A}" type="sibTrans" cxnId="{6581C4F9-789D-48A7-9428-0E021B2DC4A2}">
      <dgm:prSet/>
      <dgm:spPr/>
      <dgm:t>
        <a:bodyPr/>
        <a:lstStyle/>
        <a:p>
          <a:endParaRPr lang="en-US"/>
        </a:p>
      </dgm:t>
    </dgm:pt>
    <dgm:pt modelId="{5FDCA85D-1C67-44A6-9071-13A348508795}">
      <dgm:prSet phldrT="[Text]"/>
      <dgm:spPr/>
      <dgm:t>
        <a:bodyPr/>
        <a:lstStyle/>
        <a:p>
          <a:r>
            <a:rPr lang="en-US" dirty="0" smtClean="0"/>
            <a:t>[Full Name] Member Role</a:t>
          </a:r>
          <a:endParaRPr lang="en-US" dirty="0"/>
        </a:p>
      </dgm:t>
    </dgm:pt>
    <dgm:pt modelId="{03FDE31C-AA0C-4FFD-88F3-B8C60C7688B2}" type="parTrans" cxnId="{271D1B83-8B39-409B-9021-75223A00D6D6}">
      <dgm:prSet/>
      <dgm:spPr/>
      <dgm:t>
        <a:bodyPr/>
        <a:lstStyle/>
        <a:p>
          <a:endParaRPr lang="en-US"/>
        </a:p>
      </dgm:t>
    </dgm:pt>
    <dgm:pt modelId="{FE1A6629-9F0A-4947-827E-686E8B12F027}" type="sibTrans" cxnId="{271D1B83-8B39-409B-9021-75223A00D6D6}">
      <dgm:prSet/>
      <dgm:spPr/>
      <dgm:t>
        <a:bodyPr/>
        <a:lstStyle/>
        <a:p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A89FA-F4C3-4343-B0EA-03CE8E80571B}" type="pres">
      <dgm:prSet presAssocID="{1AE76108-91FB-44D8-8A89-B8E208F7E5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F0577B-7768-4685-A52C-86010901C5D7}" type="pres">
      <dgm:prSet presAssocID="{1AE76108-91FB-44D8-8A89-B8E208F7E5CA}" presName="hierChild2" presStyleCnt="0"/>
      <dgm:spPr/>
    </dgm:pt>
    <dgm:pt modelId="{ED86A04F-8E18-4C09-847D-FF6943170D74}" type="pres">
      <dgm:prSet presAssocID="{480A263B-CD14-423A-A0E1-102EAB428708}" presName="Name37" presStyleLbl="parChTrans1D2" presStyleIdx="0" presStyleCnt="5"/>
      <dgm:spPr/>
      <dgm:t>
        <a:bodyPr/>
        <a:lstStyle/>
        <a:p>
          <a:endParaRPr lang="en-US"/>
        </a:p>
      </dgm:t>
    </dgm:pt>
    <dgm:pt modelId="{EFB687C1-0A36-4EE0-869B-BE082DC4B4F5}" type="pres">
      <dgm:prSet presAssocID="{292949A4-AA05-4E18-B3F5-1798B9517995}" presName="hierRoot2" presStyleCnt="0">
        <dgm:presLayoutVars>
          <dgm:hierBranch val="init"/>
        </dgm:presLayoutVars>
      </dgm:prSet>
      <dgm:spPr/>
    </dgm:pt>
    <dgm:pt modelId="{B3B2FC3E-37B1-4887-B44A-51C1D04E725F}" type="pres">
      <dgm:prSet presAssocID="{292949A4-AA05-4E18-B3F5-1798B9517995}" presName="rootComposite" presStyleCnt="0"/>
      <dgm:spPr/>
    </dgm:pt>
    <dgm:pt modelId="{7174A553-29A2-4360-80CF-40A80BE1E5E1}" type="pres">
      <dgm:prSet presAssocID="{292949A4-AA05-4E18-B3F5-1798B95179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376A-6279-4F34-8FAC-9C7E5143D544}" type="pres">
      <dgm:prSet presAssocID="{292949A4-AA05-4E18-B3F5-1798B9517995}" presName="rootConnector" presStyleLbl="node2" presStyleIdx="0" presStyleCnt="4"/>
      <dgm:spPr/>
      <dgm:t>
        <a:bodyPr/>
        <a:lstStyle/>
        <a:p>
          <a:endParaRPr lang="en-US"/>
        </a:p>
      </dgm:t>
    </dgm:pt>
    <dgm:pt modelId="{8C825E58-14E8-483E-9F7B-AA1792C01D88}" type="pres">
      <dgm:prSet presAssocID="{292949A4-AA05-4E18-B3F5-1798B9517995}" presName="hierChild4" presStyleCnt="0"/>
      <dgm:spPr/>
    </dgm:pt>
    <dgm:pt modelId="{DE7C342C-0614-40D9-A99C-12D7AD9BC715}" type="pres">
      <dgm:prSet presAssocID="{292949A4-AA05-4E18-B3F5-1798B9517995}" presName="hierChild5" presStyleCnt="0"/>
      <dgm:spPr/>
    </dgm:pt>
    <dgm:pt modelId="{49F27310-186D-41EB-B0D9-B311379F2447}" type="pres">
      <dgm:prSet presAssocID="{A9367425-E34E-4C76-9930-ADFAEE130305}" presName="Name37" presStyleLbl="parChTrans1D2" presStyleIdx="1" presStyleCnt="5"/>
      <dgm:spPr/>
      <dgm:t>
        <a:bodyPr/>
        <a:lstStyle/>
        <a:p>
          <a:endParaRPr lang="en-US"/>
        </a:p>
      </dgm:t>
    </dgm:pt>
    <dgm:pt modelId="{DD37C9DD-498D-4BBC-B3E4-1EA4D5759522}" type="pres">
      <dgm:prSet presAssocID="{28A0B37A-BED0-495D-9DE0-5C3EB254BD9C}" presName="hierRoot2" presStyleCnt="0">
        <dgm:presLayoutVars>
          <dgm:hierBranch val="init"/>
        </dgm:presLayoutVars>
      </dgm:prSet>
      <dgm:spPr/>
    </dgm:pt>
    <dgm:pt modelId="{5D52FA1C-A3E5-4CA3-8F7A-23BAFF63DCA7}" type="pres">
      <dgm:prSet presAssocID="{28A0B37A-BED0-495D-9DE0-5C3EB254BD9C}" presName="rootComposite" presStyleCnt="0"/>
      <dgm:spPr/>
    </dgm:pt>
    <dgm:pt modelId="{08335018-97AA-460E-A117-81DBA3DD3BA6}" type="pres">
      <dgm:prSet presAssocID="{28A0B37A-BED0-495D-9DE0-5C3EB254BD9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0D12C-4679-4F26-9710-FD8E514589D1}" type="pres">
      <dgm:prSet presAssocID="{28A0B37A-BED0-495D-9DE0-5C3EB254BD9C}" presName="rootConnector" presStyleLbl="node2" presStyleIdx="1" presStyleCnt="4"/>
      <dgm:spPr/>
      <dgm:t>
        <a:bodyPr/>
        <a:lstStyle/>
        <a:p>
          <a:endParaRPr lang="en-US"/>
        </a:p>
      </dgm:t>
    </dgm:pt>
    <dgm:pt modelId="{8EB97B11-FBCA-4B4E-B19F-53DF3AFDD2F3}" type="pres">
      <dgm:prSet presAssocID="{28A0B37A-BED0-495D-9DE0-5C3EB254BD9C}" presName="hierChild4" presStyleCnt="0"/>
      <dgm:spPr/>
    </dgm:pt>
    <dgm:pt modelId="{02C81350-F8A1-4EAC-834A-37E8A0F9D7A0}" type="pres">
      <dgm:prSet presAssocID="{28A0B37A-BED0-495D-9DE0-5C3EB254BD9C}" presName="hierChild5" presStyleCnt="0"/>
      <dgm:spPr/>
    </dgm:pt>
    <dgm:pt modelId="{86CB14CF-3AAB-49BF-A348-8C10128F63F4}" type="pres">
      <dgm:prSet presAssocID="{C6B0EF2E-D0FA-4A1B-8E00-868CCDF8158E}" presName="Name37" presStyleLbl="parChTrans1D2" presStyleIdx="2" presStyleCnt="5"/>
      <dgm:spPr/>
      <dgm:t>
        <a:bodyPr/>
        <a:lstStyle/>
        <a:p>
          <a:endParaRPr lang="en-US"/>
        </a:p>
      </dgm:t>
    </dgm:pt>
    <dgm:pt modelId="{77371579-F80B-48CD-B835-644D974105F2}" type="pres">
      <dgm:prSet presAssocID="{0ACBA0E5-BBCD-43D7-A3BC-FC0CF9D01C8A}" presName="hierRoot2" presStyleCnt="0">
        <dgm:presLayoutVars>
          <dgm:hierBranch val="init"/>
        </dgm:presLayoutVars>
      </dgm:prSet>
      <dgm:spPr/>
    </dgm:pt>
    <dgm:pt modelId="{C6C8DF18-AFF5-41C5-91D5-986B3912F98F}" type="pres">
      <dgm:prSet presAssocID="{0ACBA0E5-BBCD-43D7-A3BC-FC0CF9D01C8A}" presName="rootComposite" presStyleCnt="0"/>
      <dgm:spPr/>
    </dgm:pt>
    <dgm:pt modelId="{57DA3771-BFCF-450F-AC08-0C13953670E4}" type="pres">
      <dgm:prSet presAssocID="{0ACBA0E5-BBCD-43D7-A3BC-FC0CF9D01C8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6423F-FACA-4DAE-89C7-B644512E5F7D}" type="pres">
      <dgm:prSet presAssocID="{0ACBA0E5-BBCD-43D7-A3BC-FC0CF9D01C8A}" presName="rootConnector" presStyleLbl="node2" presStyleIdx="2" presStyleCnt="4"/>
      <dgm:spPr/>
      <dgm:t>
        <a:bodyPr/>
        <a:lstStyle/>
        <a:p>
          <a:endParaRPr lang="en-US"/>
        </a:p>
      </dgm:t>
    </dgm:pt>
    <dgm:pt modelId="{A60090D2-BA88-4DA7-A0B0-A2449D16B861}" type="pres">
      <dgm:prSet presAssocID="{0ACBA0E5-BBCD-43D7-A3BC-FC0CF9D01C8A}" presName="hierChild4" presStyleCnt="0"/>
      <dgm:spPr/>
    </dgm:pt>
    <dgm:pt modelId="{1058A9B4-2819-474F-9B1E-FCE066EC39C9}" type="pres">
      <dgm:prSet presAssocID="{0ACBA0E5-BBCD-43D7-A3BC-FC0CF9D01C8A}" presName="hierChild5" presStyleCnt="0"/>
      <dgm:spPr/>
    </dgm:pt>
    <dgm:pt modelId="{8E0B701E-731A-4119-97E9-BE8C6970B14F}" type="pres">
      <dgm:prSet presAssocID="{03FDE31C-AA0C-4FFD-88F3-B8C60C7688B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874468E2-0EC1-4B30-BFBA-2E7D789367BD}" type="pres">
      <dgm:prSet presAssocID="{5FDCA85D-1C67-44A6-9071-13A348508795}" presName="hierRoot2" presStyleCnt="0">
        <dgm:presLayoutVars>
          <dgm:hierBranch val="init"/>
        </dgm:presLayoutVars>
      </dgm:prSet>
      <dgm:spPr/>
    </dgm:pt>
    <dgm:pt modelId="{EBD67921-28BF-4E49-9555-F1C1BBCF3162}" type="pres">
      <dgm:prSet presAssocID="{5FDCA85D-1C67-44A6-9071-13A348508795}" presName="rootComposite" presStyleCnt="0"/>
      <dgm:spPr/>
    </dgm:pt>
    <dgm:pt modelId="{95F76DE9-F993-4C08-8EB9-2BBE7C2B73FA}" type="pres">
      <dgm:prSet presAssocID="{5FDCA85D-1C67-44A6-9071-13A34850879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6F18EF-98B9-479F-AD3D-B0E4FFB0B47A}" type="pres">
      <dgm:prSet presAssocID="{5FDCA85D-1C67-44A6-9071-13A348508795}" presName="rootConnector" presStyleLbl="node2" presStyleIdx="3" presStyleCnt="4"/>
      <dgm:spPr/>
      <dgm:t>
        <a:bodyPr/>
        <a:lstStyle/>
        <a:p>
          <a:endParaRPr lang="en-US"/>
        </a:p>
      </dgm:t>
    </dgm:pt>
    <dgm:pt modelId="{D5C426A1-EAF3-4CC8-9D70-F9EBFDECC12B}" type="pres">
      <dgm:prSet presAssocID="{5FDCA85D-1C67-44A6-9071-13A348508795}" presName="hierChild4" presStyleCnt="0"/>
      <dgm:spPr/>
    </dgm:pt>
    <dgm:pt modelId="{FAC07446-5EA7-473F-8A6A-3F435781B06F}" type="pres">
      <dgm:prSet presAssocID="{5FDCA85D-1C67-44A6-9071-13A348508795}" presName="hierChild5" presStyleCnt="0"/>
      <dgm:spPr/>
    </dgm:pt>
    <dgm:pt modelId="{53425F9F-A766-4F4F-BE7E-8967A57E25F5}" type="pres">
      <dgm:prSet presAssocID="{1AE76108-91FB-44D8-8A89-B8E208F7E5CA}" presName="hierChild3" presStyleCnt="0"/>
      <dgm:spPr/>
    </dgm:pt>
    <dgm:pt modelId="{68C4EFF2-445F-4267-8276-3476572E2322}" type="pres">
      <dgm:prSet presAssocID="{1D68A030-C6F3-413B-8622-5590D9ED1D15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AF728B47-EBAB-4EC6-904A-07F266E4DACA}" type="pres">
      <dgm:prSet presAssocID="{5F5A6335-6630-4D71-8A8D-82747DBEDD02}" presName="hierRoot3" presStyleCnt="0">
        <dgm:presLayoutVars>
          <dgm:hierBranch val="init"/>
        </dgm:presLayoutVars>
      </dgm:prSet>
      <dgm:spPr/>
    </dgm:pt>
    <dgm:pt modelId="{DD5351A4-1354-47FA-ABA6-EE4079D952E3}" type="pres">
      <dgm:prSet presAssocID="{5F5A6335-6630-4D71-8A8D-82747DBEDD02}" presName="rootComposite3" presStyleCnt="0"/>
      <dgm:spPr/>
    </dgm:pt>
    <dgm:pt modelId="{940E95D1-7142-4E02-A0BE-B91C30369A64}" type="pres">
      <dgm:prSet presAssocID="{5F5A6335-6630-4D71-8A8D-82747DBEDD0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9A1E52-B498-4A1B-BE2F-B7CEA92EF782}" type="pres">
      <dgm:prSet presAssocID="{5F5A6335-6630-4D71-8A8D-82747DBEDD02}" presName="rootConnector3" presStyleLbl="asst1" presStyleIdx="0" presStyleCnt="1"/>
      <dgm:spPr/>
      <dgm:t>
        <a:bodyPr/>
        <a:lstStyle/>
        <a:p>
          <a:endParaRPr lang="en-US"/>
        </a:p>
      </dgm:t>
    </dgm:pt>
    <dgm:pt modelId="{CE1341E2-B64C-4A42-99B7-9AEFFD1FC2CF}" type="pres">
      <dgm:prSet presAssocID="{5F5A6335-6630-4D71-8A8D-82747DBEDD02}" presName="hierChild6" presStyleCnt="0"/>
      <dgm:spPr/>
    </dgm:pt>
    <dgm:pt modelId="{7E8C11CE-7313-4CE8-8C3E-C45393A9B8EC}" type="pres">
      <dgm:prSet presAssocID="{5F5A6335-6630-4D71-8A8D-82747DBEDD02}" presName="hierChild7" presStyleCnt="0"/>
      <dgm:spPr/>
    </dgm:pt>
  </dgm:ptLst>
  <dgm:cxnLst>
    <dgm:cxn modelId="{DA2D3617-4757-43C5-8E16-0AEBF835FECB}" type="presOf" srcId="{C6B0EF2E-D0FA-4A1B-8E00-868CCDF8158E}" destId="{86CB14CF-3AAB-49BF-A348-8C10128F63F4}" srcOrd="0" destOrd="0" presId="urn:microsoft.com/office/officeart/2005/8/layout/orgChart1"/>
    <dgm:cxn modelId="{D6A4BBDB-6A74-406E-9542-3907D85307E8}" type="presOf" srcId="{1D68A030-C6F3-413B-8622-5590D9ED1D15}" destId="{68C4EFF2-445F-4267-8276-3476572E2322}" srcOrd="0" destOrd="0" presId="urn:microsoft.com/office/officeart/2005/8/layout/orgChart1"/>
    <dgm:cxn modelId="{D4227410-D37B-4A47-9F7A-F56101224193}" type="presOf" srcId="{78502359-E29E-4A2D-ACAC-4DCAC351BAD4}" destId="{24932D62-51B8-4D71-A5FA-4BD57552139C}" srcOrd="0" destOrd="0" presId="urn:microsoft.com/office/officeart/2005/8/layout/orgChart1"/>
    <dgm:cxn modelId="{6581C4F9-789D-48A7-9428-0E021B2DC4A2}" srcId="{1AE76108-91FB-44D8-8A89-B8E208F7E5CA}" destId="{0ACBA0E5-BBCD-43D7-A3BC-FC0CF9D01C8A}" srcOrd="3" destOrd="0" parTransId="{C6B0EF2E-D0FA-4A1B-8E00-868CCDF8158E}" sibTransId="{D230325B-7A0E-4212-8386-DF558C1F2B2A}"/>
    <dgm:cxn modelId="{0306A68A-4BDD-4181-97B2-BCDFAE5689A3}" type="presOf" srcId="{292949A4-AA05-4E18-B3F5-1798B9517995}" destId="{D164376A-6279-4F34-8FAC-9C7E5143D544}" srcOrd="1" destOrd="0" presId="urn:microsoft.com/office/officeart/2005/8/layout/orgChart1"/>
    <dgm:cxn modelId="{00BA3F9C-FAC0-42B5-BF54-9B8608FEAEF1}" type="presOf" srcId="{5F5A6335-6630-4D71-8A8D-82747DBEDD02}" destId="{940E95D1-7142-4E02-A0BE-B91C30369A64}" srcOrd="0" destOrd="0" presId="urn:microsoft.com/office/officeart/2005/8/layout/orgChart1"/>
    <dgm:cxn modelId="{31205137-F20C-45C3-A5AD-DCF762BE98ED}" type="presOf" srcId="{1AE76108-91FB-44D8-8A89-B8E208F7E5CA}" destId="{B4EA89FA-F4C3-4343-B0EA-03CE8E80571B}" srcOrd="1" destOrd="0" presId="urn:microsoft.com/office/officeart/2005/8/layout/orgChart1"/>
    <dgm:cxn modelId="{271D1B83-8B39-409B-9021-75223A00D6D6}" srcId="{1AE76108-91FB-44D8-8A89-B8E208F7E5CA}" destId="{5FDCA85D-1C67-44A6-9071-13A348508795}" srcOrd="4" destOrd="0" parTransId="{03FDE31C-AA0C-4FFD-88F3-B8C60C7688B2}" sibTransId="{FE1A6629-9F0A-4947-827E-686E8B12F027}"/>
    <dgm:cxn modelId="{5E9DEAE1-7A76-414C-ADCB-7B7B6E5A860F}" type="presOf" srcId="{28A0B37A-BED0-495D-9DE0-5C3EB254BD9C}" destId="{08335018-97AA-460E-A117-81DBA3DD3BA6}" srcOrd="0" destOrd="0" presId="urn:microsoft.com/office/officeart/2005/8/layout/orgChart1"/>
    <dgm:cxn modelId="{1A6ACE3B-6238-4439-B092-9F5AC8146FC3}" type="presOf" srcId="{480A263B-CD14-423A-A0E1-102EAB428708}" destId="{ED86A04F-8E18-4C09-847D-FF6943170D74}" srcOrd="0" destOrd="0" presId="urn:microsoft.com/office/officeart/2005/8/layout/orgChart1"/>
    <dgm:cxn modelId="{A16615C8-7C00-4539-9F8C-1B6D2A53EF25}" type="presOf" srcId="{292949A4-AA05-4E18-B3F5-1798B9517995}" destId="{7174A553-29A2-4360-80CF-40A80BE1E5E1}" srcOrd="0" destOrd="0" presId="urn:microsoft.com/office/officeart/2005/8/layout/orgChart1"/>
    <dgm:cxn modelId="{E43536E3-16A1-4F3C-A5AE-07CFDD132335}" type="presOf" srcId="{5F5A6335-6630-4D71-8A8D-82747DBEDD02}" destId="{8F9A1E52-B498-4A1B-BE2F-B7CEA92EF782}" srcOrd="1" destOrd="0" presId="urn:microsoft.com/office/officeart/2005/8/layout/orgChart1"/>
    <dgm:cxn modelId="{488E951A-F9CE-408A-84DD-D42C556ACD3E}" type="presOf" srcId="{03FDE31C-AA0C-4FFD-88F3-B8C60C7688B2}" destId="{8E0B701E-731A-4119-97E9-BE8C6970B14F}" srcOrd="0" destOrd="0" presId="urn:microsoft.com/office/officeart/2005/8/layout/orgChart1"/>
    <dgm:cxn modelId="{90362127-9F46-4D15-940D-6F2B0B56BC5E}" type="presOf" srcId="{5FDCA85D-1C67-44A6-9071-13A348508795}" destId="{A76F18EF-98B9-479F-AD3D-B0E4FFB0B47A}" srcOrd="1" destOrd="0" presId="urn:microsoft.com/office/officeart/2005/8/layout/orgChart1"/>
    <dgm:cxn modelId="{8340AFC6-B760-41F1-8A78-7E3A7EF27062}" type="presOf" srcId="{5FDCA85D-1C67-44A6-9071-13A348508795}" destId="{95F76DE9-F993-4C08-8EB9-2BBE7C2B73FA}" srcOrd="0" destOrd="0" presId="urn:microsoft.com/office/officeart/2005/8/layout/orgChart1"/>
    <dgm:cxn modelId="{2BFF0765-1FC3-47D7-97FF-CBA8BE012CF8}" type="presOf" srcId="{A9367425-E34E-4C76-9930-ADFAEE130305}" destId="{49F27310-186D-41EB-B0D9-B311379F2447}" srcOrd="0" destOrd="0" presId="urn:microsoft.com/office/officeart/2005/8/layout/orgChart1"/>
    <dgm:cxn modelId="{15820587-E4AB-475C-A66A-10871F5C1BFE}" type="presOf" srcId="{1AE76108-91FB-44D8-8A89-B8E208F7E5CA}" destId="{B4F9536A-212F-4EE6-8E36-1F7330E5587D}" srcOrd="0" destOrd="0" presId="urn:microsoft.com/office/officeart/2005/8/layout/orgChart1"/>
    <dgm:cxn modelId="{39AAF332-8A91-4EAA-A4FA-6C9C69988279}" type="presOf" srcId="{0ACBA0E5-BBCD-43D7-A3BC-FC0CF9D01C8A}" destId="{57DA3771-BFCF-450F-AC08-0C13953670E4}" srcOrd="0" destOrd="0" presId="urn:microsoft.com/office/officeart/2005/8/layout/orgChart1"/>
    <dgm:cxn modelId="{96B205B4-5F7B-470F-9F70-6B6E2AA23B87}" srcId="{1AE76108-91FB-44D8-8A89-B8E208F7E5CA}" destId="{292949A4-AA05-4E18-B3F5-1798B9517995}" srcOrd="1" destOrd="0" parTransId="{480A263B-CD14-423A-A0E1-102EAB428708}" sibTransId="{95DB1844-9FB2-42CD-B947-48E4C21612F4}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54C286CA-6126-4564-A8CF-40C9009A0925}" type="presOf" srcId="{0ACBA0E5-BBCD-43D7-A3BC-FC0CF9D01C8A}" destId="{FA66423F-FACA-4DAE-89C7-B644512E5F7D}" srcOrd="1" destOrd="0" presId="urn:microsoft.com/office/officeart/2005/8/layout/orgChart1"/>
    <dgm:cxn modelId="{D9315502-9429-4195-A4A9-CF2CAF046280}" srcId="{1AE76108-91FB-44D8-8A89-B8E208F7E5CA}" destId="{5F5A6335-6630-4D71-8A8D-82747DBEDD02}" srcOrd="0" destOrd="0" parTransId="{1D68A030-C6F3-413B-8622-5590D9ED1D15}" sibTransId="{A1EBADD5-FED1-449B-BA17-8D2135A730AD}"/>
    <dgm:cxn modelId="{730CC3ED-95C5-4FD1-AE0F-BA1B02F47132}" type="presOf" srcId="{28A0B37A-BED0-495D-9DE0-5C3EB254BD9C}" destId="{65D0D12C-4679-4F26-9710-FD8E514589D1}" srcOrd="1" destOrd="0" presId="urn:microsoft.com/office/officeart/2005/8/layout/orgChart1"/>
    <dgm:cxn modelId="{8AB5A839-2EFC-4189-B42A-B729FAF8A55B}" srcId="{1AE76108-91FB-44D8-8A89-B8E208F7E5CA}" destId="{28A0B37A-BED0-495D-9DE0-5C3EB254BD9C}" srcOrd="2" destOrd="0" parTransId="{A9367425-E34E-4C76-9930-ADFAEE130305}" sibTransId="{E517DD1E-2D47-4B97-AEE7-47F17CA57721}"/>
    <dgm:cxn modelId="{D2A08F11-716A-426F-A4AC-947F485B7CB4}" type="presParOf" srcId="{24932D62-51B8-4D71-A5FA-4BD57552139C}" destId="{63487077-536E-4911-8464-54721A48DE05}" srcOrd="0" destOrd="0" presId="urn:microsoft.com/office/officeart/2005/8/layout/orgChart1"/>
    <dgm:cxn modelId="{58ADE787-10B5-4FE6-A123-CA32AB4B7DB6}" type="presParOf" srcId="{63487077-536E-4911-8464-54721A48DE05}" destId="{342D541C-5030-4F91-A070-844941CA9444}" srcOrd="0" destOrd="0" presId="urn:microsoft.com/office/officeart/2005/8/layout/orgChart1"/>
    <dgm:cxn modelId="{8295980C-6602-4BAC-AC27-F11A17F0BB84}" type="presParOf" srcId="{342D541C-5030-4F91-A070-844941CA9444}" destId="{B4F9536A-212F-4EE6-8E36-1F7330E5587D}" srcOrd="0" destOrd="0" presId="urn:microsoft.com/office/officeart/2005/8/layout/orgChart1"/>
    <dgm:cxn modelId="{A33FE358-A662-4440-9CE0-C22297BB64B6}" type="presParOf" srcId="{342D541C-5030-4F91-A070-844941CA9444}" destId="{B4EA89FA-F4C3-4343-B0EA-03CE8E80571B}" srcOrd="1" destOrd="0" presId="urn:microsoft.com/office/officeart/2005/8/layout/orgChart1"/>
    <dgm:cxn modelId="{051B5B5E-64E2-4C12-AE4E-C522D246A1BE}" type="presParOf" srcId="{63487077-536E-4911-8464-54721A48DE05}" destId="{D1F0577B-7768-4685-A52C-86010901C5D7}" srcOrd="1" destOrd="0" presId="urn:microsoft.com/office/officeart/2005/8/layout/orgChart1"/>
    <dgm:cxn modelId="{D9E6CE17-A632-4CAC-902B-C2F788B4274D}" type="presParOf" srcId="{D1F0577B-7768-4685-A52C-86010901C5D7}" destId="{ED86A04F-8E18-4C09-847D-FF6943170D74}" srcOrd="0" destOrd="0" presId="urn:microsoft.com/office/officeart/2005/8/layout/orgChart1"/>
    <dgm:cxn modelId="{49022225-3E24-4FC1-96B6-61E36E351798}" type="presParOf" srcId="{D1F0577B-7768-4685-A52C-86010901C5D7}" destId="{EFB687C1-0A36-4EE0-869B-BE082DC4B4F5}" srcOrd="1" destOrd="0" presId="urn:microsoft.com/office/officeart/2005/8/layout/orgChart1"/>
    <dgm:cxn modelId="{8089E914-17D5-494F-A9FD-2A502236FC44}" type="presParOf" srcId="{EFB687C1-0A36-4EE0-869B-BE082DC4B4F5}" destId="{B3B2FC3E-37B1-4887-B44A-51C1D04E725F}" srcOrd="0" destOrd="0" presId="urn:microsoft.com/office/officeart/2005/8/layout/orgChart1"/>
    <dgm:cxn modelId="{A03091E1-0C50-43A0-86E3-980CFB334456}" type="presParOf" srcId="{B3B2FC3E-37B1-4887-B44A-51C1D04E725F}" destId="{7174A553-29A2-4360-80CF-40A80BE1E5E1}" srcOrd="0" destOrd="0" presId="urn:microsoft.com/office/officeart/2005/8/layout/orgChart1"/>
    <dgm:cxn modelId="{0E700ADA-33B1-456F-A69C-E9CE57C194C3}" type="presParOf" srcId="{B3B2FC3E-37B1-4887-B44A-51C1D04E725F}" destId="{D164376A-6279-4F34-8FAC-9C7E5143D544}" srcOrd="1" destOrd="0" presId="urn:microsoft.com/office/officeart/2005/8/layout/orgChart1"/>
    <dgm:cxn modelId="{0BC275BB-76F6-43EE-83A5-7314FF2ECA1C}" type="presParOf" srcId="{EFB687C1-0A36-4EE0-869B-BE082DC4B4F5}" destId="{8C825E58-14E8-483E-9F7B-AA1792C01D88}" srcOrd="1" destOrd="0" presId="urn:microsoft.com/office/officeart/2005/8/layout/orgChart1"/>
    <dgm:cxn modelId="{ED199052-CD5D-4454-AC64-1F8835369243}" type="presParOf" srcId="{EFB687C1-0A36-4EE0-869B-BE082DC4B4F5}" destId="{DE7C342C-0614-40D9-A99C-12D7AD9BC715}" srcOrd="2" destOrd="0" presId="urn:microsoft.com/office/officeart/2005/8/layout/orgChart1"/>
    <dgm:cxn modelId="{D70194FA-421F-418C-9C15-35679B5B0180}" type="presParOf" srcId="{D1F0577B-7768-4685-A52C-86010901C5D7}" destId="{49F27310-186D-41EB-B0D9-B311379F2447}" srcOrd="2" destOrd="0" presId="urn:microsoft.com/office/officeart/2005/8/layout/orgChart1"/>
    <dgm:cxn modelId="{CFE80256-9487-444E-AA4F-049E6C3D3F9E}" type="presParOf" srcId="{D1F0577B-7768-4685-A52C-86010901C5D7}" destId="{DD37C9DD-498D-4BBC-B3E4-1EA4D5759522}" srcOrd="3" destOrd="0" presId="urn:microsoft.com/office/officeart/2005/8/layout/orgChart1"/>
    <dgm:cxn modelId="{69AD211E-4BE3-4F8C-8657-0F042A592750}" type="presParOf" srcId="{DD37C9DD-498D-4BBC-B3E4-1EA4D5759522}" destId="{5D52FA1C-A3E5-4CA3-8F7A-23BAFF63DCA7}" srcOrd="0" destOrd="0" presId="urn:microsoft.com/office/officeart/2005/8/layout/orgChart1"/>
    <dgm:cxn modelId="{9987A09E-CD39-473B-874F-BF5F581488FA}" type="presParOf" srcId="{5D52FA1C-A3E5-4CA3-8F7A-23BAFF63DCA7}" destId="{08335018-97AA-460E-A117-81DBA3DD3BA6}" srcOrd="0" destOrd="0" presId="urn:microsoft.com/office/officeart/2005/8/layout/orgChart1"/>
    <dgm:cxn modelId="{C9CE734C-6A86-4821-8F03-FB13AFDA1608}" type="presParOf" srcId="{5D52FA1C-A3E5-4CA3-8F7A-23BAFF63DCA7}" destId="{65D0D12C-4679-4F26-9710-FD8E514589D1}" srcOrd="1" destOrd="0" presId="urn:microsoft.com/office/officeart/2005/8/layout/orgChart1"/>
    <dgm:cxn modelId="{CBD543F8-CB07-4E86-886D-457E3F0C4A37}" type="presParOf" srcId="{DD37C9DD-498D-4BBC-B3E4-1EA4D5759522}" destId="{8EB97B11-FBCA-4B4E-B19F-53DF3AFDD2F3}" srcOrd="1" destOrd="0" presId="urn:microsoft.com/office/officeart/2005/8/layout/orgChart1"/>
    <dgm:cxn modelId="{79CEB477-3712-4CDE-AB01-AFBEE75A2D1A}" type="presParOf" srcId="{DD37C9DD-498D-4BBC-B3E4-1EA4D5759522}" destId="{02C81350-F8A1-4EAC-834A-37E8A0F9D7A0}" srcOrd="2" destOrd="0" presId="urn:microsoft.com/office/officeart/2005/8/layout/orgChart1"/>
    <dgm:cxn modelId="{F4CB1036-6B56-432D-9D8E-98B97A5C5927}" type="presParOf" srcId="{D1F0577B-7768-4685-A52C-86010901C5D7}" destId="{86CB14CF-3AAB-49BF-A348-8C10128F63F4}" srcOrd="4" destOrd="0" presId="urn:microsoft.com/office/officeart/2005/8/layout/orgChart1"/>
    <dgm:cxn modelId="{3B7CEDEC-9548-458C-82B3-5EE0E88344BC}" type="presParOf" srcId="{D1F0577B-7768-4685-A52C-86010901C5D7}" destId="{77371579-F80B-48CD-B835-644D974105F2}" srcOrd="5" destOrd="0" presId="urn:microsoft.com/office/officeart/2005/8/layout/orgChart1"/>
    <dgm:cxn modelId="{63E170D9-B57A-4FBE-A944-BD170DB4188A}" type="presParOf" srcId="{77371579-F80B-48CD-B835-644D974105F2}" destId="{C6C8DF18-AFF5-41C5-91D5-986B3912F98F}" srcOrd="0" destOrd="0" presId="urn:microsoft.com/office/officeart/2005/8/layout/orgChart1"/>
    <dgm:cxn modelId="{8BF4FCA3-C6B6-4BB4-B599-63A93287DCA7}" type="presParOf" srcId="{C6C8DF18-AFF5-41C5-91D5-986B3912F98F}" destId="{57DA3771-BFCF-450F-AC08-0C13953670E4}" srcOrd="0" destOrd="0" presId="urn:microsoft.com/office/officeart/2005/8/layout/orgChart1"/>
    <dgm:cxn modelId="{1E36F06C-A9CF-4374-8057-7A337A81B1DE}" type="presParOf" srcId="{C6C8DF18-AFF5-41C5-91D5-986B3912F98F}" destId="{FA66423F-FACA-4DAE-89C7-B644512E5F7D}" srcOrd="1" destOrd="0" presId="urn:microsoft.com/office/officeart/2005/8/layout/orgChart1"/>
    <dgm:cxn modelId="{E222494A-87B4-4B6F-82F1-9F3026811B90}" type="presParOf" srcId="{77371579-F80B-48CD-B835-644D974105F2}" destId="{A60090D2-BA88-4DA7-A0B0-A2449D16B861}" srcOrd="1" destOrd="0" presId="urn:microsoft.com/office/officeart/2005/8/layout/orgChart1"/>
    <dgm:cxn modelId="{D0DF321A-283D-459A-B985-DCABCF121104}" type="presParOf" srcId="{77371579-F80B-48CD-B835-644D974105F2}" destId="{1058A9B4-2819-474F-9B1E-FCE066EC39C9}" srcOrd="2" destOrd="0" presId="urn:microsoft.com/office/officeart/2005/8/layout/orgChart1"/>
    <dgm:cxn modelId="{5D928C12-BB44-4760-B570-AE1E5E1ADA5A}" type="presParOf" srcId="{D1F0577B-7768-4685-A52C-86010901C5D7}" destId="{8E0B701E-731A-4119-97E9-BE8C6970B14F}" srcOrd="6" destOrd="0" presId="urn:microsoft.com/office/officeart/2005/8/layout/orgChart1"/>
    <dgm:cxn modelId="{35521202-2DA4-4BC3-BC34-A8D75E01AA83}" type="presParOf" srcId="{D1F0577B-7768-4685-A52C-86010901C5D7}" destId="{874468E2-0EC1-4B30-BFBA-2E7D789367BD}" srcOrd="7" destOrd="0" presId="urn:microsoft.com/office/officeart/2005/8/layout/orgChart1"/>
    <dgm:cxn modelId="{3D84CC47-B6C6-47CA-87F9-332D1AAA7C67}" type="presParOf" srcId="{874468E2-0EC1-4B30-BFBA-2E7D789367BD}" destId="{EBD67921-28BF-4E49-9555-F1C1BBCF3162}" srcOrd="0" destOrd="0" presId="urn:microsoft.com/office/officeart/2005/8/layout/orgChart1"/>
    <dgm:cxn modelId="{2F01323C-73B0-419A-9F4D-45201936B670}" type="presParOf" srcId="{EBD67921-28BF-4E49-9555-F1C1BBCF3162}" destId="{95F76DE9-F993-4C08-8EB9-2BBE7C2B73FA}" srcOrd="0" destOrd="0" presId="urn:microsoft.com/office/officeart/2005/8/layout/orgChart1"/>
    <dgm:cxn modelId="{6BCAA82F-3CBB-45B0-92E8-5378AA029049}" type="presParOf" srcId="{EBD67921-28BF-4E49-9555-F1C1BBCF3162}" destId="{A76F18EF-98B9-479F-AD3D-B0E4FFB0B47A}" srcOrd="1" destOrd="0" presId="urn:microsoft.com/office/officeart/2005/8/layout/orgChart1"/>
    <dgm:cxn modelId="{5E9539D4-C1D2-4A25-B4F0-BC934AFD94E4}" type="presParOf" srcId="{874468E2-0EC1-4B30-BFBA-2E7D789367BD}" destId="{D5C426A1-EAF3-4CC8-9D70-F9EBFDECC12B}" srcOrd="1" destOrd="0" presId="urn:microsoft.com/office/officeart/2005/8/layout/orgChart1"/>
    <dgm:cxn modelId="{755798BC-AA1E-4B6B-99C5-75263FC107D3}" type="presParOf" srcId="{874468E2-0EC1-4B30-BFBA-2E7D789367BD}" destId="{FAC07446-5EA7-473F-8A6A-3F435781B06F}" srcOrd="2" destOrd="0" presId="urn:microsoft.com/office/officeart/2005/8/layout/orgChart1"/>
    <dgm:cxn modelId="{91A647A0-4921-4632-BE4B-CAF9D10D2C20}" type="presParOf" srcId="{63487077-536E-4911-8464-54721A48DE05}" destId="{53425F9F-A766-4F4F-BE7E-8967A57E25F5}" srcOrd="2" destOrd="0" presId="urn:microsoft.com/office/officeart/2005/8/layout/orgChart1"/>
    <dgm:cxn modelId="{08920DE3-5868-4F93-A78F-EC3538476B08}" type="presParOf" srcId="{53425F9F-A766-4F4F-BE7E-8967A57E25F5}" destId="{68C4EFF2-445F-4267-8276-3476572E2322}" srcOrd="0" destOrd="0" presId="urn:microsoft.com/office/officeart/2005/8/layout/orgChart1"/>
    <dgm:cxn modelId="{087339DE-6D55-429F-B91E-B08B1EB415CD}" type="presParOf" srcId="{53425F9F-A766-4F4F-BE7E-8967A57E25F5}" destId="{AF728B47-EBAB-4EC6-904A-07F266E4DACA}" srcOrd="1" destOrd="0" presId="urn:microsoft.com/office/officeart/2005/8/layout/orgChart1"/>
    <dgm:cxn modelId="{61421F0A-E088-48A6-AFE0-0F86E44EF503}" type="presParOf" srcId="{AF728B47-EBAB-4EC6-904A-07F266E4DACA}" destId="{DD5351A4-1354-47FA-ABA6-EE4079D952E3}" srcOrd="0" destOrd="0" presId="urn:microsoft.com/office/officeart/2005/8/layout/orgChart1"/>
    <dgm:cxn modelId="{55619234-10A5-4A8B-83FD-BA2244BC16BB}" type="presParOf" srcId="{DD5351A4-1354-47FA-ABA6-EE4079D952E3}" destId="{940E95D1-7142-4E02-A0BE-B91C30369A64}" srcOrd="0" destOrd="0" presId="urn:microsoft.com/office/officeart/2005/8/layout/orgChart1"/>
    <dgm:cxn modelId="{B7B02C47-F28B-4E9D-AA9F-AC24F85F008C}" type="presParOf" srcId="{DD5351A4-1354-47FA-ABA6-EE4079D952E3}" destId="{8F9A1E52-B498-4A1B-BE2F-B7CEA92EF782}" srcOrd="1" destOrd="0" presId="urn:microsoft.com/office/officeart/2005/8/layout/orgChart1"/>
    <dgm:cxn modelId="{DB0B0DF6-19FA-469D-9E11-DEF39BD3B0B5}" type="presParOf" srcId="{AF728B47-EBAB-4EC6-904A-07F266E4DACA}" destId="{CE1341E2-B64C-4A42-99B7-9AEFFD1FC2CF}" srcOrd="1" destOrd="0" presId="urn:microsoft.com/office/officeart/2005/8/layout/orgChart1"/>
    <dgm:cxn modelId="{719503E2-7CBC-434C-BE50-E24A8C4B7833}" type="presParOf" srcId="{AF728B47-EBAB-4EC6-904A-07F266E4DACA}" destId="{7E8C11CE-7313-4CE8-8C3E-C45393A9B8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r>
            <a:rPr lang="en-US" dirty="0" smtClean="0"/>
            <a:t>People</a:t>
          </a:r>
          <a:endParaRPr lang="en-US" dirty="0"/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r>
            <a:rPr lang="en-US" dirty="0" smtClean="0"/>
            <a:t>Resource 1</a:t>
          </a:r>
          <a:br>
            <a:rPr lang="en-US" dirty="0" smtClean="0"/>
          </a:br>
          <a:r>
            <a:rPr lang="en-US" dirty="0" smtClean="0"/>
            <a:t>Resource 2</a:t>
          </a:r>
          <a:br>
            <a:rPr lang="en-US" dirty="0" smtClean="0"/>
          </a:br>
          <a:r>
            <a:rPr lang="en-US" dirty="0" smtClean="0"/>
            <a:t>Resource 3</a:t>
          </a:r>
          <a:br>
            <a:rPr lang="en-US" dirty="0" smtClean="0"/>
          </a:br>
          <a:r>
            <a:rPr lang="en-US" dirty="0" smtClean="0"/>
            <a:t>Resource 4</a:t>
          </a:r>
          <a:endParaRPr lang="en-US" dirty="0"/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r>
            <a:rPr lang="en-US" dirty="0" smtClean="0"/>
            <a:t>Equipment</a:t>
          </a:r>
          <a:endParaRPr lang="en-US" dirty="0"/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r>
            <a:rPr lang="en-US" dirty="0" smtClean="0"/>
            <a:t>Resource 1</a:t>
          </a:r>
          <a:br>
            <a:rPr lang="en-US" dirty="0" smtClean="0"/>
          </a:br>
          <a:r>
            <a:rPr lang="en-US" dirty="0" smtClean="0"/>
            <a:t>Resource 2</a:t>
          </a:r>
          <a:br>
            <a:rPr lang="en-US" dirty="0" smtClean="0"/>
          </a:br>
          <a:r>
            <a:rPr lang="en-US" dirty="0" smtClean="0"/>
            <a:t>Resource 3</a:t>
          </a:r>
          <a:br>
            <a:rPr lang="en-US" dirty="0" smtClean="0"/>
          </a:br>
          <a:r>
            <a:rPr lang="en-US" dirty="0" smtClean="0"/>
            <a:t>Resource 4</a:t>
          </a:r>
          <a:endParaRPr lang="en-US" dirty="0"/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r>
            <a:rPr lang="en-US" dirty="0" smtClean="0"/>
            <a:t>Notes</a:t>
          </a:r>
          <a:endParaRPr lang="en-US" dirty="0"/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r>
            <a:rPr lang="en-US" dirty="0" smtClean="0"/>
            <a:t>Locations</a:t>
          </a:r>
          <a:endParaRPr lang="en-US" dirty="0"/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r>
            <a:rPr lang="en-US" smtClean="0"/>
            <a:t>Resource 1</a:t>
          </a:r>
          <a:br>
            <a:rPr lang="en-US" smtClean="0"/>
          </a:br>
          <a:r>
            <a:rPr lang="en-US" smtClean="0"/>
            <a:t>Resource 2</a:t>
          </a:r>
          <a:br>
            <a:rPr lang="en-US" smtClean="0"/>
          </a:br>
          <a:r>
            <a:rPr lang="en-US" smtClean="0"/>
            <a:t>Resource 3</a:t>
          </a:r>
          <a:br>
            <a:rPr lang="en-US" smtClean="0"/>
          </a:br>
          <a:r>
            <a:rPr lang="en-US" smtClean="0"/>
            <a:t>Resource 4</a:t>
          </a:r>
          <a:endParaRPr lang="en-US" dirty="0"/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r>
            <a:rPr lang="en-US" dirty="0" smtClean="0"/>
            <a:t>Outside Services</a:t>
          </a:r>
          <a:endParaRPr lang="en-US" dirty="0"/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r>
            <a:rPr lang="en-US" dirty="0" smtClean="0"/>
            <a:t>Notes</a:t>
          </a:r>
          <a:endParaRPr lang="en-US" dirty="0"/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r>
            <a:rPr lang="en-US" dirty="0" smtClean="0"/>
            <a:t>Notes</a:t>
          </a:r>
          <a:endParaRPr lang="en-US" dirty="0"/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r>
            <a:rPr lang="en-US" smtClean="0"/>
            <a:t>Resource 1</a:t>
          </a:r>
          <a:br>
            <a:rPr lang="en-US" smtClean="0"/>
          </a:br>
          <a:r>
            <a:rPr lang="en-US" smtClean="0"/>
            <a:t>Resource 2</a:t>
          </a:r>
          <a:br>
            <a:rPr lang="en-US" smtClean="0"/>
          </a:br>
          <a:r>
            <a:rPr lang="en-US" smtClean="0"/>
            <a:t>Resource 3</a:t>
          </a:r>
          <a:br>
            <a:rPr lang="en-US" smtClean="0"/>
          </a:br>
          <a:r>
            <a:rPr lang="en-US" smtClean="0"/>
            <a:t>Resource 4</a:t>
          </a:r>
          <a:endParaRPr lang="en-US" dirty="0"/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r>
            <a:rPr lang="en-US" dirty="0" smtClean="0"/>
            <a:t>Notes</a:t>
          </a:r>
          <a:endParaRPr lang="en-US" dirty="0"/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990E17D6-2B47-4FC5-AD93-1E96AFBF7BE7}">
      <dgm:prSet phldrT="[Text]"/>
      <dgm:spPr/>
      <dgm:t>
        <a:bodyPr/>
        <a:lstStyle/>
        <a:p>
          <a:r>
            <a:rPr lang="en-US" dirty="0" smtClean="0"/>
            <a:t>Manufacturing</a:t>
          </a:r>
          <a:endParaRPr lang="en-US" dirty="0"/>
        </a:p>
      </dgm:t>
    </dgm:pt>
    <dgm:pt modelId="{FE8F1E68-B20A-4328-A3A2-124220A35426}" type="parTrans" cxnId="{C2460F17-CDAE-48DD-9BD8-1126146AE0EF}">
      <dgm:prSet/>
      <dgm:spPr/>
      <dgm:t>
        <a:bodyPr/>
        <a:lstStyle/>
        <a:p>
          <a:endParaRPr lang="en-US"/>
        </a:p>
      </dgm:t>
    </dgm:pt>
    <dgm:pt modelId="{DE7A8AB0-B597-4567-B709-EB7E2965A939}" type="sibTrans" cxnId="{C2460F17-CDAE-48DD-9BD8-1126146AE0EF}">
      <dgm:prSet/>
      <dgm:spPr/>
      <dgm:t>
        <a:bodyPr/>
        <a:lstStyle/>
        <a:p>
          <a:endParaRPr lang="en-US"/>
        </a:p>
      </dgm:t>
    </dgm:pt>
    <dgm:pt modelId="{7195F398-6161-42FE-8062-43E5A30273CF}">
      <dgm:prSet phldrT="[Text]"/>
      <dgm:spPr/>
      <dgm:t>
        <a:bodyPr/>
        <a:lstStyle/>
        <a:p>
          <a:r>
            <a:rPr lang="en-US" smtClean="0"/>
            <a:t>Resource 1</a:t>
          </a:r>
          <a:br>
            <a:rPr lang="en-US" smtClean="0"/>
          </a:br>
          <a:r>
            <a:rPr lang="en-US" smtClean="0"/>
            <a:t>Resource 2</a:t>
          </a:r>
          <a:br>
            <a:rPr lang="en-US" smtClean="0"/>
          </a:br>
          <a:r>
            <a:rPr lang="en-US" smtClean="0"/>
            <a:t>Resource 3</a:t>
          </a:r>
          <a:br>
            <a:rPr lang="en-US" smtClean="0"/>
          </a:br>
          <a:r>
            <a:rPr lang="en-US" smtClean="0"/>
            <a:t>Resource 4</a:t>
          </a:r>
          <a:endParaRPr lang="en-US" dirty="0"/>
        </a:p>
      </dgm:t>
    </dgm:pt>
    <dgm:pt modelId="{94367AAD-6981-4EE8-AF1A-6EB47FBD0BF3}" type="parTrans" cxnId="{95004706-8520-4D84-A45C-548F7C7AFC8B}">
      <dgm:prSet/>
      <dgm:spPr/>
      <dgm:t>
        <a:bodyPr/>
        <a:lstStyle/>
        <a:p>
          <a:endParaRPr lang="en-US"/>
        </a:p>
      </dgm:t>
    </dgm:pt>
    <dgm:pt modelId="{D5E09E1F-03F4-43A5-A259-C5AAD57CBE42}" type="sibTrans" cxnId="{95004706-8520-4D84-A45C-548F7C7AFC8B}">
      <dgm:prSet/>
      <dgm:spPr/>
      <dgm:t>
        <a:bodyPr/>
        <a:lstStyle/>
        <a:p>
          <a:endParaRPr lang="en-US"/>
        </a:p>
      </dgm:t>
    </dgm:pt>
    <dgm:pt modelId="{05E0F7CC-1593-4E3E-91A3-86A465E18FB5}">
      <dgm:prSet phldrT="[Text]"/>
      <dgm:spPr/>
      <dgm:t>
        <a:bodyPr/>
        <a:lstStyle/>
        <a:p>
          <a:r>
            <a:rPr lang="en-US" dirty="0" smtClean="0"/>
            <a:t>Notes</a:t>
          </a:r>
          <a:endParaRPr lang="en-US" dirty="0"/>
        </a:p>
      </dgm:t>
    </dgm:pt>
    <dgm:pt modelId="{2F9E893D-D054-435B-BB6A-CA4A2B0A4737}" type="parTrans" cxnId="{EDEABB0C-27C7-4D1E-B786-FB8270D60CCA}">
      <dgm:prSet/>
      <dgm:spPr/>
      <dgm:t>
        <a:bodyPr/>
        <a:lstStyle/>
        <a:p>
          <a:endParaRPr lang="en-US"/>
        </a:p>
      </dgm:t>
    </dgm:pt>
    <dgm:pt modelId="{2CA15156-CACD-4A16-951D-4C696CCBC3C2}" type="sibTrans" cxnId="{EDEABB0C-27C7-4D1E-B786-FB8270D60CCA}">
      <dgm:prSet/>
      <dgm:spPr/>
      <dgm:t>
        <a:bodyPr/>
        <a:lstStyle/>
        <a:p>
          <a:endParaRPr lang="en-US"/>
        </a:p>
      </dgm:t>
    </dgm:pt>
    <dgm:pt modelId="{DADEE461-B9C7-4E4D-8F76-C4BEE058565B}">
      <dgm:prSet phldrT="[Text]"/>
      <dgm:spPr/>
      <dgm:t>
        <a:bodyPr/>
        <a:lstStyle/>
        <a:p>
          <a:r>
            <a:rPr lang="en-US" dirty="0" smtClean="0"/>
            <a:t>Sales</a:t>
          </a:r>
          <a:endParaRPr lang="en-US" dirty="0"/>
        </a:p>
      </dgm:t>
    </dgm:pt>
    <dgm:pt modelId="{DBFD308D-4184-4A3D-B3A9-DAB69C287E06}" type="parTrans" cxnId="{F2A74F4D-E89E-4A53-B841-441FF129E762}">
      <dgm:prSet/>
      <dgm:spPr/>
      <dgm:t>
        <a:bodyPr/>
        <a:lstStyle/>
        <a:p>
          <a:endParaRPr lang="en-US"/>
        </a:p>
      </dgm:t>
    </dgm:pt>
    <dgm:pt modelId="{D1A547C0-8B30-44BD-9102-3FF9FB549C46}" type="sibTrans" cxnId="{F2A74F4D-E89E-4A53-B841-441FF129E762}">
      <dgm:prSet/>
      <dgm:spPr/>
      <dgm:t>
        <a:bodyPr/>
        <a:lstStyle/>
        <a:p>
          <a:endParaRPr lang="en-US"/>
        </a:p>
      </dgm:t>
    </dgm:pt>
    <dgm:pt modelId="{406F5215-17A4-4C94-9F2C-C028103F90A1}">
      <dgm:prSet phldrT="[Text]"/>
      <dgm:spPr/>
      <dgm:t>
        <a:bodyPr/>
        <a:lstStyle/>
        <a:p>
          <a:r>
            <a:rPr lang="en-US" smtClean="0"/>
            <a:t>Resource 1</a:t>
          </a:r>
          <a:br>
            <a:rPr lang="en-US" smtClean="0"/>
          </a:br>
          <a:r>
            <a:rPr lang="en-US" smtClean="0"/>
            <a:t>Resource 2</a:t>
          </a:r>
          <a:br>
            <a:rPr lang="en-US" smtClean="0"/>
          </a:br>
          <a:r>
            <a:rPr lang="en-US" smtClean="0"/>
            <a:t>Resource 3</a:t>
          </a:r>
          <a:br>
            <a:rPr lang="en-US" smtClean="0"/>
          </a:br>
          <a:r>
            <a:rPr lang="en-US" smtClean="0"/>
            <a:t>Resource 4</a:t>
          </a:r>
          <a:endParaRPr lang="en-US" dirty="0"/>
        </a:p>
      </dgm:t>
    </dgm:pt>
    <dgm:pt modelId="{904C488B-EDCA-4CF0-8E08-1FD9CD42A42F}" type="parTrans" cxnId="{5352C17E-F603-4AFE-9421-5C9166D9912F}">
      <dgm:prSet/>
      <dgm:spPr/>
      <dgm:t>
        <a:bodyPr/>
        <a:lstStyle/>
        <a:p>
          <a:endParaRPr lang="en-US"/>
        </a:p>
      </dgm:t>
    </dgm:pt>
    <dgm:pt modelId="{733D6CE6-CDD6-45DB-9725-6A2D30AF5778}" type="sibTrans" cxnId="{5352C17E-F603-4AFE-9421-5C9166D9912F}">
      <dgm:prSet/>
      <dgm:spPr/>
      <dgm:t>
        <a:bodyPr/>
        <a:lstStyle/>
        <a:p>
          <a:endParaRPr lang="en-US"/>
        </a:p>
      </dgm:t>
    </dgm:pt>
    <dgm:pt modelId="{E86573C5-0EDE-4AD1-BC6F-18E4089AD966}">
      <dgm:prSet phldrT="[Text]"/>
      <dgm:spPr/>
      <dgm:t>
        <a:bodyPr/>
        <a:lstStyle/>
        <a:p>
          <a:r>
            <a:rPr lang="en-US" dirty="0" smtClean="0"/>
            <a:t>Notes</a:t>
          </a:r>
          <a:endParaRPr lang="en-US" dirty="0"/>
        </a:p>
      </dgm:t>
    </dgm:pt>
    <dgm:pt modelId="{051DB31F-7909-4291-8AE0-ABB3A60F17B3}" type="parTrans" cxnId="{1FA22335-7EE3-4E2C-8CC8-A00A41859142}">
      <dgm:prSet/>
      <dgm:spPr/>
      <dgm:t>
        <a:bodyPr/>
        <a:lstStyle/>
        <a:p>
          <a:endParaRPr lang="en-US"/>
        </a:p>
      </dgm:t>
    </dgm:pt>
    <dgm:pt modelId="{33F99918-D81E-4B9F-988C-60B2D20A1F79}" type="sibTrans" cxnId="{1FA22335-7EE3-4E2C-8CC8-A00A41859142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6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6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6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6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6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6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6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6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AAD27-E3B9-4DA2-AE2C-330662C2BE86}" type="pres">
      <dgm:prSet presAssocID="{68DE1B8C-EBBC-4ACF-AD69-E108E4A8C85C}" presName="aSpace" presStyleCnt="0"/>
      <dgm:spPr/>
    </dgm:pt>
    <dgm:pt modelId="{11320078-92D3-471C-BC38-D27E99C2A837}" type="pres">
      <dgm:prSet presAssocID="{990E17D6-2B47-4FC5-AD93-1E96AFBF7BE7}" presName="compNode" presStyleCnt="0"/>
      <dgm:spPr/>
    </dgm:pt>
    <dgm:pt modelId="{B7745507-FF48-4A3D-94B6-C22B44E66409}" type="pres">
      <dgm:prSet presAssocID="{990E17D6-2B47-4FC5-AD93-1E96AFBF7BE7}" presName="aNode" presStyleLbl="bgShp" presStyleIdx="4" presStyleCnt="6"/>
      <dgm:spPr/>
      <dgm:t>
        <a:bodyPr/>
        <a:lstStyle/>
        <a:p>
          <a:endParaRPr lang="en-US"/>
        </a:p>
      </dgm:t>
    </dgm:pt>
    <dgm:pt modelId="{3B09E531-2667-42C3-B344-18F91AEDB3E2}" type="pres">
      <dgm:prSet presAssocID="{990E17D6-2B47-4FC5-AD93-1E96AFBF7BE7}" presName="textNode" presStyleLbl="bgShp" presStyleIdx="4" presStyleCnt="6"/>
      <dgm:spPr/>
      <dgm:t>
        <a:bodyPr/>
        <a:lstStyle/>
        <a:p>
          <a:endParaRPr lang="en-US"/>
        </a:p>
      </dgm:t>
    </dgm:pt>
    <dgm:pt modelId="{2DBE89DF-7F6D-4774-A904-1B3DE19B3EBD}" type="pres">
      <dgm:prSet presAssocID="{990E17D6-2B47-4FC5-AD93-1E96AFBF7BE7}" presName="compChildNode" presStyleCnt="0"/>
      <dgm:spPr/>
    </dgm:pt>
    <dgm:pt modelId="{77A9AB98-8E8B-4D79-AABA-8B07E0953387}" type="pres">
      <dgm:prSet presAssocID="{990E17D6-2B47-4FC5-AD93-1E96AFBF7BE7}" presName="theInnerList" presStyleCnt="0"/>
      <dgm:spPr/>
    </dgm:pt>
    <dgm:pt modelId="{E9562205-A509-4BB9-93FE-4A2A129662F8}" type="pres">
      <dgm:prSet presAssocID="{7195F398-6161-42FE-8062-43E5A30273CF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13BE7-2B73-4016-936D-B3511B975C1B}" type="pres">
      <dgm:prSet presAssocID="{7195F398-6161-42FE-8062-43E5A30273CF}" presName="aSpace2" presStyleCnt="0"/>
      <dgm:spPr/>
    </dgm:pt>
    <dgm:pt modelId="{B73DEB73-79BB-4F9E-967F-68A26D38A128}" type="pres">
      <dgm:prSet presAssocID="{05E0F7CC-1593-4E3E-91A3-86A465E18FB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2F36F-C1E8-4F0F-9068-B29DC99474F5}" type="pres">
      <dgm:prSet presAssocID="{990E17D6-2B47-4FC5-AD93-1E96AFBF7BE7}" presName="aSpace" presStyleCnt="0"/>
      <dgm:spPr/>
    </dgm:pt>
    <dgm:pt modelId="{144690A0-3A60-4675-BA35-6AA8DAF53BCF}" type="pres">
      <dgm:prSet presAssocID="{DADEE461-B9C7-4E4D-8F76-C4BEE058565B}" presName="compNode" presStyleCnt="0"/>
      <dgm:spPr/>
    </dgm:pt>
    <dgm:pt modelId="{D473E531-D125-469C-87A6-33F7D5E8F115}" type="pres">
      <dgm:prSet presAssocID="{DADEE461-B9C7-4E4D-8F76-C4BEE058565B}" presName="aNode" presStyleLbl="bgShp" presStyleIdx="5" presStyleCnt="6"/>
      <dgm:spPr/>
      <dgm:t>
        <a:bodyPr/>
        <a:lstStyle/>
        <a:p>
          <a:endParaRPr lang="en-US"/>
        </a:p>
      </dgm:t>
    </dgm:pt>
    <dgm:pt modelId="{FAA74DE5-4B5D-4A3C-B4A0-F426ACCBD9E4}" type="pres">
      <dgm:prSet presAssocID="{DADEE461-B9C7-4E4D-8F76-C4BEE058565B}" presName="textNode" presStyleLbl="bgShp" presStyleIdx="5" presStyleCnt="6"/>
      <dgm:spPr/>
      <dgm:t>
        <a:bodyPr/>
        <a:lstStyle/>
        <a:p>
          <a:endParaRPr lang="en-US"/>
        </a:p>
      </dgm:t>
    </dgm:pt>
    <dgm:pt modelId="{DF18FC3D-4823-4D45-9CFE-41B7B5561571}" type="pres">
      <dgm:prSet presAssocID="{DADEE461-B9C7-4E4D-8F76-C4BEE058565B}" presName="compChildNode" presStyleCnt="0"/>
      <dgm:spPr/>
    </dgm:pt>
    <dgm:pt modelId="{919D7678-E6E0-476A-B5BC-63494CB38EAC}" type="pres">
      <dgm:prSet presAssocID="{DADEE461-B9C7-4E4D-8F76-C4BEE058565B}" presName="theInnerList" presStyleCnt="0"/>
      <dgm:spPr/>
    </dgm:pt>
    <dgm:pt modelId="{F542268E-C995-45FF-9CF3-9C7C99773B2D}" type="pres">
      <dgm:prSet presAssocID="{406F5215-17A4-4C94-9F2C-C028103F90A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0CE32-C98B-4DDC-BD38-B873B50786A7}" type="pres">
      <dgm:prSet presAssocID="{406F5215-17A4-4C94-9F2C-C028103F90A1}" presName="aSpace2" presStyleCnt="0"/>
      <dgm:spPr/>
    </dgm:pt>
    <dgm:pt modelId="{784606F8-6B08-4F32-B104-EEE71C2B2615}" type="pres">
      <dgm:prSet presAssocID="{E86573C5-0EDE-4AD1-BC6F-18E4089AD966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C43946-8C6C-43D0-B424-DF59FBE13E06}" type="presOf" srcId="{406F5215-17A4-4C94-9F2C-C028103F90A1}" destId="{F542268E-C995-45FF-9CF3-9C7C99773B2D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1FA22335-7EE3-4E2C-8CC8-A00A41859142}" srcId="{DADEE461-B9C7-4E4D-8F76-C4BEE058565B}" destId="{E86573C5-0EDE-4AD1-BC6F-18E4089AD966}" srcOrd="1" destOrd="0" parTransId="{051DB31F-7909-4291-8AE0-ABB3A60F17B3}" sibTransId="{33F99918-D81E-4B9F-988C-60B2D20A1F79}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380D8EAB-F770-42E4-B08C-1AA944E19E2E}" type="presOf" srcId="{E86573C5-0EDE-4AD1-BC6F-18E4089AD966}" destId="{784606F8-6B08-4F32-B104-EEE71C2B2615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5352C17E-F603-4AFE-9421-5C9166D9912F}" srcId="{DADEE461-B9C7-4E4D-8F76-C4BEE058565B}" destId="{406F5215-17A4-4C94-9F2C-C028103F90A1}" srcOrd="0" destOrd="0" parTransId="{904C488B-EDCA-4CF0-8E08-1FD9CD42A42F}" sibTransId="{733D6CE6-CDD6-45DB-9725-6A2D30AF5778}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EBDE88F-D837-4FC7-BA96-49D94EEF6C12}" type="presOf" srcId="{DADEE461-B9C7-4E4D-8F76-C4BEE058565B}" destId="{D473E531-D125-469C-87A6-33F7D5E8F115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66EE6056-E30C-4957-8ABE-66586DF44B85}" type="presOf" srcId="{05E0F7CC-1593-4E3E-91A3-86A465E18FB5}" destId="{B73DEB73-79BB-4F9E-967F-68A26D38A128}" srcOrd="0" destOrd="0" presId="urn:microsoft.com/office/officeart/2005/8/layout/lProcess2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F91D2AD8-D8BF-4832-B0FA-90683ED5199F}" type="presOf" srcId="{DADEE461-B9C7-4E4D-8F76-C4BEE058565B}" destId="{FAA74DE5-4B5D-4A3C-B4A0-F426ACCBD9E4}" srcOrd="1" destOrd="0" presId="urn:microsoft.com/office/officeart/2005/8/layout/lProcess2"/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95004706-8520-4D84-A45C-548F7C7AFC8B}" srcId="{990E17D6-2B47-4FC5-AD93-1E96AFBF7BE7}" destId="{7195F398-6161-42FE-8062-43E5A30273CF}" srcOrd="0" destOrd="0" parTransId="{94367AAD-6981-4EE8-AF1A-6EB47FBD0BF3}" sibTransId="{D5E09E1F-03F4-43A5-A259-C5AAD57CBE42}"/>
    <dgm:cxn modelId="{C2460F17-CDAE-48DD-9BD8-1126146AE0EF}" srcId="{DF4857E7-5C40-4E4D-8F9E-0F40BE240B2F}" destId="{990E17D6-2B47-4FC5-AD93-1E96AFBF7BE7}" srcOrd="4" destOrd="0" parTransId="{FE8F1E68-B20A-4328-A3A2-124220A35426}" sibTransId="{DE7A8AB0-B597-4567-B709-EB7E2965A939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F2A74F4D-E89E-4A53-B841-441FF129E762}" srcId="{DF4857E7-5C40-4E4D-8F9E-0F40BE240B2F}" destId="{DADEE461-B9C7-4E4D-8F76-C4BEE058565B}" srcOrd="5" destOrd="0" parTransId="{DBFD308D-4184-4A3D-B3A9-DAB69C287E06}" sibTransId="{D1A547C0-8B30-44BD-9102-3FF9FB549C46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86485CF8-9601-4449-B6EA-70A644FE6CA7}" type="presOf" srcId="{990E17D6-2B47-4FC5-AD93-1E96AFBF7BE7}" destId="{3B09E531-2667-42C3-B344-18F91AEDB3E2}" srcOrd="1" destOrd="0" presId="urn:microsoft.com/office/officeart/2005/8/layout/lProcess2"/>
    <dgm:cxn modelId="{EDEABB0C-27C7-4D1E-B786-FB8270D60CCA}" srcId="{990E17D6-2B47-4FC5-AD93-1E96AFBF7BE7}" destId="{05E0F7CC-1593-4E3E-91A3-86A465E18FB5}" srcOrd="1" destOrd="0" parTransId="{2F9E893D-D054-435B-BB6A-CA4A2B0A4737}" sibTransId="{2CA15156-CACD-4A16-951D-4C696CCBC3C2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3AE679B0-2366-4A04-94B1-4D7255E7CE3E}" type="presOf" srcId="{990E17D6-2B47-4FC5-AD93-1E96AFBF7BE7}" destId="{B7745507-FF48-4A3D-94B6-C22B44E66409}" srcOrd="0" destOrd="0" presId="urn:microsoft.com/office/officeart/2005/8/layout/lProcess2"/>
    <dgm:cxn modelId="{E7588FA4-9EA0-49DE-8577-4C5ADFBE2484}" type="presOf" srcId="{7195F398-6161-42FE-8062-43E5A30273CF}" destId="{E9562205-A509-4BB9-93FE-4A2A129662F8}" srcOrd="0" destOrd="0" presId="urn:microsoft.com/office/officeart/2005/8/layout/lProcess2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  <dgm:cxn modelId="{AC3D808F-FD52-4517-98E9-FEFBE65D9B71}" type="presParOf" srcId="{4514D2E9-87FF-454C-A554-FD761A8568C7}" destId="{EA1AAD27-E3B9-4DA2-AE2C-330662C2BE86}" srcOrd="7" destOrd="0" presId="urn:microsoft.com/office/officeart/2005/8/layout/lProcess2"/>
    <dgm:cxn modelId="{549CD07C-696E-4BC1-A291-4128A8AD044C}" type="presParOf" srcId="{4514D2E9-87FF-454C-A554-FD761A8568C7}" destId="{11320078-92D3-471C-BC38-D27E99C2A837}" srcOrd="8" destOrd="0" presId="urn:microsoft.com/office/officeart/2005/8/layout/lProcess2"/>
    <dgm:cxn modelId="{76067D02-1733-4C4A-AEC6-2B6BCD85BA8E}" type="presParOf" srcId="{11320078-92D3-471C-BC38-D27E99C2A837}" destId="{B7745507-FF48-4A3D-94B6-C22B44E66409}" srcOrd="0" destOrd="0" presId="urn:microsoft.com/office/officeart/2005/8/layout/lProcess2"/>
    <dgm:cxn modelId="{66FB370C-7B23-4B1A-921B-F12A958B1FDC}" type="presParOf" srcId="{11320078-92D3-471C-BC38-D27E99C2A837}" destId="{3B09E531-2667-42C3-B344-18F91AEDB3E2}" srcOrd="1" destOrd="0" presId="urn:microsoft.com/office/officeart/2005/8/layout/lProcess2"/>
    <dgm:cxn modelId="{FF8A78D6-0C2E-47B4-92BF-48CFC415175B}" type="presParOf" srcId="{11320078-92D3-471C-BC38-D27E99C2A837}" destId="{2DBE89DF-7F6D-4774-A904-1B3DE19B3EBD}" srcOrd="2" destOrd="0" presId="urn:microsoft.com/office/officeart/2005/8/layout/lProcess2"/>
    <dgm:cxn modelId="{4BFB2CDF-CFFF-471E-B68E-3A5D6178EB4D}" type="presParOf" srcId="{2DBE89DF-7F6D-4774-A904-1B3DE19B3EBD}" destId="{77A9AB98-8E8B-4D79-AABA-8B07E0953387}" srcOrd="0" destOrd="0" presId="urn:microsoft.com/office/officeart/2005/8/layout/lProcess2"/>
    <dgm:cxn modelId="{DC66A35F-48E2-4EA2-B046-12953D940E47}" type="presParOf" srcId="{77A9AB98-8E8B-4D79-AABA-8B07E0953387}" destId="{E9562205-A509-4BB9-93FE-4A2A129662F8}" srcOrd="0" destOrd="0" presId="urn:microsoft.com/office/officeart/2005/8/layout/lProcess2"/>
    <dgm:cxn modelId="{2A36B7F9-D944-4D26-AD16-89A54656A362}" type="presParOf" srcId="{77A9AB98-8E8B-4D79-AABA-8B07E0953387}" destId="{2F513BE7-2B73-4016-936D-B3511B975C1B}" srcOrd="1" destOrd="0" presId="urn:microsoft.com/office/officeart/2005/8/layout/lProcess2"/>
    <dgm:cxn modelId="{0ADAC632-09A1-433C-BC6F-A9BC2CFF5B3B}" type="presParOf" srcId="{77A9AB98-8E8B-4D79-AABA-8B07E0953387}" destId="{B73DEB73-79BB-4F9E-967F-68A26D38A128}" srcOrd="2" destOrd="0" presId="urn:microsoft.com/office/officeart/2005/8/layout/lProcess2"/>
    <dgm:cxn modelId="{A9F41943-854B-4DAB-AF65-F39B17801900}" type="presParOf" srcId="{4514D2E9-87FF-454C-A554-FD761A8568C7}" destId="{D0E2F36F-C1E8-4F0F-9068-B29DC99474F5}" srcOrd="9" destOrd="0" presId="urn:microsoft.com/office/officeart/2005/8/layout/lProcess2"/>
    <dgm:cxn modelId="{23A3F7DC-7389-471C-84DE-14C6DD200F84}" type="presParOf" srcId="{4514D2E9-87FF-454C-A554-FD761A8568C7}" destId="{144690A0-3A60-4675-BA35-6AA8DAF53BCF}" srcOrd="10" destOrd="0" presId="urn:microsoft.com/office/officeart/2005/8/layout/lProcess2"/>
    <dgm:cxn modelId="{8876B83D-EC41-435D-B850-FD0573A30222}" type="presParOf" srcId="{144690A0-3A60-4675-BA35-6AA8DAF53BCF}" destId="{D473E531-D125-469C-87A6-33F7D5E8F115}" srcOrd="0" destOrd="0" presId="urn:microsoft.com/office/officeart/2005/8/layout/lProcess2"/>
    <dgm:cxn modelId="{66CC8502-99D8-42DB-B86D-059F3E6DC994}" type="presParOf" srcId="{144690A0-3A60-4675-BA35-6AA8DAF53BCF}" destId="{FAA74DE5-4B5D-4A3C-B4A0-F426ACCBD9E4}" srcOrd="1" destOrd="0" presId="urn:microsoft.com/office/officeart/2005/8/layout/lProcess2"/>
    <dgm:cxn modelId="{92B42B0F-01A2-4373-9B73-408564ACC617}" type="presParOf" srcId="{144690A0-3A60-4675-BA35-6AA8DAF53BCF}" destId="{DF18FC3D-4823-4D45-9CFE-41B7B5561571}" srcOrd="2" destOrd="0" presId="urn:microsoft.com/office/officeart/2005/8/layout/lProcess2"/>
    <dgm:cxn modelId="{27C09CB7-7480-45DF-AF35-1D82C2A09B97}" type="presParOf" srcId="{DF18FC3D-4823-4D45-9CFE-41B7B5561571}" destId="{919D7678-E6E0-476A-B5BC-63494CB38EAC}" srcOrd="0" destOrd="0" presId="urn:microsoft.com/office/officeart/2005/8/layout/lProcess2"/>
    <dgm:cxn modelId="{509D858B-0D48-4958-9026-BDCB82CAD26F}" type="presParOf" srcId="{919D7678-E6E0-476A-B5BC-63494CB38EAC}" destId="{F542268E-C995-45FF-9CF3-9C7C99773B2D}" srcOrd="0" destOrd="0" presId="urn:microsoft.com/office/officeart/2005/8/layout/lProcess2"/>
    <dgm:cxn modelId="{D24331E6-4582-4234-B84A-C50B296EBA04}" type="presParOf" srcId="{919D7678-E6E0-476A-B5BC-63494CB38EAC}" destId="{EDB0CE32-C98B-4DDC-BD38-B873B50786A7}" srcOrd="1" destOrd="0" presId="urn:microsoft.com/office/officeart/2005/8/layout/lProcess2"/>
    <dgm:cxn modelId="{8E66EE5E-9F70-4C41-A8C1-EF6EE50B60D3}" type="presParOf" srcId="{919D7678-E6E0-476A-B5BC-63494CB38EAC}" destId="{784606F8-6B08-4F32-B104-EEE71C2B261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91585B-FD9B-4FDC-940E-F16B188611D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196BA1-8327-42F7-B9E5-87D503CB93F4}">
      <dgm:prSet phldrT="[Text]"/>
      <dgm:spPr/>
      <dgm:t>
        <a:bodyPr/>
        <a:lstStyle/>
        <a:p>
          <a:r>
            <a:rPr lang="en-US" dirty="0" smtClean="0"/>
            <a:t>Milestone 1</a:t>
          </a:r>
          <a:endParaRPr lang="en-US" dirty="0"/>
        </a:p>
      </dgm:t>
    </dgm:pt>
    <dgm:pt modelId="{A2507B0B-8670-490A-A262-42446148EFC1}" type="parTrans" cxnId="{3034C04C-4B99-4452-89EF-B3C28EEE5939}">
      <dgm:prSet/>
      <dgm:spPr/>
      <dgm:t>
        <a:bodyPr/>
        <a:lstStyle/>
        <a:p>
          <a:endParaRPr lang="en-US"/>
        </a:p>
      </dgm:t>
    </dgm:pt>
    <dgm:pt modelId="{2F8CDDFD-859D-49A6-83DB-88370576A339}" type="sibTrans" cxnId="{3034C04C-4B99-4452-89EF-B3C28EEE5939}">
      <dgm:prSet/>
      <dgm:spPr/>
      <dgm:t>
        <a:bodyPr/>
        <a:lstStyle/>
        <a:p>
          <a:endParaRPr lang="en-US"/>
        </a:p>
      </dgm:t>
    </dgm:pt>
    <dgm:pt modelId="{4C944641-FCF5-4AD8-B261-60AA0024A79E}">
      <dgm:prSet phldrT="[Text]"/>
      <dgm:spPr/>
      <dgm:t>
        <a:bodyPr/>
        <a:lstStyle/>
        <a:p>
          <a:r>
            <a:rPr lang="en-US" dirty="0" smtClean="0"/>
            <a:t>Milestone 2</a:t>
          </a:r>
          <a:endParaRPr lang="en-US" dirty="0"/>
        </a:p>
      </dgm:t>
    </dgm:pt>
    <dgm:pt modelId="{8E5E79D8-FB05-4739-B0F5-8BE6ED2F29C8}" type="parTrans" cxnId="{DA278ECD-ED39-4044-9E8D-6DE29F7C3FB3}">
      <dgm:prSet/>
      <dgm:spPr/>
      <dgm:t>
        <a:bodyPr/>
        <a:lstStyle/>
        <a:p>
          <a:endParaRPr lang="en-US"/>
        </a:p>
      </dgm:t>
    </dgm:pt>
    <dgm:pt modelId="{FCC9CB30-198F-41E6-B00A-25E93E3DC839}" type="sibTrans" cxnId="{DA278ECD-ED39-4044-9E8D-6DE29F7C3FB3}">
      <dgm:prSet/>
      <dgm:spPr/>
      <dgm:t>
        <a:bodyPr/>
        <a:lstStyle/>
        <a:p>
          <a:endParaRPr lang="en-US"/>
        </a:p>
      </dgm:t>
    </dgm:pt>
    <dgm:pt modelId="{F8FB1AE1-7950-4301-88C4-3D45B2DAEABD}">
      <dgm:prSet phldrT="[Text]"/>
      <dgm:spPr/>
      <dgm:t>
        <a:bodyPr/>
        <a:lstStyle/>
        <a:p>
          <a:r>
            <a:rPr lang="en-US" dirty="0" smtClean="0"/>
            <a:t>Milestone 3</a:t>
          </a:r>
          <a:endParaRPr lang="en-US" dirty="0"/>
        </a:p>
      </dgm:t>
    </dgm:pt>
    <dgm:pt modelId="{DE3B344A-4481-4A7F-BF08-FA41E5323599}" type="parTrans" cxnId="{977E16C2-B327-4A54-873C-9FB8292020C4}">
      <dgm:prSet/>
      <dgm:spPr/>
      <dgm:t>
        <a:bodyPr/>
        <a:lstStyle/>
        <a:p>
          <a:endParaRPr lang="en-US"/>
        </a:p>
      </dgm:t>
    </dgm:pt>
    <dgm:pt modelId="{1995DAFA-2969-47AE-BAD4-7226AF43A4A9}" type="sibTrans" cxnId="{977E16C2-B327-4A54-873C-9FB8292020C4}">
      <dgm:prSet/>
      <dgm:spPr/>
      <dgm:t>
        <a:bodyPr/>
        <a:lstStyle/>
        <a:p>
          <a:endParaRPr lang="en-US"/>
        </a:p>
      </dgm:t>
    </dgm:pt>
    <dgm:pt modelId="{B7F213D6-AC1C-4269-8455-91A2A9931F05}">
      <dgm:prSet phldrT="[Text]"/>
      <dgm:spPr/>
      <dgm:t>
        <a:bodyPr/>
        <a:lstStyle/>
        <a:p>
          <a:r>
            <a:rPr lang="en-US" dirty="0" smtClean="0"/>
            <a:t>Milestone 4</a:t>
          </a:r>
          <a:endParaRPr lang="en-US" dirty="0"/>
        </a:p>
      </dgm:t>
    </dgm:pt>
    <dgm:pt modelId="{3D956855-F314-45DD-A7E4-9DA3886AB7CC}" type="parTrans" cxnId="{2029BA2A-2457-4A98-99FA-B61D86B6DFC0}">
      <dgm:prSet/>
      <dgm:spPr/>
      <dgm:t>
        <a:bodyPr/>
        <a:lstStyle/>
        <a:p>
          <a:endParaRPr lang="en-US"/>
        </a:p>
      </dgm:t>
    </dgm:pt>
    <dgm:pt modelId="{D614A336-5FF3-4391-AE65-C801E6B1982D}" type="sibTrans" cxnId="{2029BA2A-2457-4A98-99FA-B61D86B6DFC0}">
      <dgm:prSet/>
      <dgm:spPr/>
      <dgm:t>
        <a:bodyPr/>
        <a:lstStyle/>
        <a:p>
          <a:endParaRPr lang="en-US"/>
        </a:p>
      </dgm:t>
    </dgm:pt>
    <dgm:pt modelId="{82D8FC0B-BF2D-40D0-8601-CFE56FD67B92}">
      <dgm:prSet phldrT="[Text]"/>
      <dgm:spPr/>
      <dgm:t>
        <a:bodyPr/>
        <a:lstStyle/>
        <a:p>
          <a:r>
            <a:rPr lang="en-US" dirty="0" smtClean="0"/>
            <a:t>January 10</a:t>
          </a:r>
          <a:endParaRPr lang="en-US" dirty="0"/>
        </a:p>
      </dgm:t>
    </dgm:pt>
    <dgm:pt modelId="{3F6E66F8-3F0A-4E92-84F6-1A9E7ED94FBF}" type="parTrans" cxnId="{8DAA4B39-AF8F-4F9A-90C7-8D44C750DA96}">
      <dgm:prSet/>
      <dgm:spPr/>
      <dgm:t>
        <a:bodyPr/>
        <a:lstStyle/>
        <a:p>
          <a:endParaRPr lang="en-US"/>
        </a:p>
      </dgm:t>
    </dgm:pt>
    <dgm:pt modelId="{020A973A-613B-4F38-9A1E-085548B6DF68}" type="sibTrans" cxnId="{8DAA4B39-AF8F-4F9A-90C7-8D44C750DA96}">
      <dgm:prSet/>
      <dgm:spPr/>
      <dgm:t>
        <a:bodyPr/>
        <a:lstStyle/>
        <a:p>
          <a:endParaRPr lang="en-US"/>
        </a:p>
      </dgm:t>
    </dgm:pt>
    <dgm:pt modelId="{E8D8B103-69EC-4511-8358-B6CC928047DB}">
      <dgm:prSet phldrT="[Text]"/>
      <dgm:spPr/>
      <dgm:t>
        <a:bodyPr/>
        <a:lstStyle/>
        <a:p>
          <a:r>
            <a:rPr lang="en-US" smtClean="0"/>
            <a:t>April </a:t>
          </a:r>
          <a:r>
            <a:rPr lang="en-US" dirty="0" smtClean="0"/>
            <a:t>10</a:t>
          </a:r>
          <a:endParaRPr lang="en-US" dirty="0"/>
        </a:p>
      </dgm:t>
    </dgm:pt>
    <dgm:pt modelId="{1D637EAC-CE50-46EA-AF5F-9FB480601BFE}" type="parTrans" cxnId="{EDABE1D7-6258-4908-B8B9-20F990FF78F7}">
      <dgm:prSet/>
      <dgm:spPr/>
    </dgm:pt>
    <dgm:pt modelId="{50AADD8D-53DE-40A4-9EDE-515AFE7CDEB8}" type="sibTrans" cxnId="{EDABE1D7-6258-4908-B8B9-20F990FF78F7}">
      <dgm:prSet/>
      <dgm:spPr/>
    </dgm:pt>
    <dgm:pt modelId="{2B0D741D-EB87-4383-BCA6-9A64848CD872}">
      <dgm:prSet phldrT="[Text]"/>
      <dgm:spPr/>
      <dgm:t>
        <a:bodyPr/>
        <a:lstStyle/>
        <a:p>
          <a:r>
            <a:rPr lang="en-US" smtClean="0"/>
            <a:t>July </a:t>
          </a:r>
          <a:r>
            <a:rPr lang="en-US" dirty="0" smtClean="0"/>
            <a:t>10</a:t>
          </a:r>
          <a:endParaRPr lang="en-US" dirty="0"/>
        </a:p>
      </dgm:t>
    </dgm:pt>
    <dgm:pt modelId="{D7AE170C-5D08-45BE-B66C-ADCCEA2B6070}" type="parTrans" cxnId="{B20B877B-28D3-4AE4-B151-2E6BB83A2BAF}">
      <dgm:prSet/>
      <dgm:spPr/>
    </dgm:pt>
    <dgm:pt modelId="{C9E91C8C-F01A-4A22-961D-58CB0B96BE74}" type="sibTrans" cxnId="{B20B877B-28D3-4AE4-B151-2E6BB83A2BAF}">
      <dgm:prSet/>
      <dgm:spPr/>
    </dgm:pt>
    <dgm:pt modelId="{67A02677-135E-4B0F-BC35-8E5F1E51F9A6}">
      <dgm:prSet phldrT="[Text]"/>
      <dgm:spPr/>
      <dgm:t>
        <a:bodyPr/>
        <a:lstStyle/>
        <a:p>
          <a:r>
            <a:rPr lang="en-US" smtClean="0"/>
            <a:t>October </a:t>
          </a:r>
          <a:r>
            <a:rPr lang="en-US" dirty="0" smtClean="0"/>
            <a:t>10</a:t>
          </a:r>
          <a:endParaRPr lang="en-US" dirty="0"/>
        </a:p>
      </dgm:t>
    </dgm:pt>
    <dgm:pt modelId="{ECA723FB-08BB-4F59-8B80-29F6E90B7D83}" type="parTrans" cxnId="{71DF218E-037B-4DC0-A6DE-BE09006DC683}">
      <dgm:prSet/>
      <dgm:spPr/>
    </dgm:pt>
    <dgm:pt modelId="{5114D3EC-BCB3-4290-900A-CD5F9605A204}" type="sibTrans" cxnId="{71DF218E-037B-4DC0-A6DE-BE09006DC683}">
      <dgm:prSet/>
      <dgm:spPr/>
    </dgm:pt>
    <dgm:pt modelId="{03C1E04F-85F6-40B3-A0F3-213FB8AE107E}" type="pres">
      <dgm:prSet presAssocID="{4E91585B-FD9B-4FDC-940E-F16B188611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DD43A9-1DAF-4AF8-B93F-002231B340F4}" type="pres">
      <dgm:prSet presAssocID="{3D196BA1-8327-42F7-B9E5-87D503CB93F4}" presName="composite" presStyleCnt="0"/>
      <dgm:spPr/>
    </dgm:pt>
    <dgm:pt modelId="{F1B29D40-6158-4812-B2C1-953BF9959822}" type="pres">
      <dgm:prSet presAssocID="{3D196BA1-8327-42F7-B9E5-87D503CB93F4}" presName="bgChev" presStyleLbl="node1" presStyleIdx="0" presStyleCnt="4"/>
      <dgm:spPr/>
    </dgm:pt>
    <dgm:pt modelId="{73A53A56-C7DC-4AAC-A87E-DB3D1036D1EE}" type="pres">
      <dgm:prSet presAssocID="{3D196BA1-8327-42F7-B9E5-87D503CB93F4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7F3B4-600A-4CE5-A22F-67422DEA3775}" type="pres">
      <dgm:prSet presAssocID="{2F8CDDFD-859D-49A6-83DB-88370576A339}" presName="compositeSpace" presStyleCnt="0"/>
      <dgm:spPr/>
    </dgm:pt>
    <dgm:pt modelId="{269B63CB-5ED7-42FC-B24E-49B9E6479AD2}" type="pres">
      <dgm:prSet presAssocID="{4C944641-FCF5-4AD8-B261-60AA0024A79E}" presName="composite" presStyleCnt="0"/>
      <dgm:spPr/>
    </dgm:pt>
    <dgm:pt modelId="{A33B6407-611A-47C1-8F11-11F4B43E3BA6}" type="pres">
      <dgm:prSet presAssocID="{4C944641-FCF5-4AD8-B261-60AA0024A79E}" presName="bgChev" presStyleLbl="node1" presStyleIdx="1" presStyleCnt="4"/>
      <dgm:spPr/>
    </dgm:pt>
    <dgm:pt modelId="{A9EA7C76-27AE-4735-BCE5-63AC65591A0F}" type="pres">
      <dgm:prSet presAssocID="{4C944641-FCF5-4AD8-B261-60AA0024A79E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420C1-1D20-4824-A2A2-917C15D92A2B}" type="pres">
      <dgm:prSet presAssocID="{FCC9CB30-198F-41E6-B00A-25E93E3DC839}" presName="compositeSpace" presStyleCnt="0"/>
      <dgm:spPr/>
    </dgm:pt>
    <dgm:pt modelId="{48E6F5D5-9146-43D5-BB44-65B9F611FA24}" type="pres">
      <dgm:prSet presAssocID="{F8FB1AE1-7950-4301-88C4-3D45B2DAEABD}" presName="composite" presStyleCnt="0"/>
      <dgm:spPr/>
    </dgm:pt>
    <dgm:pt modelId="{8A97269C-C120-4B0D-8241-794015A53C15}" type="pres">
      <dgm:prSet presAssocID="{F8FB1AE1-7950-4301-88C4-3D45B2DAEABD}" presName="bgChev" presStyleLbl="node1" presStyleIdx="2" presStyleCnt="4"/>
      <dgm:spPr/>
    </dgm:pt>
    <dgm:pt modelId="{3287C711-09C1-47F4-9A59-F2DE2A83CBA5}" type="pres">
      <dgm:prSet presAssocID="{F8FB1AE1-7950-4301-88C4-3D45B2DAEABD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2593A-0DBA-4DD1-9B80-A9CDE3EEA36F}" type="pres">
      <dgm:prSet presAssocID="{1995DAFA-2969-47AE-BAD4-7226AF43A4A9}" presName="compositeSpace" presStyleCnt="0"/>
      <dgm:spPr/>
    </dgm:pt>
    <dgm:pt modelId="{8EC6BC53-5DB8-4769-9D7D-706542416C7F}" type="pres">
      <dgm:prSet presAssocID="{B7F213D6-AC1C-4269-8455-91A2A9931F05}" presName="composite" presStyleCnt="0"/>
      <dgm:spPr/>
    </dgm:pt>
    <dgm:pt modelId="{2E5F26DE-5046-425E-8CE5-81AABA87F06B}" type="pres">
      <dgm:prSet presAssocID="{B7F213D6-AC1C-4269-8455-91A2A9931F05}" presName="bgChev" presStyleLbl="node1" presStyleIdx="3" presStyleCnt="4"/>
      <dgm:spPr/>
    </dgm:pt>
    <dgm:pt modelId="{6A304773-9EB8-4E73-8888-D75C2036D148}" type="pres">
      <dgm:prSet presAssocID="{B7F213D6-AC1C-4269-8455-91A2A9931F05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4BB740-54F2-4206-9DB4-DD9C51FF3ABE}" type="presOf" srcId="{4C944641-FCF5-4AD8-B261-60AA0024A79E}" destId="{A9EA7C76-27AE-4735-BCE5-63AC65591A0F}" srcOrd="0" destOrd="0" presId="urn:microsoft.com/office/officeart/2005/8/layout/chevronAccent+Icon"/>
    <dgm:cxn modelId="{ACFD0A30-8F4E-4F8F-83BD-6B1071B359A6}" type="presOf" srcId="{67A02677-135E-4B0F-BC35-8E5F1E51F9A6}" destId="{6A304773-9EB8-4E73-8888-D75C2036D148}" srcOrd="0" destOrd="1" presId="urn:microsoft.com/office/officeart/2005/8/layout/chevronAccent+Icon"/>
    <dgm:cxn modelId="{3034C04C-4B99-4452-89EF-B3C28EEE5939}" srcId="{4E91585B-FD9B-4FDC-940E-F16B188611DF}" destId="{3D196BA1-8327-42F7-B9E5-87D503CB93F4}" srcOrd="0" destOrd="0" parTransId="{A2507B0B-8670-490A-A262-42446148EFC1}" sibTransId="{2F8CDDFD-859D-49A6-83DB-88370576A339}"/>
    <dgm:cxn modelId="{9F9815ED-458E-4413-BBD9-5AA96F00EDA8}" type="presOf" srcId="{B7F213D6-AC1C-4269-8455-91A2A9931F05}" destId="{6A304773-9EB8-4E73-8888-D75C2036D148}" srcOrd="0" destOrd="0" presId="urn:microsoft.com/office/officeart/2005/8/layout/chevronAccent+Icon"/>
    <dgm:cxn modelId="{EDABE1D7-6258-4908-B8B9-20F990FF78F7}" srcId="{4C944641-FCF5-4AD8-B261-60AA0024A79E}" destId="{E8D8B103-69EC-4511-8358-B6CC928047DB}" srcOrd="0" destOrd="0" parTransId="{1D637EAC-CE50-46EA-AF5F-9FB480601BFE}" sibTransId="{50AADD8D-53DE-40A4-9EDE-515AFE7CDEB8}"/>
    <dgm:cxn modelId="{0BC418DD-0307-45EC-AB6B-3B765E27B354}" type="presOf" srcId="{4E91585B-FD9B-4FDC-940E-F16B188611DF}" destId="{03C1E04F-85F6-40B3-A0F3-213FB8AE107E}" srcOrd="0" destOrd="0" presId="urn:microsoft.com/office/officeart/2005/8/layout/chevronAccent+Icon"/>
    <dgm:cxn modelId="{977E16C2-B327-4A54-873C-9FB8292020C4}" srcId="{4E91585B-FD9B-4FDC-940E-F16B188611DF}" destId="{F8FB1AE1-7950-4301-88C4-3D45B2DAEABD}" srcOrd="2" destOrd="0" parTransId="{DE3B344A-4481-4A7F-BF08-FA41E5323599}" sibTransId="{1995DAFA-2969-47AE-BAD4-7226AF43A4A9}"/>
    <dgm:cxn modelId="{71DF218E-037B-4DC0-A6DE-BE09006DC683}" srcId="{B7F213D6-AC1C-4269-8455-91A2A9931F05}" destId="{67A02677-135E-4B0F-BC35-8E5F1E51F9A6}" srcOrd="0" destOrd="0" parTransId="{ECA723FB-08BB-4F59-8B80-29F6E90B7D83}" sibTransId="{5114D3EC-BCB3-4290-900A-CD5F9605A204}"/>
    <dgm:cxn modelId="{71E077FD-77A0-4218-96A2-232E48796826}" type="presOf" srcId="{3D196BA1-8327-42F7-B9E5-87D503CB93F4}" destId="{73A53A56-C7DC-4AAC-A87E-DB3D1036D1EE}" srcOrd="0" destOrd="0" presId="urn:microsoft.com/office/officeart/2005/8/layout/chevronAccent+Icon"/>
    <dgm:cxn modelId="{2029BA2A-2457-4A98-99FA-B61D86B6DFC0}" srcId="{4E91585B-FD9B-4FDC-940E-F16B188611DF}" destId="{B7F213D6-AC1C-4269-8455-91A2A9931F05}" srcOrd="3" destOrd="0" parTransId="{3D956855-F314-45DD-A7E4-9DA3886AB7CC}" sibTransId="{D614A336-5FF3-4391-AE65-C801E6B1982D}"/>
    <dgm:cxn modelId="{8DAA4B39-AF8F-4F9A-90C7-8D44C750DA96}" srcId="{3D196BA1-8327-42F7-B9E5-87D503CB93F4}" destId="{82D8FC0B-BF2D-40D0-8601-CFE56FD67B92}" srcOrd="0" destOrd="0" parTransId="{3F6E66F8-3F0A-4E92-84F6-1A9E7ED94FBF}" sibTransId="{020A973A-613B-4F38-9A1E-085548B6DF68}"/>
    <dgm:cxn modelId="{E28F99C8-4840-4803-9B93-FC60632C0406}" type="presOf" srcId="{82D8FC0B-BF2D-40D0-8601-CFE56FD67B92}" destId="{73A53A56-C7DC-4AAC-A87E-DB3D1036D1EE}" srcOrd="0" destOrd="1" presId="urn:microsoft.com/office/officeart/2005/8/layout/chevronAccent+Icon"/>
    <dgm:cxn modelId="{49389629-C342-4310-974D-8F29AC80DB4A}" type="presOf" srcId="{F8FB1AE1-7950-4301-88C4-3D45B2DAEABD}" destId="{3287C711-09C1-47F4-9A59-F2DE2A83CBA5}" srcOrd="0" destOrd="0" presId="urn:microsoft.com/office/officeart/2005/8/layout/chevronAccent+Icon"/>
    <dgm:cxn modelId="{42307F2D-F814-465A-A0FC-18F165DDDF27}" type="presOf" srcId="{2B0D741D-EB87-4383-BCA6-9A64848CD872}" destId="{3287C711-09C1-47F4-9A59-F2DE2A83CBA5}" srcOrd="0" destOrd="1" presId="urn:microsoft.com/office/officeart/2005/8/layout/chevronAccent+Icon"/>
    <dgm:cxn modelId="{DA278ECD-ED39-4044-9E8D-6DE29F7C3FB3}" srcId="{4E91585B-FD9B-4FDC-940E-F16B188611DF}" destId="{4C944641-FCF5-4AD8-B261-60AA0024A79E}" srcOrd="1" destOrd="0" parTransId="{8E5E79D8-FB05-4739-B0F5-8BE6ED2F29C8}" sibTransId="{FCC9CB30-198F-41E6-B00A-25E93E3DC839}"/>
    <dgm:cxn modelId="{B20B877B-28D3-4AE4-B151-2E6BB83A2BAF}" srcId="{F8FB1AE1-7950-4301-88C4-3D45B2DAEABD}" destId="{2B0D741D-EB87-4383-BCA6-9A64848CD872}" srcOrd="0" destOrd="0" parTransId="{D7AE170C-5D08-45BE-B66C-ADCCEA2B6070}" sibTransId="{C9E91C8C-F01A-4A22-961D-58CB0B96BE74}"/>
    <dgm:cxn modelId="{0ED7A59D-F571-4C70-BC73-16374553CA58}" type="presOf" srcId="{E8D8B103-69EC-4511-8358-B6CC928047DB}" destId="{A9EA7C76-27AE-4735-BCE5-63AC65591A0F}" srcOrd="0" destOrd="1" presId="urn:microsoft.com/office/officeart/2005/8/layout/chevronAccent+Icon"/>
    <dgm:cxn modelId="{7681925B-DCA2-4235-8C1F-A2F47F135D4F}" type="presParOf" srcId="{03C1E04F-85F6-40B3-A0F3-213FB8AE107E}" destId="{A5DD43A9-1DAF-4AF8-B93F-002231B340F4}" srcOrd="0" destOrd="0" presId="urn:microsoft.com/office/officeart/2005/8/layout/chevronAccent+Icon"/>
    <dgm:cxn modelId="{453433A2-52BB-45E6-865E-7A9A56B82E23}" type="presParOf" srcId="{A5DD43A9-1DAF-4AF8-B93F-002231B340F4}" destId="{F1B29D40-6158-4812-B2C1-953BF9959822}" srcOrd="0" destOrd="0" presId="urn:microsoft.com/office/officeart/2005/8/layout/chevronAccent+Icon"/>
    <dgm:cxn modelId="{F180A7DD-2C03-41A3-A5C5-5C481A8399EF}" type="presParOf" srcId="{A5DD43A9-1DAF-4AF8-B93F-002231B340F4}" destId="{73A53A56-C7DC-4AAC-A87E-DB3D1036D1EE}" srcOrd="1" destOrd="0" presId="urn:microsoft.com/office/officeart/2005/8/layout/chevronAccent+Icon"/>
    <dgm:cxn modelId="{0DA8E18B-F11E-4A77-82F2-C0F1F4C03787}" type="presParOf" srcId="{03C1E04F-85F6-40B3-A0F3-213FB8AE107E}" destId="{8B17F3B4-600A-4CE5-A22F-67422DEA3775}" srcOrd="1" destOrd="0" presId="urn:microsoft.com/office/officeart/2005/8/layout/chevronAccent+Icon"/>
    <dgm:cxn modelId="{C21E9893-34E4-4D6D-98A5-8EC0F1967E97}" type="presParOf" srcId="{03C1E04F-85F6-40B3-A0F3-213FB8AE107E}" destId="{269B63CB-5ED7-42FC-B24E-49B9E6479AD2}" srcOrd="2" destOrd="0" presId="urn:microsoft.com/office/officeart/2005/8/layout/chevronAccent+Icon"/>
    <dgm:cxn modelId="{30FF3382-49D7-4ED7-9ED2-5AA086A4D125}" type="presParOf" srcId="{269B63CB-5ED7-42FC-B24E-49B9E6479AD2}" destId="{A33B6407-611A-47C1-8F11-11F4B43E3BA6}" srcOrd="0" destOrd="0" presId="urn:microsoft.com/office/officeart/2005/8/layout/chevronAccent+Icon"/>
    <dgm:cxn modelId="{FA6AB1F2-32EA-4966-BA56-E149FDFA4FE3}" type="presParOf" srcId="{269B63CB-5ED7-42FC-B24E-49B9E6479AD2}" destId="{A9EA7C76-27AE-4735-BCE5-63AC65591A0F}" srcOrd="1" destOrd="0" presId="urn:microsoft.com/office/officeart/2005/8/layout/chevronAccent+Icon"/>
    <dgm:cxn modelId="{86199E1D-32B0-4545-8D32-9FAA17A74BB6}" type="presParOf" srcId="{03C1E04F-85F6-40B3-A0F3-213FB8AE107E}" destId="{295420C1-1D20-4824-A2A2-917C15D92A2B}" srcOrd="3" destOrd="0" presId="urn:microsoft.com/office/officeart/2005/8/layout/chevronAccent+Icon"/>
    <dgm:cxn modelId="{5D7D548E-6BAA-4483-B4C1-0EF5273CDE10}" type="presParOf" srcId="{03C1E04F-85F6-40B3-A0F3-213FB8AE107E}" destId="{48E6F5D5-9146-43D5-BB44-65B9F611FA24}" srcOrd="4" destOrd="0" presId="urn:microsoft.com/office/officeart/2005/8/layout/chevronAccent+Icon"/>
    <dgm:cxn modelId="{C6CF56B4-6F63-478A-8B0A-DA7D61232231}" type="presParOf" srcId="{48E6F5D5-9146-43D5-BB44-65B9F611FA24}" destId="{8A97269C-C120-4B0D-8241-794015A53C15}" srcOrd="0" destOrd="0" presId="urn:microsoft.com/office/officeart/2005/8/layout/chevronAccent+Icon"/>
    <dgm:cxn modelId="{59C2EC51-7D1E-4035-9D89-FAD0AD345D67}" type="presParOf" srcId="{48E6F5D5-9146-43D5-BB44-65B9F611FA24}" destId="{3287C711-09C1-47F4-9A59-F2DE2A83CBA5}" srcOrd="1" destOrd="0" presId="urn:microsoft.com/office/officeart/2005/8/layout/chevronAccent+Icon"/>
    <dgm:cxn modelId="{6B85A956-80B8-4A01-8D80-01295DC3CAD2}" type="presParOf" srcId="{03C1E04F-85F6-40B3-A0F3-213FB8AE107E}" destId="{7662593A-0DBA-4DD1-9B80-A9CDE3EEA36F}" srcOrd="5" destOrd="0" presId="urn:microsoft.com/office/officeart/2005/8/layout/chevronAccent+Icon"/>
    <dgm:cxn modelId="{6F2A5FD8-6E1B-40FA-9282-17028E4FE322}" type="presParOf" srcId="{03C1E04F-85F6-40B3-A0F3-213FB8AE107E}" destId="{8EC6BC53-5DB8-4769-9D7D-706542416C7F}" srcOrd="6" destOrd="0" presId="urn:microsoft.com/office/officeart/2005/8/layout/chevronAccent+Icon"/>
    <dgm:cxn modelId="{DEAE862E-9917-429F-B265-F75A3161E95A}" type="presParOf" srcId="{8EC6BC53-5DB8-4769-9D7D-706542416C7F}" destId="{2E5F26DE-5046-425E-8CE5-81AABA87F06B}" srcOrd="0" destOrd="0" presId="urn:microsoft.com/office/officeart/2005/8/layout/chevronAccent+Icon"/>
    <dgm:cxn modelId="{DB84F00F-B337-457B-B919-2F8BC8676F97}" type="presParOf" srcId="{8EC6BC53-5DB8-4769-9D7D-706542416C7F}" destId="{6A304773-9EB8-4E73-8888-D75C2036D1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10/19/2014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2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require more than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10/19/2014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600200" y="1676400"/>
            <a:ext cx="6036039" cy="3041130"/>
          </a:xfrm>
        </p:spPr>
        <p:txBody>
          <a:bodyPr>
            <a:noAutofit/>
          </a:bodyPr>
          <a:lstStyle/>
          <a:p>
            <a:pPr lvl="0" algn="l"/>
            <a:r>
              <a:rPr lang="en-US" sz="166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Seat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70161" y="2819400"/>
            <a:ext cx="6036039" cy="3041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600" b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Swap</a:t>
            </a:r>
            <a:endParaRPr lang="en-US" sz="16600" b="1" dirty="0" smtClean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4600" y="5791200"/>
            <a:ext cx="6718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nano</a:t>
            </a:r>
            <a:r>
              <a:rPr lang="en-US" sz="48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-sharing your seat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629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Tasks/activities</a:t>
            </a:r>
          </a:p>
          <a:p>
            <a:r>
              <a:rPr lang="en-US" dirty="0" smtClean="0"/>
              <a:t>Procedures</a:t>
            </a:r>
          </a:p>
          <a:p>
            <a:r>
              <a:rPr lang="en-US" dirty="0" smtClean="0"/>
              <a:t>Tools/technology</a:t>
            </a:r>
          </a:p>
          <a:p>
            <a:r>
              <a:rPr lang="en-US" dirty="0" smtClean="0"/>
              <a:t>Project change control process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DYA: define your acronyms!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830602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Analysis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842257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97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 and Milestones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39743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Management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899317"/>
              </p:ext>
            </p:extLst>
          </p:nvPr>
        </p:nvGraphicFramePr>
        <p:xfrm>
          <a:off x="1341438" y="1901825"/>
          <a:ext cx="9509125" cy="35223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Impact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Owner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Mitigation</a:t>
                      </a:r>
                      <a:r>
                        <a:rPr lang="en-US" baseline="0" dirty="0" smtClean="0"/>
                        <a:t> Plan</a:t>
                      </a:r>
                      <a:endParaRPr lang="en-US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Budget cuts</a:t>
                      </a:r>
                      <a:r>
                        <a:rPr lang="en-US" baseline="0" dirty="0" smtClean="0"/>
                        <a:t> may reduce staff, affecting project scope and schedule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See appendix</a:t>
                      </a:r>
                      <a:r>
                        <a:rPr lang="en-US" baseline="0" dirty="0" smtClean="0"/>
                        <a:t> for a phased implementation plan</a:t>
                      </a:r>
                      <a:endParaRPr lang="en-US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Management and 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quality management plans </a:t>
            </a:r>
          </a:p>
          <a:p>
            <a:r>
              <a:rPr lang="en-US" dirty="0" smtClean="0"/>
              <a:t>How will you monitor and control costs?</a:t>
            </a:r>
          </a:p>
          <a:p>
            <a:r>
              <a:rPr lang="en-US" dirty="0" smtClean="0"/>
              <a:t>How will you monitor and control schedule?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Reference supplementary materials and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133600"/>
            <a:ext cx="27432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The Pain</a:t>
            </a:r>
            <a:endParaRPr lang="en-US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0" y="2895600"/>
            <a:ext cx="3666344" cy="8294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The Stress</a:t>
            </a:r>
            <a:endParaRPr lang="en-US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44684" y="3685083"/>
            <a:ext cx="3666344" cy="8294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The Hassle</a:t>
            </a:r>
            <a:endParaRPr lang="en-US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777" y="997470"/>
            <a:ext cx="11277600" cy="914400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It’s a 5+ Hour Flight, and you want to…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0" y="2438400"/>
            <a:ext cx="3810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your Friend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34856" y="3014272"/>
            <a:ext cx="39624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your New Friend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34856" y="3590144"/>
            <a:ext cx="4275944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your Wife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08622" y="4156023"/>
            <a:ext cx="369257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your Kids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1956" y="2438400"/>
            <a:ext cx="4148528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sit next to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d.keepcalm-o-matic.co.uk/i/keep-calm-and-swap-seat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1BEA2"/>
              </a:clrFrom>
              <a:clrTo>
                <a:srgbClr val="C1BEA2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78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eoplehunt.files.wordpress.com/2012/11/swapseats.png?w=8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52768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777" y="997470"/>
            <a:ext cx="11277600" cy="914400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Benefits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82906" y="2150462"/>
            <a:ext cx="4037352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Increase Selling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1" y="4941126"/>
            <a:ext cx="6019800" cy="994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Bribe with Miles &amp; Drinks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29324" y="3788134"/>
            <a:ext cx="8876675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Free CSA Time for Connecting with Customers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24200" y="3121698"/>
            <a:ext cx="439211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Bid or Offers with Ancillaries</a:t>
            </a:r>
          </a:p>
        </p:txBody>
      </p:sp>
    </p:spTree>
    <p:extLst>
      <p:ext uri="{BB962C8B-B14F-4D97-AF65-F5344CB8AC3E}">
        <p14:creationId xmlns:p14="http://schemas.microsoft.com/office/powerpoint/2010/main" val="32813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overall project objectives:</a:t>
            </a:r>
          </a:p>
          <a:p>
            <a:pPr lvl="1"/>
            <a:r>
              <a:rPr lang="en-US" dirty="0" smtClean="0"/>
              <a:t>Technical objectives</a:t>
            </a:r>
          </a:p>
          <a:p>
            <a:pPr lvl="1"/>
            <a:r>
              <a:rPr lang="en-US" dirty="0" smtClean="0"/>
              <a:t>Schedule objectives</a:t>
            </a:r>
          </a:p>
          <a:p>
            <a:pPr lvl="1"/>
            <a:r>
              <a:rPr lang="en-US" dirty="0" smtClean="0"/>
              <a:t>Cost objectives</a:t>
            </a:r>
          </a:p>
          <a:p>
            <a:pPr lvl="1"/>
            <a:r>
              <a:rPr lang="en-US" dirty="0" smtClean="0"/>
              <a:t>Special objectives</a:t>
            </a:r>
          </a:p>
          <a:p>
            <a:r>
              <a:rPr lang="en-US" dirty="0" smtClean="0"/>
              <a:t>Non-goals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products or services will your project deliver?</a:t>
            </a:r>
          </a:p>
          <a:p>
            <a:r>
              <a:rPr lang="en-US" dirty="0" smtClean="0"/>
              <a:t>Include client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elements that are key to the success of the project, such as:</a:t>
            </a:r>
          </a:p>
          <a:p>
            <a:pPr lvl="1"/>
            <a:r>
              <a:rPr lang="en-US" dirty="0" smtClean="0"/>
              <a:t>Satisfied clients or stakeholders</a:t>
            </a:r>
          </a:p>
          <a:p>
            <a:pPr lvl="1"/>
            <a:r>
              <a:rPr lang="en-US" dirty="0" smtClean="0"/>
              <a:t>Met project objectives</a:t>
            </a:r>
          </a:p>
          <a:p>
            <a:pPr lvl="1"/>
            <a:r>
              <a:rPr lang="en-US" dirty="0" smtClean="0"/>
              <a:t>Completed within budget</a:t>
            </a:r>
          </a:p>
          <a:p>
            <a:pPr lvl="1"/>
            <a:r>
              <a:rPr lang="en-US" dirty="0" smtClean="0"/>
              <a:t>Delivered on time</a:t>
            </a:r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 Roles and Responsibilities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44600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93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0</TotalTime>
  <Words>306</Words>
  <Application>Microsoft Office PowerPoint</Application>
  <PresentationFormat>Widescreen</PresentationFormat>
  <Paragraphs>106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Corbel</vt:lpstr>
      <vt:lpstr>Euphemia</vt:lpstr>
      <vt:lpstr>Segoe WP Semibold</vt:lpstr>
      <vt:lpstr>Wingdings</vt:lpstr>
      <vt:lpstr>Banded Design Blue 16x9</vt:lpstr>
      <vt:lpstr>PowerPoint Presentation</vt:lpstr>
      <vt:lpstr>The Pain</vt:lpstr>
      <vt:lpstr>PowerPoint Presentation</vt:lpstr>
      <vt:lpstr>PowerPoint Presentation</vt:lpstr>
      <vt:lpstr>PowerPoint Presentation</vt:lpstr>
      <vt:lpstr>Objectives</vt:lpstr>
      <vt:lpstr>Deliverables</vt:lpstr>
      <vt:lpstr>Success Factors</vt:lpstr>
      <vt:lpstr>Project Team Roles and Responsibilities</vt:lpstr>
      <vt:lpstr>Implementation</vt:lpstr>
      <vt:lpstr>Resources</vt:lpstr>
      <vt:lpstr>Cost Analysis</vt:lpstr>
      <vt:lpstr>Project Schedule and Milestones</vt:lpstr>
      <vt:lpstr>Risk Management Plan</vt:lpstr>
      <vt:lpstr>Quality Management and Performance Measures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2014-10-19T23:33:48Z</dcterms:created>
  <dcterms:modified xsi:type="dcterms:W3CDTF">2014-10-20T04:45:00Z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