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6" y="1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02CA-3DA1-4A31-BA20-583A52821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2951F-F7BF-4626-9FF5-414443A28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8C990-691F-495A-8F49-CB18E148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7C8-6329-474B-A6A4-2FF35A26736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201D2-8F00-41B1-AE37-B0CD795A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D9847-E804-44F7-9054-87636E6A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7449-1E31-46CA-9B51-129B521B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2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5CBB-1278-42D7-9E36-B93657CF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CA077-4C34-4E71-9F70-1E17A15AA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ABFB-407B-4F94-8E4D-5189A9EB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7C8-6329-474B-A6A4-2FF35A26736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BDB5B-8E8D-4E14-84C5-2A17C36A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39528-E004-4EE2-858D-43F46AFE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7449-1E31-46CA-9B51-129B521B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5AEDF-5313-498E-9304-AC00DB096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0A430-4E5F-4CEC-898C-B33FC39AA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F4752-3AF9-4D12-9E96-373FE04D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7C8-6329-474B-A6A4-2FF35A26736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F7161-B8AD-4C01-AE2D-8181A705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BA701-BA04-4B29-9754-51ADDD80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7449-1E31-46CA-9B51-129B521B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6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CE73-67B3-4422-9E2D-7BDC8134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DDAD6-7A70-4460-87D0-3A096A4ED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4F929-092E-41FE-8D34-705DA8AD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7C8-6329-474B-A6A4-2FF35A26736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52209-6656-4D18-B9E4-CBEEC6C4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9F8B-A4C5-481F-978E-5D6391BF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7449-1E31-46CA-9B51-129B521B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7463-BF37-40CC-B5C8-E545F2BA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CD552-74CC-47A7-BB8C-57EA2E40C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D98B0-5833-43B7-AED3-E07779DB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7C8-6329-474B-A6A4-2FF35A26736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33BFB-DFA8-4DAD-99B3-78C9EA42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999AE-CC47-43F9-BF3A-154A2014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7449-1E31-46CA-9B51-129B521B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2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2787-AB79-4E5B-A3AA-C30B0E38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68FCD-B2FF-433C-BE74-7EFE7C934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92FDE-A0E9-4587-9D99-822D01C29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2FC47-2AAA-4534-8FA8-BFA79B93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7C8-6329-474B-A6A4-2FF35A26736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3364D-4F74-4477-9408-7DF1BDA0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233AE-71FC-4556-8FD0-2032F7E6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7449-1E31-46CA-9B51-129B521B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3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95DE-CA4A-4E8B-9024-53AD2059D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892CD-51AC-4173-97AB-1557874B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A2A71-4F33-45D8-B562-0ACC20C8F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25833-3C7E-40C0-AD94-660D275BA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584AC-04DC-48DA-AA88-65DB33187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B94AD-E78B-47E2-8762-AC0BC800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7C8-6329-474B-A6A4-2FF35A26736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4A021-96D0-4ABF-9FE8-5442B681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66028-5236-4D82-BEA6-110AE804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7449-1E31-46CA-9B51-129B521B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1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A337-BA13-473F-9619-2807299E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4FE3D-3736-4D9B-AE7D-756DCBD1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7C8-6329-474B-A6A4-2FF35A26736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BE269-2942-4E59-88AA-E540AAB0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21C27-24E7-4154-A4B2-E6C1C6D2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7449-1E31-46CA-9B51-129B521B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9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0EF54-8296-4338-BA04-8FC4B8FE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7C8-6329-474B-A6A4-2FF35A26736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FDB21-2DE6-4FF2-8317-28EA6C4D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97D1E-BF06-43F4-8B0E-D5342919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7449-1E31-46CA-9B51-129B521B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2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FFA9-991C-49F2-99C0-A783CEAD6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DBC37-655C-44E4-B5CD-C7D0461D4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A2148-2248-4937-B1B4-AA1764505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EC739-2E81-4D90-81F1-42E6B6BE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7C8-6329-474B-A6A4-2FF35A26736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5270D-DB72-4490-B118-EE58DDFD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D6168-C052-4408-BCD0-C86EA49F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7449-1E31-46CA-9B51-129B521B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7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A51D-A3E9-42B0-9A4E-635FD337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F8893-9790-4BD8-A3D4-2685C9A80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EBCB0-4B8D-4308-BA80-594B2FABF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4BBCD-BDDF-43AC-B2BF-3E33A8A9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7C8-6329-474B-A6A4-2FF35A26736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20F2B-EE05-4356-8916-2D98935D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E7E32-4F1A-4DE7-99C1-9269135A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7449-1E31-46CA-9B51-129B521B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2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2F426-95F5-4BB0-A1E0-49CFA44D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9D455-61CD-4483-AD75-BF7A300B7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02B83-7BBE-42FA-8DCE-FA625F561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7C8-6329-474B-A6A4-2FF35A26736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5024B-DEFE-4CCB-B3AD-47F7A8D3F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96FD3-7885-4171-AE0E-B43BB7D8A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E7449-1E31-46CA-9B51-129B521B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7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6E61C8C-0C20-42C5-A7ED-1BC955CFE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124" y="1162452"/>
            <a:ext cx="476250" cy="47625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74ECA9E-1EAA-42E4-B25F-F279AA4E5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3774" y="2282914"/>
            <a:ext cx="609600" cy="6096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B96CC397-68F9-4D05-8889-C59114E03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4567" y="2282914"/>
            <a:ext cx="476250" cy="47625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27F75D0-6615-416B-A563-3FF5D9F3C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2543" y="2149564"/>
            <a:ext cx="609600" cy="6096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5558AAD-7995-47D2-B56D-1674A7A4B5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59324" y="3536862"/>
            <a:ext cx="1447800" cy="112395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8830404B-C496-4A36-87D1-F5AE065715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07124" y="3803695"/>
            <a:ext cx="1447800" cy="112395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86946316-857B-4D8C-8413-2F96CA232A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48350" y="3181350"/>
            <a:ext cx="495300" cy="4953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102530B3-31D7-4484-8DD1-EF753A09F8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40060" y="1373341"/>
            <a:ext cx="476250" cy="47625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6910E3FD-6A06-4D6D-8125-4D29AC8098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53336" y="2349589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8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Lorengo</dc:creator>
  <cp:lastModifiedBy>Mike Lorengo</cp:lastModifiedBy>
  <cp:revision>3</cp:revision>
  <dcterms:created xsi:type="dcterms:W3CDTF">2020-08-03T21:35:49Z</dcterms:created>
  <dcterms:modified xsi:type="dcterms:W3CDTF">2020-08-03T22:57:11Z</dcterms:modified>
</cp:coreProperties>
</file>