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102" autoAdjust="0"/>
  </p:normalViewPr>
  <p:slideViewPr>
    <p:cSldViewPr snapToGrid="0" snapToObjects="1">
      <p:cViewPr>
        <p:scale>
          <a:sx n="183" d="100"/>
          <a:sy n="183" d="100"/>
        </p:scale>
        <p:origin x="-80" y="1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9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6A52-7B51-5E49-9ACC-1AB51CD38AAE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CC004-667A-314A-A858-2FE3672A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024" y="4329758"/>
            <a:ext cx="1269946" cy="290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63880" y="4329758"/>
            <a:ext cx="1269946" cy="290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1881970" y="4475103"/>
            <a:ext cx="38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60057" y="4336813"/>
            <a:ext cx="1269946" cy="290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1913" y="4336813"/>
            <a:ext cx="643833" cy="290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>
            <a:off x="5630003" y="4482158"/>
            <a:ext cx="38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21145" y="4336813"/>
            <a:ext cx="643833" cy="2906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6639235" y="4482158"/>
            <a:ext cx="38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9368" y="4712701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Gene A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1703" y="4725401"/>
            <a:ext cx="126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Gene B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20" name="Block Arc 19"/>
          <p:cNvSpPr/>
          <p:nvPr/>
        </p:nvSpPr>
        <p:spPr>
          <a:xfrm flipV="1">
            <a:off x="672009" y="3174715"/>
            <a:ext cx="4499574" cy="3131963"/>
          </a:xfrm>
          <a:prstGeom prst="blockArc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202192" y="3556143"/>
            <a:ext cx="397815" cy="596680"/>
          </a:xfrm>
          <a:custGeom>
            <a:avLst/>
            <a:gdLst>
              <a:gd name="connsiteX0" fmla="*/ 2839 w 400654"/>
              <a:gd name="connsiteY0" fmla="*/ 596680 h 596680"/>
              <a:gd name="connsiteX1" fmla="*/ 2839 w 400654"/>
              <a:gd name="connsiteY1" fmla="*/ 0 h 596680"/>
              <a:gd name="connsiteX2" fmla="*/ 2839 w 400654"/>
              <a:gd name="connsiteY2" fmla="*/ 0 h 596680"/>
              <a:gd name="connsiteX3" fmla="*/ 18140 w 400654"/>
              <a:gd name="connsiteY3" fmla="*/ 137696 h 596680"/>
              <a:gd name="connsiteX4" fmla="*/ 48741 w 400654"/>
              <a:gd name="connsiteY4" fmla="*/ 45899 h 596680"/>
              <a:gd name="connsiteX5" fmla="*/ 94642 w 400654"/>
              <a:gd name="connsiteY5" fmla="*/ 107097 h 596680"/>
              <a:gd name="connsiteX6" fmla="*/ 171145 w 400654"/>
              <a:gd name="connsiteY6" fmla="*/ 214193 h 596680"/>
              <a:gd name="connsiteX7" fmla="*/ 217047 w 400654"/>
              <a:gd name="connsiteY7" fmla="*/ 244792 h 596680"/>
              <a:gd name="connsiteX8" fmla="*/ 308850 w 400654"/>
              <a:gd name="connsiteY8" fmla="*/ 275391 h 596680"/>
              <a:gd name="connsiteX9" fmla="*/ 339451 w 400654"/>
              <a:gd name="connsiteY9" fmla="*/ 321290 h 596680"/>
              <a:gd name="connsiteX10" fmla="*/ 370053 w 400654"/>
              <a:gd name="connsiteY10" fmla="*/ 351889 h 596680"/>
              <a:gd name="connsiteX11" fmla="*/ 400654 w 400654"/>
              <a:gd name="connsiteY11" fmla="*/ 596680 h 596680"/>
              <a:gd name="connsiteX12" fmla="*/ 2839 w 400654"/>
              <a:gd name="connsiteY12" fmla="*/ 596680 h 596680"/>
              <a:gd name="connsiteX0" fmla="*/ 2839 w 400654"/>
              <a:gd name="connsiteY0" fmla="*/ 596680 h 596680"/>
              <a:gd name="connsiteX1" fmla="*/ 2839 w 400654"/>
              <a:gd name="connsiteY1" fmla="*/ 0 h 596680"/>
              <a:gd name="connsiteX2" fmla="*/ 2839 w 400654"/>
              <a:gd name="connsiteY2" fmla="*/ 0 h 596680"/>
              <a:gd name="connsiteX3" fmla="*/ 18140 w 400654"/>
              <a:gd name="connsiteY3" fmla="*/ 137696 h 596680"/>
              <a:gd name="connsiteX4" fmla="*/ 48741 w 400654"/>
              <a:gd name="connsiteY4" fmla="*/ 45899 h 596680"/>
              <a:gd name="connsiteX5" fmla="*/ 94642 w 400654"/>
              <a:gd name="connsiteY5" fmla="*/ 107097 h 596680"/>
              <a:gd name="connsiteX6" fmla="*/ 171145 w 400654"/>
              <a:gd name="connsiteY6" fmla="*/ 214193 h 596680"/>
              <a:gd name="connsiteX7" fmla="*/ 217047 w 400654"/>
              <a:gd name="connsiteY7" fmla="*/ 244792 h 596680"/>
              <a:gd name="connsiteX8" fmla="*/ 308850 w 400654"/>
              <a:gd name="connsiteY8" fmla="*/ 275391 h 596680"/>
              <a:gd name="connsiteX9" fmla="*/ 339451 w 400654"/>
              <a:gd name="connsiteY9" fmla="*/ 321290 h 596680"/>
              <a:gd name="connsiteX10" fmla="*/ 395972 w 400654"/>
              <a:gd name="connsiteY10" fmla="*/ 295733 h 596680"/>
              <a:gd name="connsiteX11" fmla="*/ 400654 w 400654"/>
              <a:gd name="connsiteY11" fmla="*/ 596680 h 596680"/>
              <a:gd name="connsiteX12" fmla="*/ 2839 w 400654"/>
              <a:gd name="connsiteY12" fmla="*/ 596680 h 596680"/>
              <a:gd name="connsiteX0" fmla="*/ 0 w 397815"/>
              <a:gd name="connsiteY0" fmla="*/ 596680 h 596680"/>
              <a:gd name="connsiteX1" fmla="*/ 0 w 397815"/>
              <a:gd name="connsiteY1" fmla="*/ 0 h 596680"/>
              <a:gd name="connsiteX2" fmla="*/ 15301 w 397815"/>
              <a:gd name="connsiteY2" fmla="*/ 137696 h 596680"/>
              <a:gd name="connsiteX3" fmla="*/ 45902 w 397815"/>
              <a:gd name="connsiteY3" fmla="*/ 45899 h 596680"/>
              <a:gd name="connsiteX4" fmla="*/ 91803 w 397815"/>
              <a:gd name="connsiteY4" fmla="*/ 107097 h 596680"/>
              <a:gd name="connsiteX5" fmla="*/ 168306 w 397815"/>
              <a:gd name="connsiteY5" fmla="*/ 214193 h 596680"/>
              <a:gd name="connsiteX6" fmla="*/ 214208 w 397815"/>
              <a:gd name="connsiteY6" fmla="*/ 244792 h 596680"/>
              <a:gd name="connsiteX7" fmla="*/ 306011 w 397815"/>
              <a:gd name="connsiteY7" fmla="*/ 275391 h 596680"/>
              <a:gd name="connsiteX8" fmla="*/ 336612 w 397815"/>
              <a:gd name="connsiteY8" fmla="*/ 321290 h 596680"/>
              <a:gd name="connsiteX9" fmla="*/ 393133 w 397815"/>
              <a:gd name="connsiteY9" fmla="*/ 295733 h 596680"/>
              <a:gd name="connsiteX10" fmla="*/ 397815 w 397815"/>
              <a:gd name="connsiteY10" fmla="*/ 596680 h 596680"/>
              <a:gd name="connsiteX11" fmla="*/ 0 w 397815"/>
              <a:gd name="connsiteY11" fmla="*/ 596680 h 596680"/>
              <a:gd name="connsiteX0" fmla="*/ 0 w 397815"/>
              <a:gd name="connsiteY0" fmla="*/ 596680 h 596680"/>
              <a:gd name="connsiteX1" fmla="*/ 0 w 397815"/>
              <a:gd name="connsiteY1" fmla="*/ 0 h 596680"/>
              <a:gd name="connsiteX2" fmla="*/ 45902 w 397815"/>
              <a:gd name="connsiteY2" fmla="*/ 45899 h 596680"/>
              <a:gd name="connsiteX3" fmla="*/ 91803 w 397815"/>
              <a:gd name="connsiteY3" fmla="*/ 107097 h 596680"/>
              <a:gd name="connsiteX4" fmla="*/ 168306 w 397815"/>
              <a:gd name="connsiteY4" fmla="*/ 214193 h 596680"/>
              <a:gd name="connsiteX5" fmla="*/ 214208 w 397815"/>
              <a:gd name="connsiteY5" fmla="*/ 244792 h 596680"/>
              <a:gd name="connsiteX6" fmla="*/ 306011 w 397815"/>
              <a:gd name="connsiteY6" fmla="*/ 275391 h 596680"/>
              <a:gd name="connsiteX7" fmla="*/ 336612 w 397815"/>
              <a:gd name="connsiteY7" fmla="*/ 321290 h 596680"/>
              <a:gd name="connsiteX8" fmla="*/ 393133 w 397815"/>
              <a:gd name="connsiteY8" fmla="*/ 295733 h 596680"/>
              <a:gd name="connsiteX9" fmla="*/ 397815 w 397815"/>
              <a:gd name="connsiteY9" fmla="*/ 596680 h 596680"/>
              <a:gd name="connsiteX10" fmla="*/ 0 w 397815"/>
              <a:gd name="connsiteY10" fmla="*/ 596680 h 5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815" h="596680">
                <a:moveTo>
                  <a:pt x="0" y="596680"/>
                </a:moveTo>
                <a:lnTo>
                  <a:pt x="0" y="0"/>
                </a:lnTo>
                <a:lnTo>
                  <a:pt x="45902" y="45899"/>
                </a:lnTo>
                <a:cubicBezTo>
                  <a:pt x="61202" y="66298"/>
                  <a:pt x="80399" y="84290"/>
                  <a:pt x="91803" y="107097"/>
                </a:cubicBezTo>
                <a:cubicBezTo>
                  <a:pt x="148925" y="221333"/>
                  <a:pt x="81095" y="185125"/>
                  <a:pt x="168306" y="214193"/>
                </a:cubicBezTo>
                <a:cubicBezTo>
                  <a:pt x="183607" y="224393"/>
                  <a:pt x="197404" y="237324"/>
                  <a:pt x="214208" y="244792"/>
                </a:cubicBezTo>
                <a:cubicBezTo>
                  <a:pt x="243684" y="257892"/>
                  <a:pt x="306011" y="275391"/>
                  <a:pt x="306011" y="275391"/>
                </a:cubicBezTo>
                <a:cubicBezTo>
                  <a:pt x="316211" y="290691"/>
                  <a:pt x="322092" y="317900"/>
                  <a:pt x="336612" y="321290"/>
                </a:cubicBezTo>
                <a:cubicBezTo>
                  <a:pt x="351132" y="324680"/>
                  <a:pt x="393133" y="295733"/>
                  <a:pt x="393133" y="295733"/>
                </a:cubicBezTo>
                <a:cubicBezTo>
                  <a:pt x="394694" y="396049"/>
                  <a:pt x="396254" y="496364"/>
                  <a:pt x="397815" y="596680"/>
                </a:cubicBezTo>
                <a:lnTo>
                  <a:pt x="0" y="59668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982521" y="3644565"/>
            <a:ext cx="688525" cy="516898"/>
          </a:xfrm>
          <a:custGeom>
            <a:avLst/>
            <a:gdLst>
              <a:gd name="connsiteX0" fmla="*/ 0 w 688525"/>
              <a:gd name="connsiteY0" fmla="*/ 492073 h 507373"/>
              <a:gd name="connsiteX1" fmla="*/ 0 w 688525"/>
              <a:gd name="connsiteY1" fmla="*/ 109586 h 507373"/>
              <a:gd name="connsiteX2" fmla="*/ 0 w 688525"/>
              <a:gd name="connsiteY2" fmla="*/ 109586 h 507373"/>
              <a:gd name="connsiteX3" fmla="*/ 122404 w 688525"/>
              <a:gd name="connsiteY3" fmla="*/ 33089 h 507373"/>
              <a:gd name="connsiteX4" fmla="*/ 137705 w 688525"/>
              <a:gd name="connsiteY4" fmla="*/ 78987 h 507373"/>
              <a:gd name="connsiteX5" fmla="*/ 214208 w 688525"/>
              <a:gd name="connsiteY5" fmla="*/ 155485 h 507373"/>
              <a:gd name="connsiteX6" fmla="*/ 382514 w 688525"/>
              <a:gd name="connsiteY6" fmla="*/ 140185 h 507373"/>
              <a:gd name="connsiteX7" fmla="*/ 474317 w 688525"/>
              <a:gd name="connsiteY7" fmla="*/ 94287 h 507373"/>
              <a:gd name="connsiteX8" fmla="*/ 535520 w 688525"/>
              <a:gd name="connsiteY8" fmla="*/ 78987 h 507373"/>
              <a:gd name="connsiteX9" fmla="*/ 627323 w 688525"/>
              <a:gd name="connsiteY9" fmla="*/ 2490 h 507373"/>
              <a:gd name="connsiteX10" fmla="*/ 688525 w 688525"/>
              <a:gd name="connsiteY10" fmla="*/ 2490 h 507373"/>
              <a:gd name="connsiteX11" fmla="*/ 688525 w 688525"/>
              <a:gd name="connsiteY11" fmla="*/ 507373 h 507373"/>
              <a:gd name="connsiteX12" fmla="*/ 0 w 688525"/>
              <a:gd name="connsiteY12" fmla="*/ 492073 h 507373"/>
              <a:gd name="connsiteX0" fmla="*/ 0 w 688525"/>
              <a:gd name="connsiteY0" fmla="*/ 512474 h 512474"/>
              <a:gd name="connsiteX1" fmla="*/ 0 w 688525"/>
              <a:gd name="connsiteY1" fmla="*/ 109586 h 512474"/>
              <a:gd name="connsiteX2" fmla="*/ 0 w 688525"/>
              <a:gd name="connsiteY2" fmla="*/ 109586 h 512474"/>
              <a:gd name="connsiteX3" fmla="*/ 122404 w 688525"/>
              <a:gd name="connsiteY3" fmla="*/ 33089 h 512474"/>
              <a:gd name="connsiteX4" fmla="*/ 137705 w 688525"/>
              <a:gd name="connsiteY4" fmla="*/ 78987 h 512474"/>
              <a:gd name="connsiteX5" fmla="*/ 214208 w 688525"/>
              <a:gd name="connsiteY5" fmla="*/ 155485 h 512474"/>
              <a:gd name="connsiteX6" fmla="*/ 382514 w 688525"/>
              <a:gd name="connsiteY6" fmla="*/ 140185 h 512474"/>
              <a:gd name="connsiteX7" fmla="*/ 474317 w 688525"/>
              <a:gd name="connsiteY7" fmla="*/ 94287 h 512474"/>
              <a:gd name="connsiteX8" fmla="*/ 535520 w 688525"/>
              <a:gd name="connsiteY8" fmla="*/ 78987 h 512474"/>
              <a:gd name="connsiteX9" fmla="*/ 627323 w 688525"/>
              <a:gd name="connsiteY9" fmla="*/ 2490 h 512474"/>
              <a:gd name="connsiteX10" fmla="*/ 688525 w 688525"/>
              <a:gd name="connsiteY10" fmla="*/ 2490 h 512474"/>
              <a:gd name="connsiteX11" fmla="*/ 688525 w 688525"/>
              <a:gd name="connsiteY11" fmla="*/ 507373 h 512474"/>
              <a:gd name="connsiteX12" fmla="*/ 0 w 688525"/>
              <a:gd name="connsiteY12" fmla="*/ 512474 h 512474"/>
              <a:gd name="connsiteX0" fmla="*/ 0 w 688525"/>
              <a:gd name="connsiteY0" fmla="*/ 512474 h 516898"/>
              <a:gd name="connsiteX1" fmla="*/ 0 w 688525"/>
              <a:gd name="connsiteY1" fmla="*/ 109586 h 516898"/>
              <a:gd name="connsiteX2" fmla="*/ 0 w 688525"/>
              <a:gd name="connsiteY2" fmla="*/ 109586 h 516898"/>
              <a:gd name="connsiteX3" fmla="*/ 122404 w 688525"/>
              <a:gd name="connsiteY3" fmla="*/ 33089 h 516898"/>
              <a:gd name="connsiteX4" fmla="*/ 137705 w 688525"/>
              <a:gd name="connsiteY4" fmla="*/ 78987 h 516898"/>
              <a:gd name="connsiteX5" fmla="*/ 214208 w 688525"/>
              <a:gd name="connsiteY5" fmla="*/ 155485 h 516898"/>
              <a:gd name="connsiteX6" fmla="*/ 382514 w 688525"/>
              <a:gd name="connsiteY6" fmla="*/ 140185 h 516898"/>
              <a:gd name="connsiteX7" fmla="*/ 474317 w 688525"/>
              <a:gd name="connsiteY7" fmla="*/ 94287 h 516898"/>
              <a:gd name="connsiteX8" fmla="*/ 535520 w 688525"/>
              <a:gd name="connsiteY8" fmla="*/ 78987 h 516898"/>
              <a:gd name="connsiteX9" fmla="*/ 627323 w 688525"/>
              <a:gd name="connsiteY9" fmla="*/ 2490 h 516898"/>
              <a:gd name="connsiteX10" fmla="*/ 688525 w 688525"/>
              <a:gd name="connsiteY10" fmla="*/ 2490 h 516898"/>
              <a:gd name="connsiteX11" fmla="*/ 688525 w 688525"/>
              <a:gd name="connsiteY11" fmla="*/ 516898 h 516898"/>
              <a:gd name="connsiteX12" fmla="*/ 0 w 688525"/>
              <a:gd name="connsiteY12" fmla="*/ 512474 h 51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525" h="516898">
                <a:moveTo>
                  <a:pt x="0" y="512474"/>
                </a:moveTo>
                <a:lnTo>
                  <a:pt x="0" y="109586"/>
                </a:lnTo>
                <a:lnTo>
                  <a:pt x="0" y="109586"/>
                </a:lnTo>
                <a:cubicBezTo>
                  <a:pt x="40801" y="84087"/>
                  <a:pt x="75436" y="43526"/>
                  <a:pt x="122404" y="33089"/>
                </a:cubicBezTo>
                <a:cubicBezTo>
                  <a:pt x="138147" y="29591"/>
                  <a:pt x="130492" y="64563"/>
                  <a:pt x="137705" y="78987"/>
                </a:cubicBezTo>
                <a:cubicBezTo>
                  <a:pt x="163207" y="129987"/>
                  <a:pt x="168306" y="124886"/>
                  <a:pt x="214208" y="155485"/>
                </a:cubicBezTo>
                <a:cubicBezTo>
                  <a:pt x="270310" y="150385"/>
                  <a:pt x="326747" y="148151"/>
                  <a:pt x="382514" y="140185"/>
                </a:cubicBezTo>
                <a:cubicBezTo>
                  <a:pt x="446991" y="130975"/>
                  <a:pt x="413708" y="120261"/>
                  <a:pt x="474317" y="94287"/>
                </a:cubicBezTo>
                <a:cubicBezTo>
                  <a:pt x="493646" y="86004"/>
                  <a:pt x="515119" y="84087"/>
                  <a:pt x="535520" y="78987"/>
                </a:cubicBezTo>
                <a:cubicBezTo>
                  <a:pt x="554321" y="60187"/>
                  <a:pt x="597500" y="11010"/>
                  <a:pt x="627323" y="2490"/>
                </a:cubicBezTo>
                <a:cubicBezTo>
                  <a:pt x="646939" y="-3114"/>
                  <a:pt x="668124" y="2490"/>
                  <a:pt x="688525" y="2490"/>
                </a:cubicBezTo>
                <a:lnTo>
                  <a:pt x="688525" y="516898"/>
                </a:lnTo>
                <a:lnTo>
                  <a:pt x="0" y="512474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021145" y="3212894"/>
            <a:ext cx="657924" cy="948569"/>
          </a:xfrm>
          <a:custGeom>
            <a:avLst/>
            <a:gdLst>
              <a:gd name="connsiteX0" fmla="*/ 0 w 657924"/>
              <a:gd name="connsiteY0" fmla="*/ 917970 h 948569"/>
              <a:gd name="connsiteX1" fmla="*/ 0 w 657924"/>
              <a:gd name="connsiteY1" fmla="*/ 336589 h 948569"/>
              <a:gd name="connsiteX2" fmla="*/ 30601 w 657924"/>
              <a:gd name="connsiteY2" fmla="*/ 336589 h 948569"/>
              <a:gd name="connsiteX3" fmla="*/ 229509 w 657924"/>
              <a:gd name="connsiteY3" fmla="*/ 458985 h 948569"/>
              <a:gd name="connsiteX4" fmla="*/ 275410 w 657924"/>
              <a:gd name="connsiteY4" fmla="*/ 443686 h 948569"/>
              <a:gd name="connsiteX5" fmla="*/ 306012 w 657924"/>
              <a:gd name="connsiteY5" fmla="*/ 397787 h 948569"/>
              <a:gd name="connsiteX6" fmla="*/ 351913 w 657924"/>
              <a:gd name="connsiteY6" fmla="*/ 351889 h 948569"/>
              <a:gd name="connsiteX7" fmla="*/ 474318 w 657924"/>
              <a:gd name="connsiteY7" fmla="*/ 305990 h 948569"/>
              <a:gd name="connsiteX8" fmla="*/ 520219 w 657924"/>
              <a:gd name="connsiteY8" fmla="*/ 168295 h 948569"/>
              <a:gd name="connsiteX9" fmla="*/ 535520 w 657924"/>
              <a:gd name="connsiteY9" fmla="*/ 122396 h 948569"/>
              <a:gd name="connsiteX10" fmla="*/ 550821 w 657924"/>
              <a:gd name="connsiteY10" fmla="*/ 61198 h 948569"/>
              <a:gd name="connsiteX11" fmla="*/ 596722 w 657924"/>
              <a:gd name="connsiteY11" fmla="*/ 45899 h 948569"/>
              <a:gd name="connsiteX12" fmla="*/ 657924 w 657924"/>
              <a:gd name="connsiteY12" fmla="*/ 0 h 948569"/>
              <a:gd name="connsiteX13" fmla="*/ 657924 w 657924"/>
              <a:gd name="connsiteY13" fmla="*/ 948569 h 948569"/>
              <a:gd name="connsiteX14" fmla="*/ 0 w 657924"/>
              <a:gd name="connsiteY14" fmla="*/ 917970 h 948569"/>
              <a:gd name="connsiteX0" fmla="*/ 0 w 657924"/>
              <a:gd name="connsiteY0" fmla="*/ 917970 h 948569"/>
              <a:gd name="connsiteX1" fmla="*/ 0 w 657924"/>
              <a:gd name="connsiteY1" fmla="*/ 336589 h 948569"/>
              <a:gd name="connsiteX2" fmla="*/ 30601 w 657924"/>
              <a:gd name="connsiteY2" fmla="*/ 336589 h 948569"/>
              <a:gd name="connsiteX3" fmla="*/ 229509 w 657924"/>
              <a:gd name="connsiteY3" fmla="*/ 458985 h 948569"/>
              <a:gd name="connsiteX4" fmla="*/ 275410 w 657924"/>
              <a:gd name="connsiteY4" fmla="*/ 443686 h 948569"/>
              <a:gd name="connsiteX5" fmla="*/ 306012 w 657924"/>
              <a:gd name="connsiteY5" fmla="*/ 397787 h 948569"/>
              <a:gd name="connsiteX6" fmla="*/ 351913 w 657924"/>
              <a:gd name="connsiteY6" fmla="*/ 351889 h 948569"/>
              <a:gd name="connsiteX7" fmla="*/ 474318 w 657924"/>
              <a:gd name="connsiteY7" fmla="*/ 305990 h 948569"/>
              <a:gd name="connsiteX8" fmla="*/ 520219 w 657924"/>
              <a:gd name="connsiteY8" fmla="*/ 168295 h 948569"/>
              <a:gd name="connsiteX9" fmla="*/ 535520 w 657924"/>
              <a:gd name="connsiteY9" fmla="*/ 122396 h 948569"/>
              <a:gd name="connsiteX10" fmla="*/ 550821 w 657924"/>
              <a:gd name="connsiteY10" fmla="*/ 61198 h 948569"/>
              <a:gd name="connsiteX11" fmla="*/ 596722 w 657924"/>
              <a:gd name="connsiteY11" fmla="*/ 45899 h 948569"/>
              <a:gd name="connsiteX12" fmla="*/ 657924 w 657924"/>
              <a:gd name="connsiteY12" fmla="*/ 0 h 948569"/>
              <a:gd name="connsiteX13" fmla="*/ 657924 w 657924"/>
              <a:gd name="connsiteY13" fmla="*/ 948569 h 948569"/>
              <a:gd name="connsiteX14" fmla="*/ 9666 w 657924"/>
              <a:gd name="connsiteY14" fmla="*/ 941454 h 948569"/>
              <a:gd name="connsiteX15" fmla="*/ 0 w 657924"/>
              <a:gd name="connsiteY15" fmla="*/ 917970 h 948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7924" h="948569">
                <a:moveTo>
                  <a:pt x="0" y="917970"/>
                </a:moveTo>
                <a:lnTo>
                  <a:pt x="0" y="336589"/>
                </a:lnTo>
                <a:lnTo>
                  <a:pt x="30601" y="336589"/>
                </a:lnTo>
                <a:cubicBezTo>
                  <a:pt x="196820" y="452934"/>
                  <a:pt x="124547" y="424001"/>
                  <a:pt x="229509" y="458985"/>
                </a:cubicBezTo>
                <a:cubicBezTo>
                  <a:pt x="244809" y="453885"/>
                  <a:pt x="262816" y="453761"/>
                  <a:pt x="275410" y="443686"/>
                </a:cubicBezTo>
                <a:cubicBezTo>
                  <a:pt x="289769" y="432199"/>
                  <a:pt x="294240" y="411913"/>
                  <a:pt x="306012" y="397787"/>
                </a:cubicBezTo>
                <a:cubicBezTo>
                  <a:pt x="319864" y="381165"/>
                  <a:pt x="335290" y="365740"/>
                  <a:pt x="351913" y="351889"/>
                </a:cubicBezTo>
                <a:cubicBezTo>
                  <a:pt x="401679" y="310420"/>
                  <a:pt x="404921" y="319869"/>
                  <a:pt x="474318" y="305990"/>
                </a:cubicBezTo>
                <a:lnTo>
                  <a:pt x="520219" y="168295"/>
                </a:lnTo>
                <a:cubicBezTo>
                  <a:pt x="525319" y="152995"/>
                  <a:pt x="531608" y="138042"/>
                  <a:pt x="535520" y="122396"/>
                </a:cubicBezTo>
                <a:cubicBezTo>
                  <a:pt x="540620" y="101997"/>
                  <a:pt x="537685" y="77617"/>
                  <a:pt x="550821" y="61198"/>
                </a:cubicBezTo>
                <a:cubicBezTo>
                  <a:pt x="560896" y="48605"/>
                  <a:pt x="581422" y="50999"/>
                  <a:pt x="596722" y="45899"/>
                </a:cubicBezTo>
                <a:cubicBezTo>
                  <a:pt x="648625" y="11299"/>
                  <a:pt x="629621" y="28303"/>
                  <a:pt x="657924" y="0"/>
                </a:cubicBezTo>
                <a:lnTo>
                  <a:pt x="657924" y="948569"/>
                </a:lnTo>
                <a:cubicBezTo>
                  <a:pt x="441838" y="938789"/>
                  <a:pt x="225752" y="951234"/>
                  <a:pt x="9666" y="941454"/>
                </a:cubicBezTo>
                <a:lnTo>
                  <a:pt x="0" y="91797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348494" y="3472170"/>
            <a:ext cx="798400" cy="679580"/>
          </a:xfrm>
          <a:custGeom>
            <a:avLst/>
            <a:gdLst>
              <a:gd name="connsiteX0" fmla="*/ 798400 w 798400"/>
              <a:gd name="connsiteY0" fmla="*/ 668439 h 679580"/>
              <a:gd name="connsiteX1" fmla="*/ 798400 w 798400"/>
              <a:gd name="connsiteY1" fmla="*/ 66844 h 679580"/>
              <a:gd name="connsiteX2" fmla="*/ 738985 w 798400"/>
              <a:gd name="connsiteY2" fmla="*/ 37136 h 679580"/>
              <a:gd name="connsiteX3" fmla="*/ 686996 w 798400"/>
              <a:gd name="connsiteY3" fmla="*/ 3714 h 679580"/>
              <a:gd name="connsiteX4" fmla="*/ 672142 w 798400"/>
              <a:gd name="connsiteY4" fmla="*/ 0 h 679580"/>
              <a:gd name="connsiteX5" fmla="*/ 635007 w 798400"/>
              <a:gd name="connsiteY5" fmla="*/ 3714 h 679580"/>
              <a:gd name="connsiteX6" fmla="*/ 616439 w 798400"/>
              <a:gd name="connsiteY6" fmla="*/ 18568 h 679580"/>
              <a:gd name="connsiteX7" fmla="*/ 583018 w 798400"/>
              <a:gd name="connsiteY7" fmla="*/ 51990 h 679580"/>
              <a:gd name="connsiteX8" fmla="*/ 549597 w 798400"/>
              <a:gd name="connsiteY8" fmla="*/ 74271 h 679580"/>
              <a:gd name="connsiteX9" fmla="*/ 534743 w 798400"/>
              <a:gd name="connsiteY9" fmla="*/ 77985 h 679580"/>
              <a:gd name="connsiteX10" fmla="*/ 453046 w 798400"/>
              <a:gd name="connsiteY10" fmla="*/ 74271 h 679580"/>
              <a:gd name="connsiteX11" fmla="*/ 438192 w 798400"/>
              <a:gd name="connsiteY11" fmla="*/ 66844 h 679580"/>
              <a:gd name="connsiteX12" fmla="*/ 397344 w 798400"/>
              <a:gd name="connsiteY12" fmla="*/ 77985 h 679580"/>
              <a:gd name="connsiteX13" fmla="*/ 378776 w 798400"/>
              <a:gd name="connsiteY13" fmla="*/ 92839 h 679580"/>
              <a:gd name="connsiteX14" fmla="*/ 367636 w 798400"/>
              <a:gd name="connsiteY14" fmla="*/ 100266 h 679580"/>
              <a:gd name="connsiteX15" fmla="*/ 360209 w 798400"/>
              <a:gd name="connsiteY15" fmla="*/ 111407 h 679580"/>
              <a:gd name="connsiteX16" fmla="*/ 259945 w 798400"/>
              <a:gd name="connsiteY16" fmla="*/ 122547 h 679580"/>
              <a:gd name="connsiteX17" fmla="*/ 241377 w 798400"/>
              <a:gd name="connsiteY17" fmla="*/ 137401 h 679580"/>
              <a:gd name="connsiteX18" fmla="*/ 219096 w 798400"/>
              <a:gd name="connsiteY18" fmla="*/ 163396 h 679580"/>
              <a:gd name="connsiteX19" fmla="*/ 200529 w 798400"/>
              <a:gd name="connsiteY19" fmla="*/ 193105 h 679580"/>
              <a:gd name="connsiteX20" fmla="*/ 185675 w 798400"/>
              <a:gd name="connsiteY20" fmla="*/ 207959 h 679580"/>
              <a:gd name="connsiteX21" fmla="*/ 170821 w 798400"/>
              <a:gd name="connsiteY21" fmla="*/ 230240 h 679580"/>
              <a:gd name="connsiteX22" fmla="*/ 159680 w 798400"/>
              <a:gd name="connsiteY22" fmla="*/ 245094 h 679580"/>
              <a:gd name="connsiteX23" fmla="*/ 126259 w 798400"/>
              <a:gd name="connsiteY23" fmla="*/ 256235 h 679580"/>
              <a:gd name="connsiteX24" fmla="*/ 0 w 798400"/>
              <a:gd name="connsiteY24" fmla="*/ 245094 h 679580"/>
              <a:gd name="connsiteX25" fmla="*/ 0 w 798400"/>
              <a:gd name="connsiteY25" fmla="*/ 679580 h 679580"/>
              <a:gd name="connsiteX26" fmla="*/ 798400 w 798400"/>
              <a:gd name="connsiteY26" fmla="*/ 668439 h 67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98400" h="679580">
                <a:moveTo>
                  <a:pt x="798400" y="668439"/>
                </a:moveTo>
                <a:lnTo>
                  <a:pt x="798400" y="66844"/>
                </a:lnTo>
                <a:lnTo>
                  <a:pt x="738985" y="37136"/>
                </a:lnTo>
                <a:cubicBezTo>
                  <a:pt x="707538" y="14265"/>
                  <a:pt x="711187" y="10626"/>
                  <a:pt x="686996" y="3714"/>
                </a:cubicBezTo>
                <a:cubicBezTo>
                  <a:pt x="682089" y="2312"/>
                  <a:pt x="677093" y="1238"/>
                  <a:pt x="672142" y="0"/>
                </a:cubicBezTo>
                <a:cubicBezTo>
                  <a:pt x="659764" y="1238"/>
                  <a:pt x="646809" y="-220"/>
                  <a:pt x="635007" y="3714"/>
                </a:cubicBezTo>
                <a:cubicBezTo>
                  <a:pt x="627488" y="6221"/>
                  <a:pt x="622247" y="13175"/>
                  <a:pt x="616439" y="18568"/>
                </a:cubicBezTo>
                <a:cubicBezTo>
                  <a:pt x="604894" y="29289"/>
                  <a:pt x="595320" y="42148"/>
                  <a:pt x="583018" y="51990"/>
                </a:cubicBezTo>
                <a:cubicBezTo>
                  <a:pt x="569367" y="62911"/>
                  <a:pt x="565087" y="68462"/>
                  <a:pt x="549597" y="74271"/>
                </a:cubicBezTo>
                <a:cubicBezTo>
                  <a:pt x="544818" y="76063"/>
                  <a:pt x="539694" y="76747"/>
                  <a:pt x="534743" y="77985"/>
                </a:cubicBezTo>
                <a:cubicBezTo>
                  <a:pt x="507511" y="76747"/>
                  <a:pt x="480127" y="77396"/>
                  <a:pt x="453046" y="74271"/>
                </a:cubicBezTo>
                <a:cubicBezTo>
                  <a:pt x="447547" y="73636"/>
                  <a:pt x="443715" y="66476"/>
                  <a:pt x="438192" y="66844"/>
                </a:cubicBezTo>
                <a:cubicBezTo>
                  <a:pt x="424110" y="67783"/>
                  <a:pt x="410960" y="74271"/>
                  <a:pt x="397344" y="77985"/>
                </a:cubicBezTo>
                <a:cubicBezTo>
                  <a:pt x="391155" y="82936"/>
                  <a:pt x="385117" y="88083"/>
                  <a:pt x="378776" y="92839"/>
                </a:cubicBezTo>
                <a:cubicBezTo>
                  <a:pt x="375206" y="95517"/>
                  <a:pt x="370792" y="97110"/>
                  <a:pt x="367636" y="100266"/>
                </a:cubicBezTo>
                <a:cubicBezTo>
                  <a:pt x="364480" y="103422"/>
                  <a:pt x="363994" y="109041"/>
                  <a:pt x="360209" y="111407"/>
                </a:cubicBezTo>
                <a:cubicBezTo>
                  <a:pt x="336967" y="125934"/>
                  <a:pt x="266876" y="122217"/>
                  <a:pt x="259945" y="122547"/>
                </a:cubicBezTo>
                <a:cubicBezTo>
                  <a:pt x="253756" y="127498"/>
                  <a:pt x="247342" y="132182"/>
                  <a:pt x="241377" y="137401"/>
                </a:cubicBezTo>
                <a:cubicBezTo>
                  <a:pt x="232201" y="145430"/>
                  <a:pt x="225916" y="153166"/>
                  <a:pt x="219096" y="163396"/>
                </a:cubicBezTo>
                <a:cubicBezTo>
                  <a:pt x="217426" y="165902"/>
                  <a:pt x="204684" y="188257"/>
                  <a:pt x="200529" y="193105"/>
                </a:cubicBezTo>
                <a:cubicBezTo>
                  <a:pt x="195972" y="198422"/>
                  <a:pt x="190049" y="202491"/>
                  <a:pt x="185675" y="207959"/>
                </a:cubicBezTo>
                <a:cubicBezTo>
                  <a:pt x="180099" y="214929"/>
                  <a:pt x="176177" y="223099"/>
                  <a:pt x="170821" y="230240"/>
                </a:cubicBezTo>
                <a:cubicBezTo>
                  <a:pt x="167107" y="235191"/>
                  <a:pt x="164631" y="241380"/>
                  <a:pt x="159680" y="245094"/>
                </a:cubicBezTo>
                <a:cubicBezTo>
                  <a:pt x="152689" y="250337"/>
                  <a:pt x="135088" y="254027"/>
                  <a:pt x="126259" y="256235"/>
                </a:cubicBezTo>
                <a:cubicBezTo>
                  <a:pt x="3928" y="252412"/>
                  <a:pt x="35450" y="280544"/>
                  <a:pt x="0" y="245094"/>
                </a:cubicBezTo>
                <a:lnTo>
                  <a:pt x="0" y="679580"/>
                </a:lnTo>
                <a:lnTo>
                  <a:pt x="798400" y="66843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12024" y="3472170"/>
            <a:ext cx="798400" cy="679580"/>
          </a:xfrm>
          <a:custGeom>
            <a:avLst/>
            <a:gdLst>
              <a:gd name="connsiteX0" fmla="*/ 798400 w 798400"/>
              <a:gd name="connsiteY0" fmla="*/ 668439 h 679580"/>
              <a:gd name="connsiteX1" fmla="*/ 798400 w 798400"/>
              <a:gd name="connsiteY1" fmla="*/ 66844 h 679580"/>
              <a:gd name="connsiteX2" fmla="*/ 738985 w 798400"/>
              <a:gd name="connsiteY2" fmla="*/ 37136 h 679580"/>
              <a:gd name="connsiteX3" fmla="*/ 686996 w 798400"/>
              <a:gd name="connsiteY3" fmla="*/ 3714 h 679580"/>
              <a:gd name="connsiteX4" fmla="*/ 672142 w 798400"/>
              <a:gd name="connsiteY4" fmla="*/ 0 h 679580"/>
              <a:gd name="connsiteX5" fmla="*/ 635007 w 798400"/>
              <a:gd name="connsiteY5" fmla="*/ 3714 h 679580"/>
              <a:gd name="connsiteX6" fmla="*/ 616439 w 798400"/>
              <a:gd name="connsiteY6" fmla="*/ 18568 h 679580"/>
              <a:gd name="connsiteX7" fmla="*/ 583018 w 798400"/>
              <a:gd name="connsiteY7" fmla="*/ 51990 h 679580"/>
              <a:gd name="connsiteX8" fmla="*/ 549597 w 798400"/>
              <a:gd name="connsiteY8" fmla="*/ 74271 h 679580"/>
              <a:gd name="connsiteX9" fmla="*/ 534743 w 798400"/>
              <a:gd name="connsiteY9" fmla="*/ 77985 h 679580"/>
              <a:gd name="connsiteX10" fmla="*/ 453046 w 798400"/>
              <a:gd name="connsiteY10" fmla="*/ 74271 h 679580"/>
              <a:gd name="connsiteX11" fmla="*/ 438192 w 798400"/>
              <a:gd name="connsiteY11" fmla="*/ 66844 h 679580"/>
              <a:gd name="connsiteX12" fmla="*/ 397344 w 798400"/>
              <a:gd name="connsiteY12" fmla="*/ 77985 h 679580"/>
              <a:gd name="connsiteX13" fmla="*/ 378776 w 798400"/>
              <a:gd name="connsiteY13" fmla="*/ 92839 h 679580"/>
              <a:gd name="connsiteX14" fmla="*/ 367636 w 798400"/>
              <a:gd name="connsiteY14" fmla="*/ 100266 h 679580"/>
              <a:gd name="connsiteX15" fmla="*/ 360209 w 798400"/>
              <a:gd name="connsiteY15" fmla="*/ 111407 h 679580"/>
              <a:gd name="connsiteX16" fmla="*/ 259945 w 798400"/>
              <a:gd name="connsiteY16" fmla="*/ 122547 h 679580"/>
              <a:gd name="connsiteX17" fmla="*/ 241377 w 798400"/>
              <a:gd name="connsiteY17" fmla="*/ 137401 h 679580"/>
              <a:gd name="connsiteX18" fmla="*/ 219096 w 798400"/>
              <a:gd name="connsiteY18" fmla="*/ 163396 h 679580"/>
              <a:gd name="connsiteX19" fmla="*/ 200529 w 798400"/>
              <a:gd name="connsiteY19" fmla="*/ 193105 h 679580"/>
              <a:gd name="connsiteX20" fmla="*/ 185675 w 798400"/>
              <a:gd name="connsiteY20" fmla="*/ 207959 h 679580"/>
              <a:gd name="connsiteX21" fmla="*/ 170821 w 798400"/>
              <a:gd name="connsiteY21" fmla="*/ 230240 h 679580"/>
              <a:gd name="connsiteX22" fmla="*/ 159680 w 798400"/>
              <a:gd name="connsiteY22" fmla="*/ 245094 h 679580"/>
              <a:gd name="connsiteX23" fmla="*/ 126259 w 798400"/>
              <a:gd name="connsiteY23" fmla="*/ 256235 h 679580"/>
              <a:gd name="connsiteX24" fmla="*/ 0 w 798400"/>
              <a:gd name="connsiteY24" fmla="*/ 245094 h 679580"/>
              <a:gd name="connsiteX25" fmla="*/ 0 w 798400"/>
              <a:gd name="connsiteY25" fmla="*/ 679580 h 679580"/>
              <a:gd name="connsiteX26" fmla="*/ 798400 w 798400"/>
              <a:gd name="connsiteY26" fmla="*/ 668439 h 67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98400" h="679580">
                <a:moveTo>
                  <a:pt x="798400" y="668439"/>
                </a:moveTo>
                <a:lnTo>
                  <a:pt x="798400" y="66844"/>
                </a:lnTo>
                <a:lnTo>
                  <a:pt x="738985" y="37136"/>
                </a:lnTo>
                <a:cubicBezTo>
                  <a:pt x="707538" y="14265"/>
                  <a:pt x="711187" y="10626"/>
                  <a:pt x="686996" y="3714"/>
                </a:cubicBezTo>
                <a:cubicBezTo>
                  <a:pt x="682089" y="2312"/>
                  <a:pt x="677093" y="1238"/>
                  <a:pt x="672142" y="0"/>
                </a:cubicBezTo>
                <a:cubicBezTo>
                  <a:pt x="659764" y="1238"/>
                  <a:pt x="646809" y="-220"/>
                  <a:pt x="635007" y="3714"/>
                </a:cubicBezTo>
                <a:cubicBezTo>
                  <a:pt x="627488" y="6221"/>
                  <a:pt x="622247" y="13175"/>
                  <a:pt x="616439" y="18568"/>
                </a:cubicBezTo>
                <a:cubicBezTo>
                  <a:pt x="604894" y="29289"/>
                  <a:pt x="595320" y="42148"/>
                  <a:pt x="583018" y="51990"/>
                </a:cubicBezTo>
                <a:cubicBezTo>
                  <a:pt x="569367" y="62911"/>
                  <a:pt x="565087" y="68462"/>
                  <a:pt x="549597" y="74271"/>
                </a:cubicBezTo>
                <a:cubicBezTo>
                  <a:pt x="544818" y="76063"/>
                  <a:pt x="539694" y="76747"/>
                  <a:pt x="534743" y="77985"/>
                </a:cubicBezTo>
                <a:cubicBezTo>
                  <a:pt x="507511" y="76747"/>
                  <a:pt x="480127" y="77396"/>
                  <a:pt x="453046" y="74271"/>
                </a:cubicBezTo>
                <a:cubicBezTo>
                  <a:pt x="447547" y="73636"/>
                  <a:pt x="443715" y="66476"/>
                  <a:pt x="438192" y="66844"/>
                </a:cubicBezTo>
                <a:cubicBezTo>
                  <a:pt x="424110" y="67783"/>
                  <a:pt x="410960" y="74271"/>
                  <a:pt x="397344" y="77985"/>
                </a:cubicBezTo>
                <a:cubicBezTo>
                  <a:pt x="391155" y="82936"/>
                  <a:pt x="385117" y="88083"/>
                  <a:pt x="378776" y="92839"/>
                </a:cubicBezTo>
                <a:cubicBezTo>
                  <a:pt x="375206" y="95517"/>
                  <a:pt x="370792" y="97110"/>
                  <a:pt x="367636" y="100266"/>
                </a:cubicBezTo>
                <a:cubicBezTo>
                  <a:pt x="364480" y="103422"/>
                  <a:pt x="363994" y="109041"/>
                  <a:pt x="360209" y="111407"/>
                </a:cubicBezTo>
                <a:cubicBezTo>
                  <a:pt x="336967" y="125934"/>
                  <a:pt x="266876" y="122217"/>
                  <a:pt x="259945" y="122547"/>
                </a:cubicBezTo>
                <a:cubicBezTo>
                  <a:pt x="253756" y="127498"/>
                  <a:pt x="247342" y="132182"/>
                  <a:pt x="241377" y="137401"/>
                </a:cubicBezTo>
                <a:cubicBezTo>
                  <a:pt x="232201" y="145430"/>
                  <a:pt x="225916" y="153166"/>
                  <a:pt x="219096" y="163396"/>
                </a:cubicBezTo>
                <a:cubicBezTo>
                  <a:pt x="217426" y="165902"/>
                  <a:pt x="204684" y="188257"/>
                  <a:pt x="200529" y="193105"/>
                </a:cubicBezTo>
                <a:cubicBezTo>
                  <a:pt x="195972" y="198422"/>
                  <a:pt x="190049" y="202491"/>
                  <a:pt x="185675" y="207959"/>
                </a:cubicBezTo>
                <a:cubicBezTo>
                  <a:pt x="180099" y="214929"/>
                  <a:pt x="176177" y="223099"/>
                  <a:pt x="170821" y="230240"/>
                </a:cubicBezTo>
                <a:cubicBezTo>
                  <a:pt x="167107" y="235191"/>
                  <a:pt x="164631" y="241380"/>
                  <a:pt x="159680" y="245094"/>
                </a:cubicBezTo>
                <a:cubicBezTo>
                  <a:pt x="152689" y="250337"/>
                  <a:pt x="135088" y="254027"/>
                  <a:pt x="126259" y="256235"/>
                </a:cubicBezTo>
                <a:cubicBezTo>
                  <a:pt x="3928" y="252412"/>
                  <a:pt x="35450" y="280544"/>
                  <a:pt x="0" y="245094"/>
                </a:cubicBezTo>
                <a:lnTo>
                  <a:pt x="0" y="679580"/>
                </a:lnTo>
                <a:lnTo>
                  <a:pt x="798400" y="66843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41930" y="5410200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sequence </a:t>
            </a:r>
          </a:p>
          <a:p>
            <a:r>
              <a:rPr lang="en-US" sz="2400" b="1" dirty="0" smtClean="0">
                <a:latin typeface="Arial"/>
                <a:cs typeface="Arial"/>
              </a:rPr>
              <a:t>homology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3166" y="3654090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?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7400" y="3654090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?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83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8953" y="2396771"/>
            <a:ext cx="144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DGE &amp; DTE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7135" y="2952908"/>
            <a:ext cx="144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DGE &amp; DTE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4518" y="3495226"/>
            <a:ext cx="141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DTU &amp; DTE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1481" y="2404169"/>
            <a:ext cx="284052" cy="10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7933" y="2404169"/>
            <a:ext cx="244880" cy="10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  <a:endCxn id="8" idx="1"/>
          </p:cNvCxnSpPr>
          <p:nvPr/>
        </p:nvCxnSpPr>
        <p:spPr>
          <a:xfrm>
            <a:off x="1425533" y="2454969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1481" y="2959566"/>
            <a:ext cx="533400" cy="10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7281" y="2959566"/>
            <a:ext cx="244880" cy="10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3"/>
            <a:endCxn id="12" idx="1"/>
          </p:cNvCxnSpPr>
          <p:nvPr/>
        </p:nvCxnSpPr>
        <p:spPr>
          <a:xfrm>
            <a:off x="1674881" y="3010366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30722" y="3227298"/>
            <a:ext cx="533400" cy="10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84702" y="3227298"/>
            <a:ext cx="244880" cy="10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1664122" y="3278098"/>
            <a:ext cx="5205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30722" y="3520366"/>
            <a:ext cx="284052" cy="10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64122" y="3520366"/>
            <a:ext cx="244880" cy="10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>
            <a:off x="1414774" y="3571166"/>
            <a:ext cx="249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30722" y="3774933"/>
            <a:ext cx="284052" cy="10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64122" y="3774933"/>
            <a:ext cx="244880" cy="10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1414774" y="3825733"/>
            <a:ext cx="249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13802" y="3520366"/>
            <a:ext cx="244880" cy="10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9" idx="3"/>
            <a:endCxn id="29" idx="1"/>
          </p:cNvCxnSpPr>
          <p:nvPr/>
        </p:nvCxnSpPr>
        <p:spPr>
          <a:xfrm>
            <a:off x="1909002" y="3571166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056" y="1985956"/>
            <a:ext cx="7234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gene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</a:t>
            </a:r>
          </a:p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</a:t>
            </a:r>
            <a:endParaRPr lang="en-US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</a:t>
            </a:r>
          </a:p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62112" y="1643836"/>
            <a:ext cx="1800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Arial"/>
                <a:cs typeface="Arial"/>
              </a:rPr>
              <a:t>est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tx</a:t>
            </a:r>
            <a:r>
              <a:rPr lang="en-US" b="1" dirty="0" smtClean="0">
                <a:latin typeface="Arial"/>
                <a:cs typeface="Arial"/>
              </a:rPr>
              <a:t> counts: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control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treated</a:t>
            </a:r>
          </a:p>
        </p:txBody>
      </p:sp>
      <p:sp>
        <p:nvSpPr>
          <p:cNvPr id="40" name="Oval 39"/>
          <p:cNvSpPr/>
          <p:nvPr/>
        </p:nvSpPr>
        <p:spPr>
          <a:xfrm>
            <a:off x="3405829" y="2312947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88379" y="2312947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968398" y="2312947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566212" y="2376768"/>
            <a:ext cx="136191" cy="1361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395070" y="3177762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91500" y="3177762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971519" y="3177762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45382" y="3240311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870554" y="3243153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00806" y="3243153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17578" y="3464680"/>
            <a:ext cx="212972" cy="2129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800128" y="3464680"/>
            <a:ext cx="212972" cy="2129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080147" y="3464680"/>
            <a:ext cx="212972" cy="2129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43379" y="3539843"/>
            <a:ext cx="64687" cy="646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65422" y="3543595"/>
            <a:ext cx="64687" cy="646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480217" y="3543595"/>
            <a:ext cx="64687" cy="646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145382" y="3793186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395070" y="3719247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91500" y="3719247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971519" y="3719247"/>
            <a:ext cx="212972" cy="2129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870554" y="3796028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00806" y="3796028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/>
          <p:cNvSpPr/>
          <p:nvPr/>
        </p:nvSpPr>
        <p:spPr>
          <a:xfrm>
            <a:off x="4228731" y="2925296"/>
            <a:ext cx="76561" cy="460650"/>
          </a:xfrm>
          <a:prstGeom prst="rightBrace">
            <a:avLst>
              <a:gd name="adj1" fmla="val 4833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e 88"/>
          <p:cNvSpPr/>
          <p:nvPr/>
        </p:nvSpPr>
        <p:spPr>
          <a:xfrm>
            <a:off x="4224549" y="3475143"/>
            <a:ext cx="76561" cy="460650"/>
          </a:xfrm>
          <a:prstGeom prst="rightBrace">
            <a:avLst>
              <a:gd name="adj1" fmla="val 4833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5949" y="2666723"/>
            <a:ext cx="284052" cy="10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8" idx="3"/>
            <a:endCxn id="67" idx="1"/>
          </p:cNvCxnSpPr>
          <p:nvPr/>
        </p:nvCxnSpPr>
        <p:spPr>
          <a:xfrm>
            <a:off x="1430001" y="2717523"/>
            <a:ext cx="5452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975213" y="2404169"/>
            <a:ext cx="244880" cy="10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75213" y="2666723"/>
            <a:ext cx="244880" cy="10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8" idx="3"/>
            <a:endCxn id="66" idx="1"/>
          </p:cNvCxnSpPr>
          <p:nvPr/>
        </p:nvCxnSpPr>
        <p:spPr>
          <a:xfrm>
            <a:off x="1822813" y="2454969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149662" y="2680754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18787" y="2632735"/>
            <a:ext cx="161508" cy="1615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874834" y="2683596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605086" y="2683596"/>
            <a:ext cx="64687" cy="6468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/>
          <p:cNvSpPr/>
          <p:nvPr/>
        </p:nvSpPr>
        <p:spPr>
          <a:xfrm>
            <a:off x="4224549" y="2351998"/>
            <a:ext cx="76561" cy="460650"/>
          </a:xfrm>
          <a:prstGeom prst="rightBrace">
            <a:avLst>
              <a:gd name="adj1" fmla="val 4833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838506" y="2373777"/>
            <a:ext cx="136191" cy="1361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11239" y="2376768"/>
            <a:ext cx="136191" cy="1361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711638" y="2636769"/>
            <a:ext cx="161508" cy="1615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998673" y="2636769"/>
            <a:ext cx="161508" cy="1615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578715" y="2959566"/>
            <a:ext cx="115050" cy="116596"/>
            <a:chOff x="2575540" y="2959566"/>
            <a:chExt cx="115050" cy="11659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575540" y="2959566"/>
              <a:ext cx="115050" cy="1150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575540" y="2959566"/>
              <a:ext cx="115050" cy="1165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46165" y="2958020"/>
            <a:ext cx="115050" cy="116596"/>
            <a:chOff x="2575540" y="2959566"/>
            <a:chExt cx="115050" cy="116596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575540" y="2959566"/>
              <a:ext cx="115050" cy="1150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575540" y="2959566"/>
              <a:ext cx="115050" cy="1165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121810" y="2959566"/>
            <a:ext cx="115050" cy="116596"/>
            <a:chOff x="2575540" y="2959566"/>
            <a:chExt cx="115050" cy="116596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2575540" y="2959566"/>
              <a:ext cx="115050" cy="1150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575540" y="2959566"/>
              <a:ext cx="115050" cy="11659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3445886" y="2959566"/>
            <a:ext cx="115050" cy="116596"/>
            <a:chOff x="2575540" y="2959566"/>
            <a:chExt cx="115050" cy="116596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2575540" y="2959566"/>
              <a:ext cx="115050" cy="115050"/>
            </a:xfrm>
            <a:prstGeom prst="line">
              <a:avLst/>
            </a:prstGeom>
            <a:ln w="31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2575540" y="2959566"/>
              <a:ext cx="115050" cy="116596"/>
            </a:xfrm>
            <a:prstGeom prst="line">
              <a:avLst/>
            </a:prstGeom>
            <a:ln w="31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740292" y="2959566"/>
            <a:ext cx="115050" cy="116596"/>
            <a:chOff x="2575540" y="2959566"/>
            <a:chExt cx="115050" cy="116596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575540" y="2959566"/>
              <a:ext cx="115050" cy="115050"/>
            </a:xfrm>
            <a:prstGeom prst="line">
              <a:avLst/>
            </a:prstGeom>
            <a:ln w="31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2575540" y="2959566"/>
              <a:ext cx="115050" cy="116596"/>
            </a:xfrm>
            <a:prstGeom prst="line">
              <a:avLst/>
            </a:prstGeom>
            <a:ln w="31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021902" y="2959566"/>
            <a:ext cx="115050" cy="116596"/>
            <a:chOff x="2575540" y="2959566"/>
            <a:chExt cx="115050" cy="116596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2575540" y="2959566"/>
              <a:ext cx="115050" cy="115050"/>
            </a:xfrm>
            <a:prstGeom prst="line">
              <a:avLst/>
            </a:prstGeom>
            <a:ln w="31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575540" y="2959566"/>
              <a:ext cx="115050" cy="116596"/>
            </a:xfrm>
            <a:prstGeom prst="line">
              <a:avLst/>
            </a:prstGeom>
            <a:ln w="31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20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30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Love</dc:creator>
  <cp:lastModifiedBy>Michael Love</cp:lastModifiedBy>
  <cp:revision>47</cp:revision>
  <dcterms:created xsi:type="dcterms:W3CDTF">2016-06-21T12:26:13Z</dcterms:created>
  <dcterms:modified xsi:type="dcterms:W3CDTF">2016-06-21T23:36:23Z</dcterms:modified>
</cp:coreProperties>
</file>