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713" autoAdjust="0"/>
  </p:normalViewPr>
  <p:slideViewPr>
    <p:cSldViewPr snapToObjects="1">
      <p:cViewPr varScale="1">
        <p:scale>
          <a:sx n="93" d="100"/>
          <a:sy n="93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93476" y="2642502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18143" y="2386511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699217" y="2222370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84661" y="3253748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709328" y="2997757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690402" y="2833616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93476" y="3839651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18143" y="3583660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699217" y="3419519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84661" y="4450897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09328" y="4194906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690402" y="4030765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98533" y="2057400"/>
            <a:ext cx="1981074" cy="3124200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19400" y="2895600"/>
            <a:ext cx="6019800" cy="2743200"/>
            <a:chOff x="1295400" y="2667000"/>
            <a:chExt cx="6019800" cy="27432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95400" y="2971800"/>
              <a:ext cx="601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57600"/>
              <a:ext cx="601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295400" y="4419600"/>
              <a:ext cx="601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95400" y="5105400"/>
              <a:ext cx="601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4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098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386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0292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36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34200" y="2667000"/>
              <a:ext cx="0" cy="274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Up Arrow 34"/>
          <p:cNvSpPr/>
          <p:nvPr/>
        </p:nvSpPr>
        <p:spPr>
          <a:xfrm>
            <a:off x="3124200" y="2133600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4038600" y="2133600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4953000" y="2133600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5867400" y="2133600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6858000" y="2133562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7848600" y="2133562"/>
            <a:ext cx="304800" cy="1447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3102764" y="1752600"/>
            <a:ext cx="5736436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37191" y="1295400"/>
            <a:ext cx="119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reduce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0" y="2143780"/>
            <a:ext cx="83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map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1905000" y="2743200"/>
            <a:ext cx="424934" cy="3048000"/>
          </a:xfrm>
          <a:prstGeom prst="leftBrace">
            <a:avLst>
              <a:gd name="adj1" fmla="val 7610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2345" y="3864114"/>
            <a:ext cx="1406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parallel</a:t>
            </a:r>
          </a:p>
          <a:p>
            <a:r>
              <a:rPr lang="en-US" sz="2000" dirty="0" smtClean="0"/>
              <a:t>over ranges</a:t>
            </a:r>
          </a:p>
        </p:txBody>
      </p:sp>
    </p:spTree>
    <p:extLst>
      <p:ext uri="{BB962C8B-B14F-4D97-AF65-F5344CB8AC3E}">
        <p14:creationId xmlns:p14="http://schemas.microsoft.com/office/powerpoint/2010/main" val="35762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Love</dc:creator>
  <cp:lastModifiedBy>Michael Love</cp:lastModifiedBy>
  <cp:revision>22</cp:revision>
  <dcterms:created xsi:type="dcterms:W3CDTF">2014-07-29T14:47:51Z</dcterms:created>
  <dcterms:modified xsi:type="dcterms:W3CDTF">2014-07-29T20:10:27Z</dcterms:modified>
</cp:coreProperties>
</file>