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713" autoAdjust="0"/>
  </p:normalViewPr>
  <p:slideViewPr>
    <p:cSldViewPr snapToObjects="1">
      <p:cViewPr varScale="1">
        <p:scale>
          <a:sx n="108" d="100"/>
          <a:sy n="108" d="100"/>
        </p:scale>
        <p:origin x="-116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6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2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5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5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8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280E-19F3-E74A-8893-97B86A12578E}" type="datetimeFigureOut">
              <a:rPr lang="en-US" smtClean="0"/>
              <a:t>7/29/14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C2C7-CCE0-E840-A790-42099D95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4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93476" y="2642502"/>
            <a:ext cx="1933482" cy="320374"/>
          </a:xfrm>
          <a:custGeom>
            <a:avLst/>
            <a:gdLst>
              <a:gd name="connsiteX0" fmla="*/ 0 w 1933482"/>
              <a:gd name="connsiteY0" fmla="*/ 320374 h 320374"/>
              <a:gd name="connsiteX1" fmla="*/ 755088 w 1933482"/>
              <a:gd name="connsiteY1" fmla="*/ 297490 h 320374"/>
              <a:gd name="connsiteX2" fmla="*/ 1018224 w 1933482"/>
              <a:gd name="connsiteY2" fmla="*/ 286048 h 320374"/>
              <a:gd name="connsiteX3" fmla="*/ 1086869 w 1933482"/>
              <a:gd name="connsiteY3" fmla="*/ 251722 h 320374"/>
              <a:gd name="connsiteX4" fmla="*/ 1109750 w 1933482"/>
              <a:gd name="connsiteY4" fmla="*/ 217397 h 320374"/>
              <a:gd name="connsiteX5" fmla="*/ 1132632 w 1933482"/>
              <a:gd name="connsiteY5" fmla="*/ 194513 h 320374"/>
              <a:gd name="connsiteX6" fmla="*/ 1144072 w 1933482"/>
              <a:gd name="connsiteY6" fmla="*/ 160187 h 320374"/>
              <a:gd name="connsiteX7" fmla="*/ 1189835 w 1933482"/>
              <a:gd name="connsiteY7" fmla="*/ 125861 h 320374"/>
              <a:gd name="connsiteX8" fmla="*/ 1212717 w 1933482"/>
              <a:gd name="connsiteY8" fmla="*/ 91535 h 320374"/>
              <a:gd name="connsiteX9" fmla="*/ 1247039 w 1933482"/>
              <a:gd name="connsiteY9" fmla="*/ 11442 h 320374"/>
              <a:gd name="connsiteX10" fmla="*/ 1281361 w 1933482"/>
              <a:gd name="connsiteY10" fmla="*/ 0 h 320374"/>
              <a:gd name="connsiteX11" fmla="*/ 1304243 w 1933482"/>
              <a:gd name="connsiteY11" fmla="*/ 22884 h 320374"/>
              <a:gd name="connsiteX12" fmla="*/ 1327124 w 1933482"/>
              <a:gd name="connsiteY12" fmla="*/ 57210 h 320374"/>
              <a:gd name="connsiteX13" fmla="*/ 1361446 w 1933482"/>
              <a:gd name="connsiteY13" fmla="*/ 80093 h 320374"/>
              <a:gd name="connsiteX14" fmla="*/ 1372887 w 1933482"/>
              <a:gd name="connsiteY14" fmla="*/ 114419 h 320374"/>
              <a:gd name="connsiteX15" fmla="*/ 1430091 w 1933482"/>
              <a:gd name="connsiteY15" fmla="*/ 171629 h 320374"/>
              <a:gd name="connsiteX16" fmla="*/ 1452972 w 1933482"/>
              <a:gd name="connsiteY16" fmla="*/ 217397 h 320374"/>
              <a:gd name="connsiteX17" fmla="*/ 1487294 w 1933482"/>
              <a:gd name="connsiteY17" fmla="*/ 228838 h 320374"/>
              <a:gd name="connsiteX18" fmla="*/ 1555938 w 1933482"/>
              <a:gd name="connsiteY18" fmla="*/ 240280 h 320374"/>
              <a:gd name="connsiteX19" fmla="*/ 1933482 w 1933482"/>
              <a:gd name="connsiteY19" fmla="*/ 240280 h 3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33482" h="320374">
                <a:moveTo>
                  <a:pt x="0" y="320374"/>
                </a:moveTo>
                <a:cubicBezTo>
                  <a:pt x="287867" y="262794"/>
                  <a:pt x="7567" y="315290"/>
                  <a:pt x="755088" y="297490"/>
                </a:cubicBezTo>
                <a:cubicBezTo>
                  <a:pt x="842858" y="295400"/>
                  <a:pt x="930512" y="289862"/>
                  <a:pt x="1018224" y="286048"/>
                </a:cubicBezTo>
                <a:cubicBezTo>
                  <a:pt x="1046141" y="276742"/>
                  <a:pt x="1064690" y="273903"/>
                  <a:pt x="1086869" y="251722"/>
                </a:cubicBezTo>
                <a:cubicBezTo>
                  <a:pt x="1096592" y="241998"/>
                  <a:pt x="1101160" y="228135"/>
                  <a:pt x="1109750" y="217397"/>
                </a:cubicBezTo>
                <a:cubicBezTo>
                  <a:pt x="1116488" y="208973"/>
                  <a:pt x="1125005" y="202141"/>
                  <a:pt x="1132632" y="194513"/>
                </a:cubicBezTo>
                <a:cubicBezTo>
                  <a:pt x="1136445" y="183071"/>
                  <a:pt x="1136351" y="169453"/>
                  <a:pt x="1144072" y="160187"/>
                </a:cubicBezTo>
                <a:cubicBezTo>
                  <a:pt x="1156279" y="145537"/>
                  <a:pt x="1176352" y="139345"/>
                  <a:pt x="1189835" y="125861"/>
                </a:cubicBezTo>
                <a:cubicBezTo>
                  <a:pt x="1199558" y="116137"/>
                  <a:pt x="1205090" y="102977"/>
                  <a:pt x="1212717" y="91535"/>
                </a:cubicBezTo>
                <a:cubicBezTo>
                  <a:pt x="1219587" y="64052"/>
                  <a:pt x="1222348" y="31197"/>
                  <a:pt x="1247039" y="11442"/>
                </a:cubicBezTo>
                <a:cubicBezTo>
                  <a:pt x="1256456" y="3908"/>
                  <a:pt x="1269920" y="3814"/>
                  <a:pt x="1281361" y="0"/>
                </a:cubicBezTo>
                <a:cubicBezTo>
                  <a:pt x="1288988" y="7628"/>
                  <a:pt x="1297505" y="14460"/>
                  <a:pt x="1304243" y="22884"/>
                </a:cubicBezTo>
                <a:cubicBezTo>
                  <a:pt x="1312833" y="33622"/>
                  <a:pt x="1317401" y="47486"/>
                  <a:pt x="1327124" y="57210"/>
                </a:cubicBezTo>
                <a:cubicBezTo>
                  <a:pt x="1336846" y="66933"/>
                  <a:pt x="1350005" y="72465"/>
                  <a:pt x="1361446" y="80093"/>
                </a:cubicBezTo>
                <a:cubicBezTo>
                  <a:pt x="1365260" y="91535"/>
                  <a:pt x="1365651" y="104770"/>
                  <a:pt x="1372887" y="114419"/>
                </a:cubicBezTo>
                <a:cubicBezTo>
                  <a:pt x="1389067" y="135994"/>
                  <a:pt x="1430091" y="171629"/>
                  <a:pt x="1430091" y="171629"/>
                </a:cubicBezTo>
                <a:cubicBezTo>
                  <a:pt x="1437718" y="186885"/>
                  <a:pt x="1440912" y="205336"/>
                  <a:pt x="1452972" y="217397"/>
                </a:cubicBezTo>
                <a:cubicBezTo>
                  <a:pt x="1461499" y="225925"/>
                  <a:pt x="1475522" y="226222"/>
                  <a:pt x="1487294" y="228838"/>
                </a:cubicBezTo>
                <a:cubicBezTo>
                  <a:pt x="1509939" y="233870"/>
                  <a:pt x="1532749" y="239685"/>
                  <a:pt x="1555938" y="240280"/>
                </a:cubicBezTo>
                <a:cubicBezTo>
                  <a:pt x="1681745" y="243506"/>
                  <a:pt x="1807634" y="240280"/>
                  <a:pt x="1933482" y="240280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718143" y="2386511"/>
            <a:ext cx="1990686" cy="495073"/>
          </a:xfrm>
          <a:custGeom>
            <a:avLst/>
            <a:gdLst>
              <a:gd name="connsiteX0" fmla="*/ 0 w 1990686"/>
              <a:gd name="connsiteY0" fmla="*/ 1132750 h 1132750"/>
              <a:gd name="connsiteX1" fmla="*/ 411866 w 1990686"/>
              <a:gd name="connsiteY1" fmla="*/ 1109867 h 1132750"/>
              <a:gd name="connsiteX2" fmla="*/ 583477 w 1990686"/>
              <a:gd name="connsiteY2" fmla="*/ 1098425 h 1132750"/>
              <a:gd name="connsiteX3" fmla="*/ 629240 w 1990686"/>
              <a:gd name="connsiteY3" fmla="*/ 1086983 h 1132750"/>
              <a:gd name="connsiteX4" fmla="*/ 652121 w 1990686"/>
              <a:gd name="connsiteY4" fmla="*/ 1052657 h 1132750"/>
              <a:gd name="connsiteX5" fmla="*/ 686443 w 1990686"/>
              <a:gd name="connsiteY5" fmla="*/ 938238 h 1132750"/>
              <a:gd name="connsiteX6" fmla="*/ 709325 w 1990686"/>
              <a:gd name="connsiteY6" fmla="*/ 686516 h 1132750"/>
              <a:gd name="connsiteX7" fmla="*/ 743647 w 1990686"/>
              <a:gd name="connsiteY7" fmla="*/ 572096 h 1132750"/>
              <a:gd name="connsiteX8" fmla="*/ 766528 w 1990686"/>
              <a:gd name="connsiteY8" fmla="*/ 480561 h 1132750"/>
              <a:gd name="connsiteX9" fmla="*/ 789410 w 1990686"/>
              <a:gd name="connsiteY9" fmla="*/ 423351 h 1132750"/>
              <a:gd name="connsiteX10" fmla="*/ 812291 w 1990686"/>
              <a:gd name="connsiteY10" fmla="*/ 308932 h 1132750"/>
              <a:gd name="connsiteX11" fmla="*/ 823732 w 1990686"/>
              <a:gd name="connsiteY11" fmla="*/ 263165 h 1132750"/>
              <a:gd name="connsiteX12" fmla="*/ 835173 w 1990686"/>
              <a:gd name="connsiteY12" fmla="*/ 205955 h 1132750"/>
              <a:gd name="connsiteX13" fmla="*/ 846613 w 1990686"/>
              <a:gd name="connsiteY13" fmla="*/ 171629 h 1132750"/>
              <a:gd name="connsiteX14" fmla="*/ 858054 w 1990686"/>
              <a:gd name="connsiteY14" fmla="*/ 125862 h 1132750"/>
              <a:gd name="connsiteX15" fmla="*/ 880936 w 1990686"/>
              <a:gd name="connsiteY15" fmla="*/ 68652 h 1132750"/>
              <a:gd name="connsiteX16" fmla="*/ 903817 w 1990686"/>
              <a:gd name="connsiteY16" fmla="*/ 0 h 1132750"/>
              <a:gd name="connsiteX17" fmla="*/ 926698 w 1990686"/>
              <a:gd name="connsiteY17" fmla="*/ 251723 h 1132750"/>
              <a:gd name="connsiteX18" fmla="*/ 938139 w 1990686"/>
              <a:gd name="connsiteY18" fmla="*/ 331816 h 1132750"/>
              <a:gd name="connsiteX19" fmla="*/ 961021 w 1990686"/>
              <a:gd name="connsiteY19" fmla="*/ 377584 h 1132750"/>
              <a:gd name="connsiteX20" fmla="*/ 972461 w 1990686"/>
              <a:gd name="connsiteY20" fmla="*/ 434793 h 1132750"/>
              <a:gd name="connsiteX21" fmla="*/ 995343 w 1990686"/>
              <a:gd name="connsiteY21" fmla="*/ 526329 h 1132750"/>
              <a:gd name="connsiteX22" fmla="*/ 1018224 w 1990686"/>
              <a:gd name="connsiteY22" fmla="*/ 492003 h 1132750"/>
              <a:gd name="connsiteX23" fmla="*/ 1063987 w 1990686"/>
              <a:gd name="connsiteY23" fmla="*/ 400468 h 1132750"/>
              <a:gd name="connsiteX24" fmla="*/ 1109750 w 1990686"/>
              <a:gd name="connsiteY24" fmla="*/ 308932 h 1132750"/>
              <a:gd name="connsiteX25" fmla="*/ 1144072 w 1990686"/>
              <a:gd name="connsiteY25" fmla="*/ 286048 h 1132750"/>
              <a:gd name="connsiteX26" fmla="*/ 1178394 w 1990686"/>
              <a:gd name="connsiteY26" fmla="*/ 343258 h 1132750"/>
              <a:gd name="connsiteX27" fmla="*/ 1201276 w 1990686"/>
              <a:gd name="connsiteY27" fmla="*/ 434793 h 1132750"/>
              <a:gd name="connsiteX28" fmla="*/ 1212717 w 1990686"/>
              <a:gd name="connsiteY28" fmla="*/ 514887 h 1132750"/>
              <a:gd name="connsiteX29" fmla="*/ 1235598 w 1990686"/>
              <a:gd name="connsiteY29" fmla="*/ 755167 h 1132750"/>
              <a:gd name="connsiteX30" fmla="*/ 1247039 w 1990686"/>
              <a:gd name="connsiteY30" fmla="*/ 823819 h 1132750"/>
              <a:gd name="connsiteX31" fmla="*/ 1269920 w 1990686"/>
              <a:gd name="connsiteY31" fmla="*/ 903912 h 1132750"/>
              <a:gd name="connsiteX32" fmla="*/ 1304242 w 1990686"/>
              <a:gd name="connsiteY32" fmla="*/ 1018331 h 1132750"/>
              <a:gd name="connsiteX33" fmla="*/ 1315683 w 1990686"/>
              <a:gd name="connsiteY33" fmla="*/ 1052657 h 1132750"/>
              <a:gd name="connsiteX34" fmla="*/ 1338565 w 1990686"/>
              <a:gd name="connsiteY34" fmla="*/ 1075541 h 1132750"/>
              <a:gd name="connsiteX35" fmla="*/ 1452972 w 1990686"/>
              <a:gd name="connsiteY35" fmla="*/ 1064099 h 1132750"/>
              <a:gd name="connsiteX36" fmla="*/ 1830516 w 1990686"/>
              <a:gd name="connsiteY36" fmla="*/ 1075541 h 1132750"/>
              <a:gd name="connsiteX37" fmla="*/ 1990686 w 1990686"/>
              <a:gd name="connsiteY37" fmla="*/ 1075541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90686" h="1132750">
                <a:moveTo>
                  <a:pt x="0" y="1132750"/>
                </a:moveTo>
                <a:cubicBezTo>
                  <a:pt x="256285" y="1109451"/>
                  <a:pt x="3540" y="1130286"/>
                  <a:pt x="411866" y="1109867"/>
                </a:cubicBezTo>
                <a:cubicBezTo>
                  <a:pt x="469125" y="1107004"/>
                  <a:pt x="526273" y="1102239"/>
                  <a:pt x="583477" y="1098425"/>
                </a:cubicBezTo>
                <a:cubicBezTo>
                  <a:pt x="598731" y="1094611"/>
                  <a:pt x="616157" y="1095706"/>
                  <a:pt x="629240" y="1086983"/>
                </a:cubicBezTo>
                <a:cubicBezTo>
                  <a:pt x="640681" y="1079355"/>
                  <a:pt x="646537" y="1065223"/>
                  <a:pt x="652121" y="1052657"/>
                </a:cubicBezTo>
                <a:cubicBezTo>
                  <a:pt x="668040" y="1016835"/>
                  <a:pt x="676934" y="976279"/>
                  <a:pt x="686443" y="938238"/>
                </a:cubicBezTo>
                <a:cubicBezTo>
                  <a:pt x="694070" y="854331"/>
                  <a:pt x="700022" y="770254"/>
                  <a:pt x="709325" y="686516"/>
                </a:cubicBezTo>
                <a:cubicBezTo>
                  <a:pt x="717751" y="610669"/>
                  <a:pt x="720979" y="645775"/>
                  <a:pt x="743647" y="572096"/>
                </a:cubicBezTo>
                <a:cubicBezTo>
                  <a:pt x="752895" y="542036"/>
                  <a:pt x="757280" y="510621"/>
                  <a:pt x="766528" y="480561"/>
                </a:cubicBezTo>
                <a:cubicBezTo>
                  <a:pt x="772568" y="460930"/>
                  <a:pt x="784118" y="443196"/>
                  <a:pt x="789410" y="423351"/>
                </a:cubicBezTo>
                <a:cubicBezTo>
                  <a:pt x="799431" y="385769"/>
                  <a:pt x="802858" y="346666"/>
                  <a:pt x="812291" y="308932"/>
                </a:cubicBezTo>
                <a:cubicBezTo>
                  <a:pt x="816105" y="293676"/>
                  <a:pt x="820321" y="278516"/>
                  <a:pt x="823732" y="263165"/>
                </a:cubicBezTo>
                <a:cubicBezTo>
                  <a:pt x="827950" y="244180"/>
                  <a:pt x="830457" y="224822"/>
                  <a:pt x="835173" y="205955"/>
                </a:cubicBezTo>
                <a:cubicBezTo>
                  <a:pt x="838098" y="194254"/>
                  <a:pt x="843300" y="183226"/>
                  <a:pt x="846613" y="171629"/>
                </a:cubicBezTo>
                <a:cubicBezTo>
                  <a:pt x="850933" y="156509"/>
                  <a:pt x="853082" y="140780"/>
                  <a:pt x="858054" y="125862"/>
                </a:cubicBezTo>
                <a:cubicBezTo>
                  <a:pt x="864548" y="106377"/>
                  <a:pt x="873918" y="87954"/>
                  <a:pt x="880936" y="68652"/>
                </a:cubicBezTo>
                <a:cubicBezTo>
                  <a:pt x="889179" y="45982"/>
                  <a:pt x="903817" y="0"/>
                  <a:pt x="903817" y="0"/>
                </a:cubicBezTo>
                <a:cubicBezTo>
                  <a:pt x="929591" y="180435"/>
                  <a:pt x="900229" y="-39469"/>
                  <a:pt x="926698" y="251723"/>
                </a:cubicBezTo>
                <a:cubicBezTo>
                  <a:pt x="929139" y="278581"/>
                  <a:pt x="931044" y="305797"/>
                  <a:pt x="938139" y="331816"/>
                </a:cubicBezTo>
                <a:cubicBezTo>
                  <a:pt x="942627" y="348272"/>
                  <a:pt x="953394" y="362328"/>
                  <a:pt x="961021" y="377584"/>
                </a:cubicBezTo>
                <a:cubicBezTo>
                  <a:pt x="964834" y="396654"/>
                  <a:pt x="968089" y="415844"/>
                  <a:pt x="972461" y="434793"/>
                </a:cubicBezTo>
                <a:cubicBezTo>
                  <a:pt x="979532" y="465439"/>
                  <a:pt x="975697" y="501769"/>
                  <a:pt x="995343" y="526329"/>
                </a:cubicBezTo>
                <a:cubicBezTo>
                  <a:pt x="1003933" y="537067"/>
                  <a:pt x="1011640" y="504075"/>
                  <a:pt x="1018224" y="492003"/>
                </a:cubicBezTo>
                <a:cubicBezTo>
                  <a:pt x="1034557" y="462055"/>
                  <a:pt x="1053201" y="432830"/>
                  <a:pt x="1063987" y="400468"/>
                </a:cubicBezTo>
                <a:cubicBezTo>
                  <a:pt x="1076465" y="363030"/>
                  <a:pt x="1080277" y="343322"/>
                  <a:pt x="1109750" y="308932"/>
                </a:cubicBezTo>
                <a:cubicBezTo>
                  <a:pt x="1118698" y="298491"/>
                  <a:pt x="1132631" y="293676"/>
                  <a:pt x="1144072" y="286048"/>
                </a:cubicBezTo>
                <a:cubicBezTo>
                  <a:pt x="1155513" y="305118"/>
                  <a:pt x="1168449" y="323367"/>
                  <a:pt x="1178394" y="343258"/>
                </a:cubicBezTo>
                <a:cubicBezTo>
                  <a:pt x="1189446" y="365365"/>
                  <a:pt x="1198012" y="415209"/>
                  <a:pt x="1201276" y="434793"/>
                </a:cubicBezTo>
                <a:cubicBezTo>
                  <a:pt x="1205709" y="461395"/>
                  <a:pt x="1209844" y="488071"/>
                  <a:pt x="1212717" y="514887"/>
                </a:cubicBezTo>
                <a:cubicBezTo>
                  <a:pt x="1221287" y="594885"/>
                  <a:pt x="1222372" y="675806"/>
                  <a:pt x="1235598" y="755167"/>
                </a:cubicBezTo>
                <a:cubicBezTo>
                  <a:pt x="1239412" y="778051"/>
                  <a:pt x="1242490" y="801070"/>
                  <a:pt x="1247039" y="823819"/>
                </a:cubicBezTo>
                <a:cubicBezTo>
                  <a:pt x="1258958" y="883419"/>
                  <a:pt x="1255385" y="853032"/>
                  <a:pt x="1269920" y="903912"/>
                </a:cubicBezTo>
                <a:cubicBezTo>
                  <a:pt x="1304492" y="1024930"/>
                  <a:pt x="1249881" y="855231"/>
                  <a:pt x="1304242" y="1018331"/>
                </a:cubicBezTo>
                <a:cubicBezTo>
                  <a:pt x="1308056" y="1029773"/>
                  <a:pt x="1307155" y="1044128"/>
                  <a:pt x="1315683" y="1052657"/>
                </a:cubicBezTo>
                <a:lnTo>
                  <a:pt x="1338565" y="1075541"/>
                </a:lnTo>
                <a:cubicBezTo>
                  <a:pt x="1376701" y="1071727"/>
                  <a:pt x="1414646" y="1064099"/>
                  <a:pt x="1452972" y="1064099"/>
                </a:cubicBezTo>
                <a:cubicBezTo>
                  <a:pt x="1578878" y="1064099"/>
                  <a:pt x="1704639" y="1072862"/>
                  <a:pt x="1830516" y="1075541"/>
                </a:cubicBezTo>
                <a:cubicBezTo>
                  <a:pt x="1883894" y="1076677"/>
                  <a:pt x="1937296" y="1075541"/>
                  <a:pt x="1990686" y="1075541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4699217" y="2222370"/>
            <a:ext cx="3443659" cy="637488"/>
          </a:xfrm>
          <a:custGeom>
            <a:avLst/>
            <a:gdLst>
              <a:gd name="connsiteX0" fmla="*/ 0 w 3443659"/>
              <a:gd name="connsiteY0" fmla="*/ 812376 h 812376"/>
              <a:gd name="connsiteX1" fmla="*/ 228815 w 3443659"/>
              <a:gd name="connsiteY1" fmla="*/ 800934 h 812376"/>
              <a:gd name="connsiteX2" fmla="*/ 423307 w 3443659"/>
              <a:gd name="connsiteY2" fmla="*/ 778050 h 812376"/>
              <a:gd name="connsiteX3" fmla="*/ 457629 w 3443659"/>
              <a:gd name="connsiteY3" fmla="*/ 755166 h 812376"/>
              <a:gd name="connsiteX4" fmla="*/ 503392 w 3443659"/>
              <a:gd name="connsiteY4" fmla="*/ 732282 h 812376"/>
              <a:gd name="connsiteX5" fmla="*/ 560596 w 3443659"/>
              <a:gd name="connsiteY5" fmla="*/ 663631 h 812376"/>
              <a:gd name="connsiteX6" fmla="*/ 594918 w 3443659"/>
              <a:gd name="connsiteY6" fmla="*/ 640747 h 812376"/>
              <a:gd name="connsiteX7" fmla="*/ 617799 w 3443659"/>
              <a:gd name="connsiteY7" fmla="*/ 606421 h 812376"/>
              <a:gd name="connsiteX8" fmla="*/ 652122 w 3443659"/>
              <a:gd name="connsiteY8" fmla="*/ 572096 h 812376"/>
              <a:gd name="connsiteX9" fmla="*/ 686444 w 3443659"/>
              <a:gd name="connsiteY9" fmla="*/ 503444 h 812376"/>
              <a:gd name="connsiteX10" fmla="*/ 755088 w 3443659"/>
              <a:gd name="connsiteY10" fmla="*/ 480560 h 812376"/>
              <a:gd name="connsiteX11" fmla="*/ 789410 w 3443659"/>
              <a:gd name="connsiteY11" fmla="*/ 457676 h 812376"/>
              <a:gd name="connsiteX12" fmla="*/ 869495 w 3443659"/>
              <a:gd name="connsiteY12" fmla="*/ 434793 h 812376"/>
              <a:gd name="connsiteX13" fmla="*/ 972462 w 3443659"/>
              <a:gd name="connsiteY13" fmla="*/ 389025 h 812376"/>
              <a:gd name="connsiteX14" fmla="*/ 1006784 w 3443659"/>
              <a:gd name="connsiteY14" fmla="*/ 377583 h 812376"/>
              <a:gd name="connsiteX15" fmla="*/ 1155514 w 3443659"/>
              <a:gd name="connsiteY15" fmla="*/ 400467 h 812376"/>
              <a:gd name="connsiteX16" fmla="*/ 1224158 w 3443659"/>
              <a:gd name="connsiteY16" fmla="*/ 446235 h 812376"/>
              <a:gd name="connsiteX17" fmla="*/ 1269921 w 3443659"/>
              <a:gd name="connsiteY17" fmla="*/ 469118 h 812376"/>
              <a:gd name="connsiteX18" fmla="*/ 1304243 w 3443659"/>
              <a:gd name="connsiteY18" fmla="*/ 492002 h 812376"/>
              <a:gd name="connsiteX19" fmla="*/ 1338565 w 3443659"/>
              <a:gd name="connsiteY19" fmla="*/ 503444 h 812376"/>
              <a:gd name="connsiteX20" fmla="*/ 1487295 w 3443659"/>
              <a:gd name="connsiteY20" fmla="*/ 503444 h 812376"/>
              <a:gd name="connsiteX21" fmla="*/ 1521617 w 3443659"/>
              <a:gd name="connsiteY21" fmla="*/ 526328 h 812376"/>
              <a:gd name="connsiteX22" fmla="*/ 1578820 w 3443659"/>
              <a:gd name="connsiteY22" fmla="*/ 572096 h 812376"/>
              <a:gd name="connsiteX23" fmla="*/ 1601702 w 3443659"/>
              <a:gd name="connsiteY23" fmla="*/ 606421 h 812376"/>
              <a:gd name="connsiteX24" fmla="*/ 1670346 w 3443659"/>
              <a:gd name="connsiteY24" fmla="*/ 640747 h 812376"/>
              <a:gd name="connsiteX25" fmla="*/ 1704668 w 3443659"/>
              <a:gd name="connsiteY25" fmla="*/ 663631 h 812376"/>
              <a:gd name="connsiteX26" fmla="*/ 1784753 w 3443659"/>
              <a:gd name="connsiteY26" fmla="*/ 686515 h 812376"/>
              <a:gd name="connsiteX27" fmla="*/ 1899161 w 3443659"/>
              <a:gd name="connsiteY27" fmla="*/ 720841 h 812376"/>
              <a:gd name="connsiteX28" fmla="*/ 1967805 w 3443659"/>
              <a:gd name="connsiteY28" fmla="*/ 697957 h 812376"/>
              <a:gd name="connsiteX29" fmla="*/ 2025009 w 3443659"/>
              <a:gd name="connsiteY29" fmla="*/ 606421 h 812376"/>
              <a:gd name="connsiteX30" fmla="*/ 2047890 w 3443659"/>
              <a:gd name="connsiteY30" fmla="*/ 446235 h 812376"/>
              <a:gd name="connsiteX31" fmla="*/ 2082212 w 3443659"/>
              <a:gd name="connsiteY31" fmla="*/ 343257 h 812376"/>
              <a:gd name="connsiteX32" fmla="*/ 2116535 w 3443659"/>
              <a:gd name="connsiteY32" fmla="*/ 286048 h 812376"/>
              <a:gd name="connsiteX33" fmla="*/ 2139416 w 3443659"/>
              <a:gd name="connsiteY33" fmla="*/ 183070 h 812376"/>
              <a:gd name="connsiteX34" fmla="*/ 2150857 w 3443659"/>
              <a:gd name="connsiteY34" fmla="*/ 0 h 812376"/>
              <a:gd name="connsiteX35" fmla="*/ 2173738 w 3443659"/>
              <a:gd name="connsiteY35" fmla="*/ 45767 h 812376"/>
              <a:gd name="connsiteX36" fmla="*/ 2196620 w 3443659"/>
              <a:gd name="connsiteY36" fmla="*/ 160187 h 812376"/>
              <a:gd name="connsiteX37" fmla="*/ 2208060 w 3443659"/>
              <a:gd name="connsiteY37" fmla="*/ 194512 h 812376"/>
              <a:gd name="connsiteX38" fmla="*/ 2230942 w 3443659"/>
              <a:gd name="connsiteY38" fmla="*/ 354699 h 812376"/>
              <a:gd name="connsiteX39" fmla="*/ 2242382 w 3443659"/>
              <a:gd name="connsiteY39" fmla="*/ 492002 h 812376"/>
              <a:gd name="connsiteX40" fmla="*/ 2253823 w 3443659"/>
              <a:gd name="connsiteY40" fmla="*/ 526328 h 812376"/>
              <a:gd name="connsiteX41" fmla="*/ 2311027 w 3443659"/>
              <a:gd name="connsiteY41" fmla="*/ 583538 h 812376"/>
              <a:gd name="connsiteX42" fmla="*/ 2402553 w 3443659"/>
              <a:gd name="connsiteY42" fmla="*/ 606421 h 812376"/>
              <a:gd name="connsiteX43" fmla="*/ 2448316 w 3443659"/>
              <a:gd name="connsiteY43" fmla="*/ 640747 h 812376"/>
              <a:gd name="connsiteX44" fmla="*/ 2539841 w 3443659"/>
              <a:gd name="connsiteY44" fmla="*/ 652189 h 812376"/>
              <a:gd name="connsiteX45" fmla="*/ 3066115 w 3443659"/>
              <a:gd name="connsiteY45" fmla="*/ 675073 h 812376"/>
              <a:gd name="connsiteX46" fmla="*/ 3123318 w 3443659"/>
              <a:gd name="connsiteY46" fmla="*/ 686515 h 812376"/>
              <a:gd name="connsiteX47" fmla="*/ 3443659 w 3443659"/>
              <a:gd name="connsiteY47" fmla="*/ 697957 h 81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43659" h="812376">
                <a:moveTo>
                  <a:pt x="0" y="812376"/>
                </a:moveTo>
                <a:lnTo>
                  <a:pt x="228815" y="800934"/>
                </a:lnTo>
                <a:cubicBezTo>
                  <a:pt x="253402" y="799488"/>
                  <a:pt x="371464" y="803975"/>
                  <a:pt x="423307" y="778050"/>
                </a:cubicBezTo>
                <a:cubicBezTo>
                  <a:pt x="435606" y="771900"/>
                  <a:pt x="445691" y="761989"/>
                  <a:pt x="457629" y="755166"/>
                </a:cubicBezTo>
                <a:cubicBezTo>
                  <a:pt x="472437" y="746704"/>
                  <a:pt x="489514" y="742196"/>
                  <a:pt x="503392" y="732282"/>
                </a:cubicBezTo>
                <a:cubicBezTo>
                  <a:pt x="568986" y="685424"/>
                  <a:pt x="510425" y="713807"/>
                  <a:pt x="560596" y="663631"/>
                </a:cubicBezTo>
                <a:cubicBezTo>
                  <a:pt x="570319" y="653907"/>
                  <a:pt x="583477" y="648375"/>
                  <a:pt x="594918" y="640747"/>
                </a:cubicBezTo>
                <a:cubicBezTo>
                  <a:pt x="602545" y="629305"/>
                  <a:pt x="608996" y="616985"/>
                  <a:pt x="617799" y="606421"/>
                </a:cubicBezTo>
                <a:cubicBezTo>
                  <a:pt x="628157" y="593990"/>
                  <a:pt x="644095" y="586145"/>
                  <a:pt x="652122" y="572096"/>
                </a:cubicBezTo>
                <a:cubicBezTo>
                  <a:pt x="671656" y="537908"/>
                  <a:pt x="648685" y="522326"/>
                  <a:pt x="686444" y="503444"/>
                </a:cubicBezTo>
                <a:cubicBezTo>
                  <a:pt x="708017" y="492657"/>
                  <a:pt x="735020" y="493940"/>
                  <a:pt x="755088" y="480560"/>
                </a:cubicBezTo>
                <a:cubicBezTo>
                  <a:pt x="766529" y="472932"/>
                  <a:pt x="777111" y="463826"/>
                  <a:pt x="789410" y="457676"/>
                </a:cubicBezTo>
                <a:cubicBezTo>
                  <a:pt x="805817" y="449472"/>
                  <a:pt x="854841" y="438457"/>
                  <a:pt x="869495" y="434793"/>
                </a:cubicBezTo>
                <a:cubicBezTo>
                  <a:pt x="923886" y="398529"/>
                  <a:pt x="890773" y="416258"/>
                  <a:pt x="972462" y="389025"/>
                </a:cubicBezTo>
                <a:lnTo>
                  <a:pt x="1006784" y="377583"/>
                </a:lnTo>
                <a:cubicBezTo>
                  <a:pt x="1023616" y="379266"/>
                  <a:pt x="1119312" y="380353"/>
                  <a:pt x="1155514" y="400467"/>
                </a:cubicBezTo>
                <a:cubicBezTo>
                  <a:pt x="1179554" y="413824"/>
                  <a:pt x="1199561" y="433936"/>
                  <a:pt x="1224158" y="446235"/>
                </a:cubicBezTo>
                <a:cubicBezTo>
                  <a:pt x="1239412" y="453863"/>
                  <a:pt x="1255113" y="460656"/>
                  <a:pt x="1269921" y="469118"/>
                </a:cubicBezTo>
                <a:cubicBezTo>
                  <a:pt x="1281859" y="475941"/>
                  <a:pt x="1291944" y="485852"/>
                  <a:pt x="1304243" y="492002"/>
                </a:cubicBezTo>
                <a:cubicBezTo>
                  <a:pt x="1315029" y="497396"/>
                  <a:pt x="1327124" y="499630"/>
                  <a:pt x="1338565" y="503444"/>
                </a:cubicBezTo>
                <a:cubicBezTo>
                  <a:pt x="1401046" y="495633"/>
                  <a:pt x="1430516" y="482149"/>
                  <a:pt x="1487295" y="503444"/>
                </a:cubicBezTo>
                <a:cubicBezTo>
                  <a:pt x="1500170" y="508273"/>
                  <a:pt x="1510176" y="518700"/>
                  <a:pt x="1521617" y="526328"/>
                </a:cubicBezTo>
                <a:cubicBezTo>
                  <a:pt x="1587189" y="624699"/>
                  <a:pt x="1499879" y="508938"/>
                  <a:pt x="1578820" y="572096"/>
                </a:cubicBezTo>
                <a:cubicBezTo>
                  <a:pt x="1589557" y="580687"/>
                  <a:pt x="1591979" y="596697"/>
                  <a:pt x="1601702" y="606421"/>
                </a:cubicBezTo>
                <a:cubicBezTo>
                  <a:pt x="1634492" y="639214"/>
                  <a:pt x="1633123" y="622133"/>
                  <a:pt x="1670346" y="640747"/>
                </a:cubicBezTo>
                <a:cubicBezTo>
                  <a:pt x="1682645" y="646897"/>
                  <a:pt x="1692369" y="657481"/>
                  <a:pt x="1704668" y="663631"/>
                </a:cubicBezTo>
                <a:cubicBezTo>
                  <a:pt x="1723890" y="673243"/>
                  <a:pt x="1766427" y="681017"/>
                  <a:pt x="1784753" y="686515"/>
                </a:cubicBezTo>
                <a:cubicBezTo>
                  <a:pt x="1924015" y="728298"/>
                  <a:pt x="1793687" y="694470"/>
                  <a:pt x="1899161" y="720841"/>
                </a:cubicBezTo>
                <a:cubicBezTo>
                  <a:pt x="1922042" y="713213"/>
                  <a:pt x="1946232" y="708744"/>
                  <a:pt x="1967805" y="697957"/>
                </a:cubicBezTo>
                <a:cubicBezTo>
                  <a:pt x="1995121" y="684298"/>
                  <a:pt x="2018254" y="619933"/>
                  <a:pt x="2025009" y="606421"/>
                </a:cubicBezTo>
                <a:cubicBezTo>
                  <a:pt x="2027753" y="584463"/>
                  <a:pt x="2040126" y="475355"/>
                  <a:pt x="2047890" y="446235"/>
                </a:cubicBezTo>
                <a:cubicBezTo>
                  <a:pt x="2057212" y="411274"/>
                  <a:pt x="2063597" y="374284"/>
                  <a:pt x="2082212" y="343257"/>
                </a:cubicBezTo>
                <a:lnTo>
                  <a:pt x="2116535" y="286048"/>
                </a:lnTo>
                <a:cubicBezTo>
                  <a:pt x="2122753" y="261173"/>
                  <a:pt x="2137182" y="206528"/>
                  <a:pt x="2139416" y="183070"/>
                </a:cubicBezTo>
                <a:cubicBezTo>
                  <a:pt x="2145212" y="122203"/>
                  <a:pt x="2147043" y="61023"/>
                  <a:pt x="2150857" y="0"/>
                </a:cubicBezTo>
                <a:cubicBezTo>
                  <a:pt x="2158484" y="15256"/>
                  <a:pt x="2169053" y="29367"/>
                  <a:pt x="2173738" y="45767"/>
                </a:cubicBezTo>
                <a:cubicBezTo>
                  <a:pt x="2184422" y="83166"/>
                  <a:pt x="2184322" y="123287"/>
                  <a:pt x="2196620" y="160187"/>
                </a:cubicBezTo>
                <a:lnTo>
                  <a:pt x="2208060" y="194512"/>
                </a:lnTo>
                <a:cubicBezTo>
                  <a:pt x="2215687" y="247908"/>
                  <a:pt x="2224760" y="301117"/>
                  <a:pt x="2230942" y="354699"/>
                </a:cubicBezTo>
                <a:cubicBezTo>
                  <a:pt x="2236206" y="400323"/>
                  <a:pt x="2236313" y="446479"/>
                  <a:pt x="2242382" y="492002"/>
                </a:cubicBezTo>
                <a:cubicBezTo>
                  <a:pt x="2243976" y="503957"/>
                  <a:pt x="2246587" y="516679"/>
                  <a:pt x="2253823" y="526328"/>
                </a:cubicBezTo>
                <a:cubicBezTo>
                  <a:pt x="2270003" y="547903"/>
                  <a:pt x="2285443" y="575010"/>
                  <a:pt x="2311027" y="583538"/>
                </a:cubicBezTo>
                <a:cubicBezTo>
                  <a:pt x="2363797" y="601128"/>
                  <a:pt x="2333524" y="592614"/>
                  <a:pt x="2402553" y="606421"/>
                </a:cubicBezTo>
                <a:cubicBezTo>
                  <a:pt x="2417807" y="617863"/>
                  <a:pt x="2430226" y="634716"/>
                  <a:pt x="2448316" y="640747"/>
                </a:cubicBezTo>
                <a:cubicBezTo>
                  <a:pt x="2477484" y="650471"/>
                  <a:pt x="2509365" y="648125"/>
                  <a:pt x="2539841" y="652189"/>
                </a:cubicBezTo>
                <a:cubicBezTo>
                  <a:pt x="2787315" y="685189"/>
                  <a:pt x="2482039" y="660095"/>
                  <a:pt x="3066115" y="675073"/>
                </a:cubicBezTo>
                <a:cubicBezTo>
                  <a:pt x="3085183" y="678887"/>
                  <a:pt x="3103953" y="684754"/>
                  <a:pt x="3123318" y="686515"/>
                </a:cubicBezTo>
                <a:cubicBezTo>
                  <a:pt x="3276263" y="700421"/>
                  <a:pt x="3306756" y="697957"/>
                  <a:pt x="3443659" y="697957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84661" y="3253748"/>
            <a:ext cx="1933482" cy="320374"/>
          </a:xfrm>
          <a:custGeom>
            <a:avLst/>
            <a:gdLst>
              <a:gd name="connsiteX0" fmla="*/ 0 w 1933482"/>
              <a:gd name="connsiteY0" fmla="*/ 320374 h 320374"/>
              <a:gd name="connsiteX1" fmla="*/ 755088 w 1933482"/>
              <a:gd name="connsiteY1" fmla="*/ 297490 h 320374"/>
              <a:gd name="connsiteX2" fmla="*/ 1018224 w 1933482"/>
              <a:gd name="connsiteY2" fmla="*/ 286048 h 320374"/>
              <a:gd name="connsiteX3" fmla="*/ 1086869 w 1933482"/>
              <a:gd name="connsiteY3" fmla="*/ 251722 h 320374"/>
              <a:gd name="connsiteX4" fmla="*/ 1109750 w 1933482"/>
              <a:gd name="connsiteY4" fmla="*/ 217397 h 320374"/>
              <a:gd name="connsiteX5" fmla="*/ 1132632 w 1933482"/>
              <a:gd name="connsiteY5" fmla="*/ 194513 h 320374"/>
              <a:gd name="connsiteX6" fmla="*/ 1144072 w 1933482"/>
              <a:gd name="connsiteY6" fmla="*/ 160187 h 320374"/>
              <a:gd name="connsiteX7" fmla="*/ 1189835 w 1933482"/>
              <a:gd name="connsiteY7" fmla="*/ 125861 h 320374"/>
              <a:gd name="connsiteX8" fmla="*/ 1212717 w 1933482"/>
              <a:gd name="connsiteY8" fmla="*/ 91535 h 320374"/>
              <a:gd name="connsiteX9" fmla="*/ 1247039 w 1933482"/>
              <a:gd name="connsiteY9" fmla="*/ 11442 h 320374"/>
              <a:gd name="connsiteX10" fmla="*/ 1281361 w 1933482"/>
              <a:gd name="connsiteY10" fmla="*/ 0 h 320374"/>
              <a:gd name="connsiteX11" fmla="*/ 1304243 w 1933482"/>
              <a:gd name="connsiteY11" fmla="*/ 22884 h 320374"/>
              <a:gd name="connsiteX12" fmla="*/ 1327124 w 1933482"/>
              <a:gd name="connsiteY12" fmla="*/ 57210 h 320374"/>
              <a:gd name="connsiteX13" fmla="*/ 1361446 w 1933482"/>
              <a:gd name="connsiteY13" fmla="*/ 80093 h 320374"/>
              <a:gd name="connsiteX14" fmla="*/ 1372887 w 1933482"/>
              <a:gd name="connsiteY14" fmla="*/ 114419 h 320374"/>
              <a:gd name="connsiteX15" fmla="*/ 1430091 w 1933482"/>
              <a:gd name="connsiteY15" fmla="*/ 171629 h 320374"/>
              <a:gd name="connsiteX16" fmla="*/ 1452972 w 1933482"/>
              <a:gd name="connsiteY16" fmla="*/ 217397 h 320374"/>
              <a:gd name="connsiteX17" fmla="*/ 1487294 w 1933482"/>
              <a:gd name="connsiteY17" fmla="*/ 228838 h 320374"/>
              <a:gd name="connsiteX18" fmla="*/ 1555938 w 1933482"/>
              <a:gd name="connsiteY18" fmla="*/ 240280 h 320374"/>
              <a:gd name="connsiteX19" fmla="*/ 1933482 w 1933482"/>
              <a:gd name="connsiteY19" fmla="*/ 240280 h 3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33482" h="320374">
                <a:moveTo>
                  <a:pt x="0" y="320374"/>
                </a:moveTo>
                <a:cubicBezTo>
                  <a:pt x="287867" y="262794"/>
                  <a:pt x="7567" y="315290"/>
                  <a:pt x="755088" y="297490"/>
                </a:cubicBezTo>
                <a:cubicBezTo>
                  <a:pt x="842858" y="295400"/>
                  <a:pt x="930512" y="289862"/>
                  <a:pt x="1018224" y="286048"/>
                </a:cubicBezTo>
                <a:cubicBezTo>
                  <a:pt x="1046141" y="276742"/>
                  <a:pt x="1064690" y="273903"/>
                  <a:pt x="1086869" y="251722"/>
                </a:cubicBezTo>
                <a:cubicBezTo>
                  <a:pt x="1096592" y="241998"/>
                  <a:pt x="1101160" y="228135"/>
                  <a:pt x="1109750" y="217397"/>
                </a:cubicBezTo>
                <a:cubicBezTo>
                  <a:pt x="1116488" y="208973"/>
                  <a:pt x="1125005" y="202141"/>
                  <a:pt x="1132632" y="194513"/>
                </a:cubicBezTo>
                <a:cubicBezTo>
                  <a:pt x="1136445" y="183071"/>
                  <a:pt x="1136351" y="169453"/>
                  <a:pt x="1144072" y="160187"/>
                </a:cubicBezTo>
                <a:cubicBezTo>
                  <a:pt x="1156279" y="145537"/>
                  <a:pt x="1176352" y="139345"/>
                  <a:pt x="1189835" y="125861"/>
                </a:cubicBezTo>
                <a:cubicBezTo>
                  <a:pt x="1199558" y="116137"/>
                  <a:pt x="1205090" y="102977"/>
                  <a:pt x="1212717" y="91535"/>
                </a:cubicBezTo>
                <a:cubicBezTo>
                  <a:pt x="1219587" y="64052"/>
                  <a:pt x="1222348" y="31197"/>
                  <a:pt x="1247039" y="11442"/>
                </a:cubicBezTo>
                <a:cubicBezTo>
                  <a:pt x="1256456" y="3908"/>
                  <a:pt x="1269920" y="3814"/>
                  <a:pt x="1281361" y="0"/>
                </a:cubicBezTo>
                <a:cubicBezTo>
                  <a:pt x="1288988" y="7628"/>
                  <a:pt x="1297505" y="14460"/>
                  <a:pt x="1304243" y="22884"/>
                </a:cubicBezTo>
                <a:cubicBezTo>
                  <a:pt x="1312833" y="33622"/>
                  <a:pt x="1317401" y="47486"/>
                  <a:pt x="1327124" y="57210"/>
                </a:cubicBezTo>
                <a:cubicBezTo>
                  <a:pt x="1336846" y="66933"/>
                  <a:pt x="1350005" y="72465"/>
                  <a:pt x="1361446" y="80093"/>
                </a:cubicBezTo>
                <a:cubicBezTo>
                  <a:pt x="1365260" y="91535"/>
                  <a:pt x="1365651" y="104770"/>
                  <a:pt x="1372887" y="114419"/>
                </a:cubicBezTo>
                <a:cubicBezTo>
                  <a:pt x="1389067" y="135994"/>
                  <a:pt x="1430091" y="171629"/>
                  <a:pt x="1430091" y="171629"/>
                </a:cubicBezTo>
                <a:cubicBezTo>
                  <a:pt x="1437718" y="186885"/>
                  <a:pt x="1440912" y="205336"/>
                  <a:pt x="1452972" y="217397"/>
                </a:cubicBezTo>
                <a:cubicBezTo>
                  <a:pt x="1461499" y="225925"/>
                  <a:pt x="1475522" y="226222"/>
                  <a:pt x="1487294" y="228838"/>
                </a:cubicBezTo>
                <a:cubicBezTo>
                  <a:pt x="1509939" y="233870"/>
                  <a:pt x="1532749" y="239685"/>
                  <a:pt x="1555938" y="240280"/>
                </a:cubicBezTo>
                <a:cubicBezTo>
                  <a:pt x="1681745" y="243506"/>
                  <a:pt x="1807634" y="240280"/>
                  <a:pt x="1933482" y="240280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709328" y="2997757"/>
            <a:ext cx="1990686" cy="495073"/>
          </a:xfrm>
          <a:custGeom>
            <a:avLst/>
            <a:gdLst>
              <a:gd name="connsiteX0" fmla="*/ 0 w 1990686"/>
              <a:gd name="connsiteY0" fmla="*/ 1132750 h 1132750"/>
              <a:gd name="connsiteX1" fmla="*/ 411866 w 1990686"/>
              <a:gd name="connsiteY1" fmla="*/ 1109867 h 1132750"/>
              <a:gd name="connsiteX2" fmla="*/ 583477 w 1990686"/>
              <a:gd name="connsiteY2" fmla="*/ 1098425 h 1132750"/>
              <a:gd name="connsiteX3" fmla="*/ 629240 w 1990686"/>
              <a:gd name="connsiteY3" fmla="*/ 1086983 h 1132750"/>
              <a:gd name="connsiteX4" fmla="*/ 652121 w 1990686"/>
              <a:gd name="connsiteY4" fmla="*/ 1052657 h 1132750"/>
              <a:gd name="connsiteX5" fmla="*/ 686443 w 1990686"/>
              <a:gd name="connsiteY5" fmla="*/ 938238 h 1132750"/>
              <a:gd name="connsiteX6" fmla="*/ 709325 w 1990686"/>
              <a:gd name="connsiteY6" fmla="*/ 686516 h 1132750"/>
              <a:gd name="connsiteX7" fmla="*/ 743647 w 1990686"/>
              <a:gd name="connsiteY7" fmla="*/ 572096 h 1132750"/>
              <a:gd name="connsiteX8" fmla="*/ 766528 w 1990686"/>
              <a:gd name="connsiteY8" fmla="*/ 480561 h 1132750"/>
              <a:gd name="connsiteX9" fmla="*/ 789410 w 1990686"/>
              <a:gd name="connsiteY9" fmla="*/ 423351 h 1132750"/>
              <a:gd name="connsiteX10" fmla="*/ 812291 w 1990686"/>
              <a:gd name="connsiteY10" fmla="*/ 308932 h 1132750"/>
              <a:gd name="connsiteX11" fmla="*/ 823732 w 1990686"/>
              <a:gd name="connsiteY11" fmla="*/ 263165 h 1132750"/>
              <a:gd name="connsiteX12" fmla="*/ 835173 w 1990686"/>
              <a:gd name="connsiteY12" fmla="*/ 205955 h 1132750"/>
              <a:gd name="connsiteX13" fmla="*/ 846613 w 1990686"/>
              <a:gd name="connsiteY13" fmla="*/ 171629 h 1132750"/>
              <a:gd name="connsiteX14" fmla="*/ 858054 w 1990686"/>
              <a:gd name="connsiteY14" fmla="*/ 125862 h 1132750"/>
              <a:gd name="connsiteX15" fmla="*/ 880936 w 1990686"/>
              <a:gd name="connsiteY15" fmla="*/ 68652 h 1132750"/>
              <a:gd name="connsiteX16" fmla="*/ 903817 w 1990686"/>
              <a:gd name="connsiteY16" fmla="*/ 0 h 1132750"/>
              <a:gd name="connsiteX17" fmla="*/ 926698 w 1990686"/>
              <a:gd name="connsiteY17" fmla="*/ 251723 h 1132750"/>
              <a:gd name="connsiteX18" fmla="*/ 938139 w 1990686"/>
              <a:gd name="connsiteY18" fmla="*/ 331816 h 1132750"/>
              <a:gd name="connsiteX19" fmla="*/ 961021 w 1990686"/>
              <a:gd name="connsiteY19" fmla="*/ 377584 h 1132750"/>
              <a:gd name="connsiteX20" fmla="*/ 972461 w 1990686"/>
              <a:gd name="connsiteY20" fmla="*/ 434793 h 1132750"/>
              <a:gd name="connsiteX21" fmla="*/ 995343 w 1990686"/>
              <a:gd name="connsiteY21" fmla="*/ 526329 h 1132750"/>
              <a:gd name="connsiteX22" fmla="*/ 1018224 w 1990686"/>
              <a:gd name="connsiteY22" fmla="*/ 492003 h 1132750"/>
              <a:gd name="connsiteX23" fmla="*/ 1063987 w 1990686"/>
              <a:gd name="connsiteY23" fmla="*/ 400468 h 1132750"/>
              <a:gd name="connsiteX24" fmla="*/ 1109750 w 1990686"/>
              <a:gd name="connsiteY24" fmla="*/ 308932 h 1132750"/>
              <a:gd name="connsiteX25" fmla="*/ 1144072 w 1990686"/>
              <a:gd name="connsiteY25" fmla="*/ 286048 h 1132750"/>
              <a:gd name="connsiteX26" fmla="*/ 1178394 w 1990686"/>
              <a:gd name="connsiteY26" fmla="*/ 343258 h 1132750"/>
              <a:gd name="connsiteX27" fmla="*/ 1201276 w 1990686"/>
              <a:gd name="connsiteY27" fmla="*/ 434793 h 1132750"/>
              <a:gd name="connsiteX28" fmla="*/ 1212717 w 1990686"/>
              <a:gd name="connsiteY28" fmla="*/ 514887 h 1132750"/>
              <a:gd name="connsiteX29" fmla="*/ 1235598 w 1990686"/>
              <a:gd name="connsiteY29" fmla="*/ 755167 h 1132750"/>
              <a:gd name="connsiteX30" fmla="*/ 1247039 w 1990686"/>
              <a:gd name="connsiteY30" fmla="*/ 823819 h 1132750"/>
              <a:gd name="connsiteX31" fmla="*/ 1269920 w 1990686"/>
              <a:gd name="connsiteY31" fmla="*/ 903912 h 1132750"/>
              <a:gd name="connsiteX32" fmla="*/ 1304242 w 1990686"/>
              <a:gd name="connsiteY32" fmla="*/ 1018331 h 1132750"/>
              <a:gd name="connsiteX33" fmla="*/ 1315683 w 1990686"/>
              <a:gd name="connsiteY33" fmla="*/ 1052657 h 1132750"/>
              <a:gd name="connsiteX34" fmla="*/ 1338565 w 1990686"/>
              <a:gd name="connsiteY34" fmla="*/ 1075541 h 1132750"/>
              <a:gd name="connsiteX35" fmla="*/ 1452972 w 1990686"/>
              <a:gd name="connsiteY35" fmla="*/ 1064099 h 1132750"/>
              <a:gd name="connsiteX36" fmla="*/ 1830516 w 1990686"/>
              <a:gd name="connsiteY36" fmla="*/ 1075541 h 1132750"/>
              <a:gd name="connsiteX37" fmla="*/ 1990686 w 1990686"/>
              <a:gd name="connsiteY37" fmla="*/ 1075541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90686" h="1132750">
                <a:moveTo>
                  <a:pt x="0" y="1132750"/>
                </a:moveTo>
                <a:cubicBezTo>
                  <a:pt x="256285" y="1109451"/>
                  <a:pt x="3540" y="1130286"/>
                  <a:pt x="411866" y="1109867"/>
                </a:cubicBezTo>
                <a:cubicBezTo>
                  <a:pt x="469125" y="1107004"/>
                  <a:pt x="526273" y="1102239"/>
                  <a:pt x="583477" y="1098425"/>
                </a:cubicBezTo>
                <a:cubicBezTo>
                  <a:pt x="598731" y="1094611"/>
                  <a:pt x="616157" y="1095706"/>
                  <a:pt x="629240" y="1086983"/>
                </a:cubicBezTo>
                <a:cubicBezTo>
                  <a:pt x="640681" y="1079355"/>
                  <a:pt x="646537" y="1065223"/>
                  <a:pt x="652121" y="1052657"/>
                </a:cubicBezTo>
                <a:cubicBezTo>
                  <a:pt x="668040" y="1016835"/>
                  <a:pt x="676934" y="976279"/>
                  <a:pt x="686443" y="938238"/>
                </a:cubicBezTo>
                <a:cubicBezTo>
                  <a:pt x="694070" y="854331"/>
                  <a:pt x="700022" y="770254"/>
                  <a:pt x="709325" y="686516"/>
                </a:cubicBezTo>
                <a:cubicBezTo>
                  <a:pt x="717751" y="610669"/>
                  <a:pt x="720979" y="645775"/>
                  <a:pt x="743647" y="572096"/>
                </a:cubicBezTo>
                <a:cubicBezTo>
                  <a:pt x="752895" y="542036"/>
                  <a:pt x="757280" y="510621"/>
                  <a:pt x="766528" y="480561"/>
                </a:cubicBezTo>
                <a:cubicBezTo>
                  <a:pt x="772568" y="460930"/>
                  <a:pt x="784118" y="443196"/>
                  <a:pt x="789410" y="423351"/>
                </a:cubicBezTo>
                <a:cubicBezTo>
                  <a:pt x="799431" y="385769"/>
                  <a:pt x="802858" y="346666"/>
                  <a:pt x="812291" y="308932"/>
                </a:cubicBezTo>
                <a:cubicBezTo>
                  <a:pt x="816105" y="293676"/>
                  <a:pt x="820321" y="278516"/>
                  <a:pt x="823732" y="263165"/>
                </a:cubicBezTo>
                <a:cubicBezTo>
                  <a:pt x="827950" y="244180"/>
                  <a:pt x="830457" y="224822"/>
                  <a:pt x="835173" y="205955"/>
                </a:cubicBezTo>
                <a:cubicBezTo>
                  <a:pt x="838098" y="194254"/>
                  <a:pt x="843300" y="183226"/>
                  <a:pt x="846613" y="171629"/>
                </a:cubicBezTo>
                <a:cubicBezTo>
                  <a:pt x="850933" y="156509"/>
                  <a:pt x="853082" y="140780"/>
                  <a:pt x="858054" y="125862"/>
                </a:cubicBezTo>
                <a:cubicBezTo>
                  <a:pt x="864548" y="106377"/>
                  <a:pt x="873918" y="87954"/>
                  <a:pt x="880936" y="68652"/>
                </a:cubicBezTo>
                <a:cubicBezTo>
                  <a:pt x="889179" y="45982"/>
                  <a:pt x="903817" y="0"/>
                  <a:pt x="903817" y="0"/>
                </a:cubicBezTo>
                <a:cubicBezTo>
                  <a:pt x="929591" y="180435"/>
                  <a:pt x="900229" y="-39469"/>
                  <a:pt x="926698" y="251723"/>
                </a:cubicBezTo>
                <a:cubicBezTo>
                  <a:pt x="929139" y="278581"/>
                  <a:pt x="931044" y="305797"/>
                  <a:pt x="938139" y="331816"/>
                </a:cubicBezTo>
                <a:cubicBezTo>
                  <a:pt x="942627" y="348272"/>
                  <a:pt x="953394" y="362328"/>
                  <a:pt x="961021" y="377584"/>
                </a:cubicBezTo>
                <a:cubicBezTo>
                  <a:pt x="964834" y="396654"/>
                  <a:pt x="968089" y="415844"/>
                  <a:pt x="972461" y="434793"/>
                </a:cubicBezTo>
                <a:cubicBezTo>
                  <a:pt x="979532" y="465439"/>
                  <a:pt x="975697" y="501769"/>
                  <a:pt x="995343" y="526329"/>
                </a:cubicBezTo>
                <a:cubicBezTo>
                  <a:pt x="1003933" y="537067"/>
                  <a:pt x="1011640" y="504075"/>
                  <a:pt x="1018224" y="492003"/>
                </a:cubicBezTo>
                <a:cubicBezTo>
                  <a:pt x="1034557" y="462055"/>
                  <a:pt x="1053201" y="432830"/>
                  <a:pt x="1063987" y="400468"/>
                </a:cubicBezTo>
                <a:cubicBezTo>
                  <a:pt x="1076465" y="363030"/>
                  <a:pt x="1080277" y="343322"/>
                  <a:pt x="1109750" y="308932"/>
                </a:cubicBezTo>
                <a:cubicBezTo>
                  <a:pt x="1118698" y="298491"/>
                  <a:pt x="1132631" y="293676"/>
                  <a:pt x="1144072" y="286048"/>
                </a:cubicBezTo>
                <a:cubicBezTo>
                  <a:pt x="1155513" y="305118"/>
                  <a:pt x="1168449" y="323367"/>
                  <a:pt x="1178394" y="343258"/>
                </a:cubicBezTo>
                <a:cubicBezTo>
                  <a:pt x="1189446" y="365365"/>
                  <a:pt x="1198012" y="415209"/>
                  <a:pt x="1201276" y="434793"/>
                </a:cubicBezTo>
                <a:cubicBezTo>
                  <a:pt x="1205709" y="461395"/>
                  <a:pt x="1209844" y="488071"/>
                  <a:pt x="1212717" y="514887"/>
                </a:cubicBezTo>
                <a:cubicBezTo>
                  <a:pt x="1221287" y="594885"/>
                  <a:pt x="1222372" y="675806"/>
                  <a:pt x="1235598" y="755167"/>
                </a:cubicBezTo>
                <a:cubicBezTo>
                  <a:pt x="1239412" y="778051"/>
                  <a:pt x="1242490" y="801070"/>
                  <a:pt x="1247039" y="823819"/>
                </a:cubicBezTo>
                <a:cubicBezTo>
                  <a:pt x="1258958" y="883419"/>
                  <a:pt x="1255385" y="853032"/>
                  <a:pt x="1269920" y="903912"/>
                </a:cubicBezTo>
                <a:cubicBezTo>
                  <a:pt x="1304492" y="1024930"/>
                  <a:pt x="1249881" y="855231"/>
                  <a:pt x="1304242" y="1018331"/>
                </a:cubicBezTo>
                <a:cubicBezTo>
                  <a:pt x="1308056" y="1029773"/>
                  <a:pt x="1307155" y="1044128"/>
                  <a:pt x="1315683" y="1052657"/>
                </a:cubicBezTo>
                <a:lnTo>
                  <a:pt x="1338565" y="1075541"/>
                </a:lnTo>
                <a:cubicBezTo>
                  <a:pt x="1376701" y="1071727"/>
                  <a:pt x="1414646" y="1064099"/>
                  <a:pt x="1452972" y="1064099"/>
                </a:cubicBezTo>
                <a:cubicBezTo>
                  <a:pt x="1578878" y="1064099"/>
                  <a:pt x="1704639" y="1072862"/>
                  <a:pt x="1830516" y="1075541"/>
                </a:cubicBezTo>
                <a:cubicBezTo>
                  <a:pt x="1883894" y="1076677"/>
                  <a:pt x="1937296" y="1075541"/>
                  <a:pt x="1990686" y="1075541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4690402" y="2833616"/>
            <a:ext cx="3443659" cy="637488"/>
          </a:xfrm>
          <a:custGeom>
            <a:avLst/>
            <a:gdLst>
              <a:gd name="connsiteX0" fmla="*/ 0 w 3443659"/>
              <a:gd name="connsiteY0" fmla="*/ 812376 h 812376"/>
              <a:gd name="connsiteX1" fmla="*/ 228815 w 3443659"/>
              <a:gd name="connsiteY1" fmla="*/ 800934 h 812376"/>
              <a:gd name="connsiteX2" fmla="*/ 423307 w 3443659"/>
              <a:gd name="connsiteY2" fmla="*/ 778050 h 812376"/>
              <a:gd name="connsiteX3" fmla="*/ 457629 w 3443659"/>
              <a:gd name="connsiteY3" fmla="*/ 755166 h 812376"/>
              <a:gd name="connsiteX4" fmla="*/ 503392 w 3443659"/>
              <a:gd name="connsiteY4" fmla="*/ 732282 h 812376"/>
              <a:gd name="connsiteX5" fmla="*/ 560596 w 3443659"/>
              <a:gd name="connsiteY5" fmla="*/ 663631 h 812376"/>
              <a:gd name="connsiteX6" fmla="*/ 594918 w 3443659"/>
              <a:gd name="connsiteY6" fmla="*/ 640747 h 812376"/>
              <a:gd name="connsiteX7" fmla="*/ 617799 w 3443659"/>
              <a:gd name="connsiteY7" fmla="*/ 606421 h 812376"/>
              <a:gd name="connsiteX8" fmla="*/ 652122 w 3443659"/>
              <a:gd name="connsiteY8" fmla="*/ 572096 h 812376"/>
              <a:gd name="connsiteX9" fmla="*/ 686444 w 3443659"/>
              <a:gd name="connsiteY9" fmla="*/ 503444 h 812376"/>
              <a:gd name="connsiteX10" fmla="*/ 755088 w 3443659"/>
              <a:gd name="connsiteY10" fmla="*/ 480560 h 812376"/>
              <a:gd name="connsiteX11" fmla="*/ 789410 w 3443659"/>
              <a:gd name="connsiteY11" fmla="*/ 457676 h 812376"/>
              <a:gd name="connsiteX12" fmla="*/ 869495 w 3443659"/>
              <a:gd name="connsiteY12" fmla="*/ 434793 h 812376"/>
              <a:gd name="connsiteX13" fmla="*/ 972462 w 3443659"/>
              <a:gd name="connsiteY13" fmla="*/ 389025 h 812376"/>
              <a:gd name="connsiteX14" fmla="*/ 1006784 w 3443659"/>
              <a:gd name="connsiteY14" fmla="*/ 377583 h 812376"/>
              <a:gd name="connsiteX15" fmla="*/ 1155514 w 3443659"/>
              <a:gd name="connsiteY15" fmla="*/ 400467 h 812376"/>
              <a:gd name="connsiteX16" fmla="*/ 1224158 w 3443659"/>
              <a:gd name="connsiteY16" fmla="*/ 446235 h 812376"/>
              <a:gd name="connsiteX17" fmla="*/ 1269921 w 3443659"/>
              <a:gd name="connsiteY17" fmla="*/ 469118 h 812376"/>
              <a:gd name="connsiteX18" fmla="*/ 1304243 w 3443659"/>
              <a:gd name="connsiteY18" fmla="*/ 492002 h 812376"/>
              <a:gd name="connsiteX19" fmla="*/ 1338565 w 3443659"/>
              <a:gd name="connsiteY19" fmla="*/ 503444 h 812376"/>
              <a:gd name="connsiteX20" fmla="*/ 1487295 w 3443659"/>
              <a:gd name="connsiteY20" fmla="*/ 503444 h 812376"/>
              <a:gd name="connsiteX21" fmla="*/ 1521617 w 3443659"/>
              <a:gd name="connsiteY21" fmla="*/ 526328 h 812376"/>
              <a:gd name="connsiteX22" fmla="*/ 1578820 w 3443659"/>
              <a:gd name="connsiteY22" fmla="*/ 572096 h 812376"/>
              <a:gd name="connsiteX23" fmla="*/ 1601702 w 3443659"/>
              <a:gd name="connsiteY23" fmla="*/ 606421 h 812376"/>
              <a:gd name="connsiteX24" fmla="*/ 1670346 w 3443659"/>
              <a:gd name="connsiteY24" fmla="*/ 640747 h 812376"/>
              <a:gd name="connsiteX25" fmla="*/ 1704668 w 3443659"/>
              <a:gd name="connsiteY25" fmla="*/ 663631 h 812376"/>
              <a:gd name="connsiteX26" fmla="*/ 1784753 w 3443659"/>
              <a:gd name="connsiteY26" fmla="*/ 686515 h 812376"/>
              <a:gd name="connsiteX27" fmla="*/ 1899161 w 3443659"/>
              <a:gd name="connsiteY27" fmla="*/ 720841 h 812376"/>
              <a:gd name="connsiteX28" fmla="*/ 1967805 w 3443659"/>
              <a:gd name="connsiteY28" fmla="*/ 697957 h 812376"/>
              <a:gd name="connsiteX29" fmla="*/ 2025009 w 3443659"/>
              <a:gd name="connsiteY29" fmla="*/ 606421 h 812376"/>
              <a:gd name="connsiteX30" fmla="*/ 2047890 w 3443659"/>
              <a:gd name="connsiteY30" fmla="*/ 446235 h 812376"/>
              <a:gd name="connsiteX31" fmla="*/ 2082212 w 3443659"/>
              <a:gd name="connsiteY31" fmla="*/ 343257 h 812376"/>
              <a:gd name="connsiteX32" fmla="*/ 2116535 w 3443659"/>
              <a:gd name="connsiteY32" fmla="*/ 286048 h 812376"/>
              <a:gd name="connsiteX33" fmla="*/ 2139416 w 3443659"/>
              <a:gd name="connsiteY33" fmla="*/ 183070 h 812376"/>
              <a:gd name="connsiteX34" fmla="*/ 2150857 w 3443659"/>
              <a:gd name="connsiteY34" fmla="*/ 0 h 812376"/>
              <a:gd name="connsiteX35" fmla="*/ 2173738 w 3443659"/>
              <a:gd name="connsiteY35" fmla="*/ 45767 h 812376"/>
              <a:gd name="connsiteX36" fmla="*/ 2196620 w 3443659"/>
              <a:gd name="connsiteY36" fmla="*/ 160187 h 812376"/>
              <a:gd name="connsiteX37" fmla="*/ 2208060 w 3443659"/>
              <a:gd name="connsiteY37" fmla="*/ 194512 h 812376"/>
              <a:gd name="connsiteX38" fmla="*/ 2230942 w 3443659"/>
              <a:gd name="connsiteY38" fmla="*/ 354699 h 812376"/>
              <a:gd name="connsiteX39" fmla="*/ 2242382 w 3443659"/>
              <a:gd name="connsiteY39" fmla="*/ 492002 h 812376"/>
              <a:gd name="connsiteX40" fmla="*/ 2253823 w 3443659"/>
              <a:gd name="connsiteY40" fmla="*/ 526328 h 812376"/>
              <a:gd name="connsiteX41" fmla="*/ 2311027 w 3443659"/>
              <a:gd name="connsiteY41" fmla="*/ 583538 h 812376"/>
              <a:gd name="connsiteX42" fmla="*/ 2402553 w 3443659"/>
              <a:gd name="connsiteY42" fmla="*/ 606421 h 812376"/>
              <a:gd name="connsiteX43" fmla="*/ 2448316 w 3443659"/>
              <a:gd name="connsiteY43" fmla="*/ 640747 h 812376"/>
              <a:gd name="connsiteX44" fmla="*/ 2539841 w 3443659"/>
              <a:gd name="connsiteY44" fmla="*/ 652189 h 812376"/>
              <a:gd name="connsiteX45" fmla="*/ 3066115 w 3443659"/>
              <a:gd name="connsiteY45" fmla="*/ 675073 h 812376"/>
              <a:gd name="connsiteX46" fmla="*/ 3123318 w 3443659"/>
              <a:gd name="connsiteY46" fmla="*/ 686515 h 812376"/>
              <a:gd name="connsiteX47" fmla="*/ 3443659 w 3443659"/>
              <a:gd name="connsiteY47" fmla="*/ 697957 h 81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43659" h="812376">
                <a:moveTo>
                  <a:pt x="0" y="812376"/>
                </a:moveTo>
                <a:lnTo>
                  <a:pt x="228815" y="800934"/>
                </a:lnTo>
                <a:cubicBezTo>
                  <a:pt x="253402" y="799488"/>
                  <a:pt x="371464" y="803975"/>
                  <a:pt x="423307" y="778050"/>
                </a:cubicBezTo>
                <a:cubicBezTo>
                  <a:pt x="435606" y="771900"/>
                  <a:pt x="445691" y="761989"/>
                  <a:pt x="457629" y="755166"/>
                </a:cubicBezTo>
                <a:cubicBezTo>
                  <a:pt x="472437" y="746704"/>
                  <a:pt x="489514" y="742196"/>
                  <a:pt x="503392" y="732282"/>
                </a:cubicBezTo>
                <a:cubicBezTo>
                  <a:pt x="568986" y="685424"/>
                  <a:pt x="510425" y="713807"/>
                  <a:pt x="560596" y="663631"/>
                </a:cubicBezTo>
                <a:cubicBezTo>
                  <a:pt x="570319" y="653907"/>
                  <a:pt x="583477" y="648375"/>
                  <a:pt x="594918" y="640747"/>
                </a:cubicBezTo>
                <a:cubicBezTo>
                  <a:pt x="602545" y="629305"/>
                  <a:pt x="608996" y="616985"/>
                  <a:pt x="617799" y="606421"/>
                </a:cubicBezTo>
                <a:cubicBezTo>
                  <a:pt x="628157" y="593990"/>
                  <a:pt x="644095" y="586145"/>
                  <a:pt x="652122" y="572096"/>
                </a:cubicBezTo>
                <a:cubicBezTo>
                  <a:pt x="671656" y="537908"/>
                  <a:pt x="648685" y="522326"/>
                  <a:pt x="686444" y="503444"/>
                </a:cubicBezTo>
                <a:cubicBezTo>
                  <a:pt x="708017" y="492657"/>
                  <a:pt x="735020" y="493940"/>
                  <a:pt x="755088" y="480560"/>
                </a:cubicBezTo>
                <a:cubicBezTo>
                  <a:pt x="766529" y="472932"/>
                  <a:pt x="777111" y="463826"/>
                  <a:pt x="789410" y="457676"/>
                </a:cubicBezTo>
                <a:cubicBezTo>
                  <a:pt x="805817" y="449472"/>
                  <a:pt x="854841" y="438457"/>
                  <a:pt x="869495" y="434793"/>
                </a:cubicBezTo>
                <a:cubicBezTo>
                  <a:pt x="923886" y="398529"/>
                  <a:pt x="890773" y="416258"/>
                  <a:pt x="972462" y="389025"/>
                </a:cubicBezTo>
                <a:lnTo>
                  <a:pt x="1006784" y="377583"/>
                </a:lnTo>
                <a:cubicBezTo>
                  <a:pt x="1023616" y="379266"/>
                  <a:pt x="1119312" y="380353"/>
                  <a:pt x="1155514" y="400467"/>
                </a:cubicBezTo>
                <a:cubicBezTo>
                  <a:pt x="1179554" y="413824"/>
                  <a:pt x="1199561" y="433936"/>
                  <a:pt x="1224158" y="446235"/>
                </a:cubicBezTo>
                <a:cubicBezTo>
                  <a:pt x="1239412" y="453863"/>
                  <a:pt x="1255113" y="460656"/>
                  <a:pt x="1269921" y="469118"/>
                </a:cubicBezTo>
                <a:cubicBezTo>
                  <a:pt x="1281859" y="475941"/>
                  <a:pt x="1291944" y="485852"/>
                  <a:pt x="1304243" y="492002"/>
                </a:cubicBezTo>
                <a:cubicBezTo>
                  <a:pt x="1315029" y="497396"/>
                  <a:pt x="1327124" y="499630"/>
                  <a:pt x="1338565" y="503444"/>
                </a:cubicBezTo>
                <a:cubicBezTo>
                  <a:pt x="1401046" y="495633"/>
                  <a:pt x="1430516" y="482149"/>
                  <a:pt x="1487295" y="503444"/>
                </a:cubicBezTo>
                <a:cubicBezTo>
                  <a:pt x="1500170" y="508273"/>
                  <a:pt x="1510176" y="518700"/>
                  <a:pt x="1521617" y="526328"/>
                </a:cubicBezTo>
                <a:cubicBezTo>
                  <a:pt x="1587189" y="624699"/>
                  <a:pt x="1499879" y="508938"/>
                  <a:pt x="1578820" y="572096"/>
                </a:cubicBezTo>
                <a:cubicBezTo>
                  <a:pt x="1589557" y="580687"/>
                  <a:pt x="1591979" y="596697"/>
                  <a:pt x="1601702" y="606421"/>
                </a:cubicBezTo>
                <a:cubicBezTo>
                  <a:pt x="1634492" y="639214"/>
                  <a:pt x="1633123" y="622133"/>
                  <a:pt x="1670346" y="640747"/>
                </a:cubicBezTo>
                <a:cubicBezTo>
                  <a:pt x="1682645" y="646897"/>
                  <a:pt x="1692369" y="657481"/>
                  <a:pt x="1704668" y="663631"/>
                </a:cubicBezTo>
                <a:cubicBezTo>
                  <a:pt x="1723890" y="673243"/>
                  <a:pt x="1766427" y="681017"/>
                  <a:pt x="1784753" y="686515"/>
                </a:cubicBezTo>
                <a:cubicBezTo>
                  <a:pt x="1924015" y="728298"/>
                  <a:pt x="1793687" y="694470"/>
                  <a:pt x="1899161" y="720841"/>
                </a:cubicBezTo>
                <a:cubicBezTo>
                  <a:pt x="1922042" y="713213"/>
                  <a:pt x="1946232" y="708744"/>
                  <a:pt x="1967805" y="697957"/>
                </a:cubicBezTo>
                <a:cubicBezTo>
                  <a:pt x="1995121" y="684298"/>
                  <a:pt x="2018254" y="619933"/>
                  <a:pt x="2025009" y="606421"/>
                </a:cubicBezTo>
                <a:cubicBezTo>
                  <a:pt x="2027753" y="584463"/>
                  <a:pt x="2040126" y="475355"/>
                  <a:pt x="2047890" y="446235"/>
                </a:cubicBezTo>
                <a:cubicBezTo>
                  <a:pt x="2057212" y="411274"/>
                  <a:pt x="2063597" y="374284"/>
                  <a:pt x="2082212" y="343257"/>
                </a:cubicBezTo>
                <a:lnTo>
                  <a:pt x="2116535" y="286048"/>
                </a:lnTo>
                <a:cubicBezTo>
                  <a:pt x="2122753" y="261173"/>
                  <a:pt x="2137182" y="206528"/>
                  <a:pt x="2139416" y="183070"/>
                </a:cubicBezTo>
                <a:cubicBezTo>
                  <a:pt x="2145212" y="122203"/>
                  <a:pt x="2147043" y="61023"/>
                  <a:pt x="2150857" y="0"/>
                </a:cubicBezTo>
                <a:cubicBezTo>
                  <a:pt x="2158484" y="15256"/>
                  <a:pt x="2169053" y="29367"/>
                  <a:pt x="2173738" y="45767"/>
                </a:cubicBezTo>
                <a:cubicBezTo>
                  <a:pt x="2184422" y="83166"/>
                  <a:pt x="2184322" y="123287"/>
                  <a:pt x="2196620" y="160187"/>
                </a:cubicBezTo>
                <a:lnTo>
                  <a:pt x="2208060" y="194512"/>
                </a:lnTo>
                <a:cubicBezTo>
                  <a:pt x="2215687" y="247908"/>
                  <a:pt x="2224760" y="301117"/>
                  <a:pt x="2230942" y="354699"/>
                </a:cubicBezTo>
                <a:cubicBezTo>
                  <a:pt x="2236206" y="400323"/>
                  <a:pt x="2236313" y="446479"/>
                  <a:pt x="2242382" y="492002"/>
                </a:cubicBezTo>
                <a:cubicBezTo>
                  <a:pt x="2243976" y="503957"/>
                  <a:pt x="2246587" y="516679"/>
                  <a:pt x="2253823" y="526328"/>
                </a:cubicBezTo>
                <a:cubicBezTo>
                  <a:pt x="2270003" y="547903"/>
                  <a:pt x="2285443" y="575010"/>
                  <a:pt x="2311027" y="583538"/>
                </a:cubicBezTo>
                <a:cubicBezTo>
                  <a:pt x="2363797" y="601128"/>
                  <a:pt x="2333524" y="592614"/>
                  <a:pt x="2402553" y="606421"/>
                </a:cubicBezTo>
                <a:cubicBezTo>
                  <a:pt x="2417807" y="617863"/>
                  <a:pt x="2430226" y="634716"/>
                  <a:pt x="2448316" y="640747"/>
                </a:cubicBezTo>
                <a:cubicBezTo>
                  <a:pt x="2477484" y="650471"/>
                  <a:pt x="2509365" y="648125"/>
                  <a:pt x="2539841" y="652189"/>
                </a:cubicBezTo>
                <a:cubicBezTo>
                  <a:pt x="2787315" y="685189"/>
                  <a:pt x="2482039" y="660095"/>
                  <a:pt x="3066115" y="675073"/>
                </a:cubicBezTo>
                <a:cubicBezTo>
                  <a:pt x="3085183" y="678887"/>
                  <a:pt x="3103953" y="684754"/>
                  <a:pt x="3123318" y="686515"/>
                </a:cubicBezTo>
                <a:cubicBezTo>
                  <a:pt x="3276263" y="700421"/>
                  <a:pt x="3306756" y="697957"/>
                  <a:pt x="3443659" y="697957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93476" y="3839651"/>
            <a:ext cx="1933482" cy="320374"/>
          </a:xfrm>
          <a:custGeom>
            <a:avLst/>
            <a:gdLst>
              <a:gd name="connsiteX0" fmla="*/ 0 w 1933482"/>
              <a:gd name="connsiteY0" fmla="*/ 320374 h 320374"/>
              <a:gd name="connsiteX1" fmla="*/ 755088 w 1933482"/>
              <a:gd name="connsiteY1" fmla="*/ 297490 h 320374"/>
              <a:gd name="connsiteX2" fmla="*/ 1018224 w 1933482"/>
              <a:gd name="connsiteY2" fmla="*/ 286048 h 320374"/>
              <a:gd name="connsiteX3" fmla="*/ 1086869 w 1933482"/>
              <a:gd name="connsiteY3" fmla="*/ 251722 h 320374"/>
              <a:gd name="connsiteX4" fmla="*/ 1109750 w 1933482"/>
              <a:gd name="connsiteY4" fmla="*/ 217397 h 320374"/>
              <a:gd name="connsiteX5" fmla="*/ 1132632 w 1933482"/>
              <a:gd name="connsiteY5" fmla="*/ 194513 h 320374"/>
              <a:gd name="connsiteX6" fmla="*/ 1144072 w 1933482"/>
              <a:gd name="connsiteY6" fmla="*/ 160187 h 320374"/>
              <a:gd name="connsiteX7" fmla="*/ 1189835 w 1933482"/>
              <a:gd name="connsiteY7" fmla="*/ 125861 h 320374"/>
              <a:gd name="connsiteX8" fmla="*/ 1212717 w 1933482"/>
              <a:gd name="connsiteY8" fmla="*/ 91535 h 320374"/>
              <a:gd name="connsiteX9" fmla="*/ 1247039 w 1933482"/>
              <a:gd name="connsiteY9" fmla="*/ 11442 h 320374"/>
              <a:gd name="connsiteX10" fmla="*/ 1281361 w 1933482"/>
              <a:gd name="connsiteY10" fmla="*/ 0 h 320374"/>
              <a:gd name="connsiteX11" fmla="*/ 1304243 w 1933482"/>
              <a:gd name="connsiteY11" fmla="*/ 22884 h 320374"/>
              <a:gd name="connsiteX12" fmla="*/ 1327124 w 1933482"/>
              <a:gd name="connsiteY12" fmla="*/ 57210 h 320374"/>
              <a:gd name="connsiteX13" fmla="*/ 1361446 w 1933482"/>
              <a:gd name="connsiteY13" fmla="*/ 80093 h 320374"/>
              <a:gd name="connsiteX14" fmla="*/ 1372887 w 1933482"/>
              <a:gd name="connsiteY14" fmla="*/ 114419 h 320374"/>
              <a:gd name="connsiteX15" fmla="*/ 1430091 w 1933482"/>
              <a:gd name="connsiteY15" fmla="*/ 171629 h 320374"/>
              <a:gd name="connsiteX16" fmla="*/ 1452972 w 1933482"/>
              <a:gd name="connsiteY16" fmla="*/ 217397 h 320374"/>
              <a:gd name="connsiteX17" fmla="*/ 1487294 w 1933482"/>
              <a:gd name="connsiteY17" fmla="*/ 228838 h 320374"/>
              <a:gd name="connsiteX18" fmla="*/ 1555938 w 1933482"/>
              <a:gd name="connsiteY18" fmla="*/ 240280 h 320374"/>
              <a:gd name="connsiteX19" fmla="*/ 1933482 w 1933482"/>
              <a:gd name="connsiteY19" fmla="*/ 240280 h 3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33482" h="320374">
                <a:moveTo>
                  <a:pt x="0" y="320374"/>
                </a:moveTo>
                <a:cubicBezTo>
                  <a:pt x="287867" y="262794"/>
                  <a:pt x="7567" y="315290"/>
                  <a:pt x="755088" y="297490"/>
                </a:cubicBezTo>
                <a:cubicBezTo>
                  <a:pt x="842858" y="295400"/>
                  <a:pt x="930512" y="289862"/>
                  <a:pt x="1018224" y="286048"/>
                </a:cubicBezTo>
                <a:cubicBezTo>
                  <a:pt x="1046141" y="276742"/>
                  <a:pt x="1064690" y="273903"/>
                  <a:pt x="1086869" y="251722"/>
                </a:cubicBezTo>
                <a:cubicBezTo>
                  <a:pt x="1096592" y="241998"/>
                  <a:pt x="1101160" y="228135"/>
                  <a:pt x="1109750" y="217397"/>
                </a:cubicBezTo>
                <a:cubicBezTo>
                  <a:pt x="1116488" y="208973"/>
                  <a:pt x="1125005" y="202141"/>
                  <a:pt x="1132632" y="194513"/>
                </a:cubicBezTo>
                <a:cubicBezTo>
                  <a:pt x="1136445" y="183071"/>
                  <a:pt x="1136351" y="169453"/>
                  <a:pt x="1144072" y="160187"/>
                </a:cubicBezTo>
                <a:cubicBezTo>
                  <a:pt x="1156279" y="145537"/>
                  <a:pt x="1176352" y="139345"/>
                  <a:pt x="1189835" y="125861"/>
                </a:cubicBezTo>
                <a:cubicBezTo>
                  <a:pt x="1199558" y="116137"/>
                  <a:pt x="1205090" y="102977"/>
                  <a:pt x="1212717" y="91535"/>
                </a:cubicBezTo>
                <a:cubicBezTo>
                  <a:pt x="1219587" y="64052"/>
                  <a:pt x="1222348" y="31197"/>
                  <a:pt x="1247039" y="11442"/>
                </a:cubicBezTo>
                <a:cubicBezTo>
                  <a:pt x="1256456" y="3908"/>
                  <a:pt x="1269920" y="3814"/>
                  <a:pt x="1281361" y="0"/>
                </a:cubicBezTo>
                <a:cubicBezTo>
                  <a:pt x="1288988" y="7628"/>
                  <a:pt x="1297505" y="14460"/>
                  <a:pt x="1304243" y="22884"/>
                </a:cubicBezTo>
                <a:cubicBezTo>
                  <a:pt x="1312833" y="33622"/>
                  <a:pt x="1317401" y="47486"/>
                  <a:pt x="1327124" y="57210"/>
                </a:cubicBezTo>
                <a:cubicBezTo>
                  <a:pt x="1336846" y="66933"/>
                  <a:pt x="1350005" y="72465"/>
                  <a:pt x="1361446" y="80093"/>
                </a:cubicBezTo>
                <a:cubicBezTo>
                  <a:pt x="1365260" y="91535"/>
                  <a:pt x="1365651" y="104770"/>
                  <a:pt x="1372887" y="114419"/>
                </a:cubicBezTo>
                <a:cubicBezTo>
                  <a:pt x="1389067" y="135994"/>
                  <a:pt x="1430091" y="171629"/>
                  <a:pt x="1430091" y="171629"/>
                </a:cubicBezTo>
                <a:cubicBezTo>
                  <a:pt x="1437718" y="186885"/>
                  <a:pt x="1440912" y="205336"/>
                  <a:pt x="1452972" y="217397"/>
                </a:cubicBezTo>
                <a:cubicBezTo>
                  <a:pt x="1461499" y="225925"/>
                  <a:pt x="1475522" y="226222"/>
                  <a:pt x="1487294" y="228838"/>
                </a:cubicBezTo>
                <a:cubicBezTo>
                  <a:pt x="1509939" y="233870"/>
                  <a:pt x="1532749" y="239685"/>
                  <a:pt x="1555938" y="240280"/>
                </a:cubicBezTo>
                <a:cubicBezTo>
                  <a:pt x="1681745" y="243506"/>
                  <a:pt x="1807634" y="240280"/>
                  <a:pt x="1933482" y="240280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718143" y="3583660"/>
            <a:ext cx="1990686" cy="495073"/>
          </a:xfrm>
          <a:custGeom>
            <a:avLst/>
            <a:gdLst>
              <a:gd name="connsiteX0" fmla="*/ 0 w 1990686"/>
              <a:gd name="connsiteY0" fmla="*/ 1132750 h 1132750"/>
              <a:gd name="connsiteX1" fmla="*/ 411866 w 1990686"/>
              <a:gd name="connsiteY1" fmla="*/ 1109867 h 1132750"/>
              <a:gd name="connsiteX2" fmla="*/ 583477 w 1990686"/>
              <a:gd name="connsiteY2" fmla="*/ 1098425 h 1132750"/>
              <a:gd name="connsiteX3" fmla="*/ 629240 w 1990686"/>
              <a:gd name="connsiteY3" fmla="*/ 1086983 h 1132750"/>
              <a:gd name="connsiteX4" fmla="*/ 652121 w 1990686"/>
              <a:gd name="connsiteY4" fmla="*/ 1052657 h 1132750"/>
              <a:gd name="connsiteX5" fmla="*/ 686443 w 1990686"/>
              <a:gd name="connsiteY5" fmla="*/ 938238 h 1132750"/>
              <a:gd name="connsiteX6" fmla="*/ 709325 w 1990686"/>
              <a:gd name="connsiteY6" fmla="*/ 686516 h 1132750"/>
              <a:gd name="connsiteX7" fmla="*/ 743647 w 1990686"/>
              <a:gd name="connsiteY7" fmla="*/ 572096 h 1132750"/>
              <a:gd name="connsiteX8" fmla="*/ 766528 w 1990686"/>
              <a:gd name="connsiteY8" fmla="*/ 480561 h 1132750"/>
              <a:gd name="connsiteX9" fmla="*/ 789410 w 1990686"/>
              <a:gd name="connsiteY9" fmla="*/ 423351 h 1132750"/>
              <a:gd name="connsiteX10" fmla="*/ 812291 w 1990686"/>
              <a:gd name="connsiteY10" fmla="*/ 308932 h 1132750"/>
              <a:gd name="connsiteX11" fmla="*/ 823732 w 1990686"/>
              <a:gd name="connsiteY11" fmla="*/ 263165 h 1132750"/>
              <a:gd name="connsiteX12" fmla="*/ 835173 w 1990686"/>
              <a:gd name="connsiteY12" fmla="*/ 205955 h 1132750"/>
              <a:gd name="connsiteX13" fmla="*/ 846613 w 1990686"/>
              <a:gd name="connsiteY13" fmla="*/ 171629 h 1132750"/>
              <a:gd name="connsiteX14" fmla="*/ 858054 w 1990686"/>
              <a:gd name="connsiteY14" fmla="*/ 125862 h 1132750"/>
              <a:gd name="connsiteX15" fmla="*/ 880936 w 1990686"/>
              <a:gd name="connsiteY15" fmla="*/ 68652 h 1132750"/>
              <a:gd name="connsiteX16" fmla="*/ 903817 w 1990686"/>
              <a:gd name="connsiteY16" fmla="*/ 0 h 1132750"/>
              <a:gd name="connsiteX17" fmla="*/ 926698 w 1990686"/>
              <a:gd name="connsiteY17" fmla="*/ 251723 h 1132750"/>
              <a:gd name="connsiteX18" fmla="*/ 938139 w 1990686"/>
              <a:gd name="connsiteY18" fmla="*/ 331816 h 1132750"/>
              <a:gd name="connsiteX19" fmla="*/ 961021 w 1990686"/>
              <a:gd name="connsiteY19" fmla="*/ 377584 h 1132750"/>
              <a:gd name="connsiteX20" fmla="*/ 972461 w 1990686"/>
              <a:gd name="connsiteY20" fmla="*/ 434793 h 1132750"/>
              <a:gd name="connsiteX21" fmla="*/ 995343 w 1990686"/>
              <a:gd name="connsiteY21" fmla="*/ 526329 h 1132750"/>
              <a:gd name="connsiteX22" fmla="*/ 1018224 w 1990686"/>
              <a:gd name="connsiteY22" fmla="*/ 492003 h 1132750"/>
              <a:gd name="connsiteX23" fmla="*/ 1063987 w 1990686"/>
              <a:gd name="connsiteY23" fmla="*/ 400468 h 1132750"/>
              <a:gd name="connsiteX24" fmla="*/ 1109750 w 1990686"/>
              <a:gd name="connsiteY24" fmla="*/ 308932 h 1132750"/>
              <a:gd name="connsiteX25" fmla="*/ 1144072 w 1990686"/>
              <a:gd name="connsiteY25" fmla="*/ 286048 h 1132750"/>
              <a:gd name="connsiteX26" fmla="*/ 1178394 w 1990686"/>
              <a:gd name="connsiteY26" fmla="*/ 343258 h 1132750"/>
              <a:gd name="connsiteX27" fmla="*/ 1201276 w 1990686"/>
              <a:gd name="connsiteY27" fmla="*/ 434793 h 1132750"/>
              <a:gd name="connsiteX28" fmla="*/ 1212717 w 1990686"/>
              <a:gd name="connsiteY28" fmla="*/ 514887 h 1132750"/>
              <a:gd name="connsiteX29" fmla="*/ 1235598 w 1990686"/>
              <a:gd name="connsiteY29" fmla="*/ 755167 h 1132750"/>
              <a:gd name="connsiteX30" fmla="*/ 1247039 w 1990686"/>
              <a:gd name="connsiteY30" fmla="*/ 823819 h 1132750"/>
              <a:gd name="connsiteX31" fmla="*/ 1269920 w 1990686"/>
              <a:gd name="connsiteY31" fmla="*/ 903912 h 1132750"/>
              <a:gd name="connsiteX32" fmla="*/ 1304242 w 1990686"/>
              <a:gd name="connsiteY32" fmla="*/ 1018331 h 1132750"/>
              <a:gd name="connsiteX33" fmla="*/ 1315683 w 1990686"/>
              <a:gd name="connsiteY33" fmla="*/ 1052657 h 1132750"/>
              <a:gd name="connsiteX34" fmla="*/ 1338565 w 1990686"/>
              <a:gd name="connsiteY34" fmla="*/ 1075541 h 1132750"/>
              <a:gd name="connsiteX35" fmla="*/ 1452972 w 1990686"/>
              <a:gd name="connsiteY35" fmla="*/ 1064099 h 1132750"/>
              <a:gd name="connsiteX36" fmla="*/ 1830516 w 1990686"/>
              <a:gd name="connsiteY36" fmla="*/ 1075541 h 1132750"/>
              <a:gd name="connsiteX37" fmla="*/ 1990686 w 1990686"/>
              <a:gd name="connsiteY37" fmla="*/ 1075541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90686" h="1132750">
                <a:moveTo>
                  <a:pt x="0" y="1132750"/>
                </a:moveTo>
                <a:cubicBezTo>
                  <a:pt x="256285" y="1109451"/>
                  <a:pt x="3540" y="1130286"/>
                  <a:pt x="411866" y="1109867"/>
                </a:cubicBezTo>
                <a:cubicBezTo>
                  <a:pt x="469125" y="1107004"/>
                  <a:pt x="526273" y="1102239"/>
                  <a:pt x="583477" y="1098425"/>
                </a:cubicBezTo>
                <a:cubicBezTo>
                  <a:pt x="598731" y="1094611"/>
                  <a:pt x="616157" y="1095706"/>
                  <a:pt x="629240" y="1086983"/>
                </a:cubicBezTo>
                <a:cubicBezTo>
                  <a:pt x="640681" y="1079355"/>
                  <a:pt x="646537" y="1065223"/>
                  <a:pt x="652121" y="1052657"/>
                </a:cubicBezTo>
                <a:cubicBezTo>
                  <a:pt x="668040" y="1016835"/>
                  <a:pt x="676934" y="976279"/>
                  <a:pt x="686443" y="938238"/>
                </a:cubicBezTo>
                <a:cubicBezTo>
                  <a:pt x="694070" y="854331"/>
                  <a:pt x="700022" y="770254"/>
                  <a:pt x="709325" y="686516"/>
                </a:cubicBezTo>
                <a:cubicBezTo>
                  <a:pt x="717751" y="610669"/>
                  <a:pt x="720979" y="645775"/>
                  <a:pt x="743647" y="572096"/>
                </a:cubicBezTo>
                <a:cubicBezTo>
                  <a:pt x="752895" y="542036"/>
                  <a:pt x="757280" y="510621"/>
                  <a:pt x="766528" y="480561"/>
                </a:cubicBezTo>
                <a:cubicBezTo>
                  <a:pt x="772568" y="460930"/>
                  <a:pt x="784118" y="443196"/>
                  <a:pt x="789410" y="423351"/>
                </a:cubicBezTo>
                <a:cubicBezTo>
                  <a:pt x="799431" y="385769"/>
                  <a:pt x="802858" y="346666"/>
                  <a:pt x="812291" y="308932"/>
                </a:cubicBezTo>
                <a:cubicBezTo>
                  <a:pt x="816105" y="293676"/>
                  <a:pt x="820321" y="278516"/>
                  <a:pt x="823732" y="263165"/>
                </a:cubicBezTo>
                <a:cubicBezTo>
                  <a:pt x="827950" y="244180"/>
                  <a:pt x="830457" y="224822"/>
                  <a:pt x="835173" y="205955"/>
                </a:cubicBezTo>
                <a:cubicBezTo>
                  <a:pt x="838098" y="194254"/>
                  <a:pt x="843300" y="183226"/>
                  <a:pt x="846613" y="171629"/>
                </a:cubicBezTo>
                <a:cubicBezTo>
                  <a:pt x="850933" y="156509"/>
                  <a:pt x="853082" y="140780"/>
                  <a:pt x="858054" y="125862"/>
                </a:cubicBezTo>
                <a:cubicBezTo>
                  <a:pt x="864548" y="106377"/>
                  <a:pt x="873918" y="87954"/>
                  <a:pt x="880936" y="68652"/>
                </a:cubicBezTo>
                <a:cubicBezTo>
                  <a:pt x="889179" y="45982"/>
                  <a:pt x="903817" y="0"/>
                  <a:pt x="903817" y="0"/>
                </a:cubicBezTo>
                <a:cubicBezTo>
                  <a:pt x="929591" y="180435"/>
                  <a:pt x="900229" y="-39469"/>
                  <a:pt x="926698" y="251723"/>
                </a:cubicBezTo>
                <a:cubicBezTo>
                  <a:pt x="929139" y="278581"/>
                  <a:pt x="931044" y="305797"/>
                  <a:pt x="938139" y="331816"/>
                </a:cubicBezTo>
                <a:cubicBezTo>
                  <a:pt x="942627" y="348272"/>
                  <a:pt x="953394" y="362328"/>
                  <a:pt x="961021" y="377584"/>
                </a:cubicBezTo>
                <a:cubicBezTo>
                  <a:pt x="964834" y="396654"/>
                  <a:pt x="968089" y="415844"/>
                  <a:pt x="972461" y="434793"/>
                </a:cubicBezTo>
                <a:cubicBezTo>
                  <a:pt x="979532" y="465439"/>
                  <a:pt x="975697" y="501769"/>
                  <a:pt x="995343" y="526329"/>
                </a:cubicBezTo>
                <a:cubicBezTo>
                  <a:pt x="1003933" y="537067"/>
                  <a:pt x="1011640" y="504075"/>
                  <a:pt x="1018224" y="492003"/>
                </a:cubicBezTo>
                <a:cubicBezTo>
                  <a:pt x="1034557" y="462055"/>
                  <a:pt x="1053201" y="432830"/>
                  <a:pt x="1063987" y="400468"/>
                </a:cubicBezTo>
                <a:cubicBezTo>
                  <a:pt x="1076465" y="363030"/>
                  <a:pt x="1080277" y="343322"/>
                  <a:pt x="1109750" y="308932"/>
                </a:cubicBezTo>
                <a:cubicBezTo>
                  <a:pt x="1118698" y="298491"/>
                  <a:pt x="1132631" y="293676"/>
                  <a:pt x="1144072" y="286048"/>
                </a:cubicBezTo>
                <a:cubicBezTo>
                  <a:pt x="1155513" y="305118"/>
                  <a:pt x="1168449" y="323367"/>
                  <a:pt x="1178394" y="343258"/>
                </a:cubicBezTo>
                <a:cubicBezTo>
                  <a:pt x="1189446" y="365365"/>
                  <a:pt x="1198012" y="415209"/>
                  <a:pt x="1201276" y="434793"/>
                </a:cubicBezTo>
                <a:cubicBezTo>
                  <a:pt x="1205709" y="461395"/>
                  <a:pt x="1209844" y="488071"/>
                  <a:pt x="1212717" y="514887"/>
                </a:cubicBezTo>
                <a:cubicBezTo>
                  <a:pt x="1221287" y="594885"/>
                  <a:pt x="1222372" y="675806"/>
                  <a:pt x="1235598" y="755167"/>
                </a:cubicBezTo>
                <a:cubicBezTo>
                  <a:pt x="1239412" y="778051"/>
                  <a:pt x="1242490" y="801070"/>
                  <a:pt x="1247039" y="823819"/>
                </a:cubicBezTo>
                <a:cubicBezTo>
                  <a:pt x="1258958" y="883419"/>
                  <a:pt x="1255385" y="853032"/>
                  <a:pt x="1269920" y="903912"/>
                </a:cubicBezTo>
                <a:cubicBezTo>
                  <a:pt x="1304492" y="1024930"/>
                  <a:pt x="1249881" y="855231"/>
                  <a:pt x="1304242" y="1018331"/>
                </a:cubicBezTo>
                <a:cubicBezTo>
                  <a:pt x="1308056" y="1029773"/>
                  <a:pt x="1307155" y="1044128"/>
                  <a:pt x="1315683" y="1052657"/>
                </a:cubicBezTo>
                <a:lnTo>
                  <a:pt x="1338565" y="1075541"/>
                </a:lnTo>
                <a:cubicBezTo>
                  <a:pt x="1376701" y="1071727"/>
                  <a:pt x="1414646" y="1064099"/>
                  <a:pt x="1452972" y="1064099"/>
                </a:cubicBezTo>
                <a:cubicBezTo>
                  <a:pt x="1578878" y="1064099"/>
                  <a:pt x="1704639" y="1072862"/>
                  <a:pt x="1830516" y="1075541"/>
                </a:cubicBezTo>
                <a:cubicBezTo>
                  <a:pt x="1883894" y="1076677"/>
                  <a:pt x="1937296" y="1075541"/>
                  <a:pt x="1990686" y="1075541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699217" y="3419519"/>
            <a:ext cx="3443659" cy="637488"/>
          </a:xfrm>
          <a:custGeom>
            <a:avLst/>
            <a:gdLst>
              <a:gd name="connsiteX0" fmla="*/ 0 w 3443659"/>
              <a:gd name="connsiteY0" fmla="*/ 812376 h 812376"/>
              <a:gd name="connsiteX1" fmla="*/ 228815 w 3443659"/>
              <a:gd name="connsiteY1" fmla="*/ 800934 h 812376"/>
              <a:gd name="connsiteX2" fmla="*/ 423307 w 3443659"/>
              <a:gd name="connsiteY2" fmla="*/ 778050 h 812376"/>
              <a:gd name="connsiteX3" fmla="*/ 457629 w 3443659"/>
              <a:gd name="connsiteY3" fmla="*/ 755166 h 812376"/>
              <a:gd name="connsiteX4" fmla="*/ 503392 w 3443659"/>
              <a:gd name="connsiteY4" fmla="*/ 732282 h 812376"/>
              <a:gd name="connsiteX5" fmla="*/ 560596 w 3443659"/>
              <a:gd name="connsiteY5" fmla="*/ 663631 h 812376"/>
              <a:gd name="connsiteX6" fmla="*/ 594918 w 3443659"/>
              <a:gd name="connsiteY6" fmla="*/ 640747 h 812376"/>
              <a:gd name="connsiteX7" fmla="*/ 617799 w 3443659"/>
              <a:gd name="connsiteY7" fmla="*/ 606421 h 812376"/>
              <a:gd name="connsiteX8" fmla="*/ 652122 w 3443659"/>
              <a:gd name="connsiteY8" fmla="*/ 572096 h 812376"/>
              <a:gd name="connsiteX9" fmla="*/ 686444 w 3443659"/>
              <a:gd name="connsiteY9" fmla="*/ 503444 h 812376"/>
              <a:gd name="connsiteX10" fmla="*/ 755088 w 3443659"/>
              <a:gd name="connsiteY10" fmla="*/ 480560 h 812376"/>
              <a:gd name="connsiteX11" fmla="*/ 789410 w 3443659"/>
              <a:gd name="connsiteY11" fmla="*/ 457676 h 812376"/>
              <a:gd name="connsiteX12" fmla="*/ 869495 w 3443659"/>
              <a:gd name="connsiteY12" fmla="*/ 434793 h 812376"/>
              <a:gd name="connsiteX13" fmla="*/ 972462 w 3443659"/>
              <a:gd name="connsiteY13" fmla="*/ 389025 h 812376"/>
              <a:gd name="connsiteX14" fmla="*/ 1006784 w 3443659"/>
              <a:gd name="connsiteY14" fmla="*/ 377583 h 812376"/>
              <a:gd name="connsiteX15" fmla="*/ 1155514 w 3443659"/>
              <a:gd name="connsiteY15" fmla="*/ 400467 h 812376"/>
              <a:gd name="connsiteX16" fmla="*/ 1224158 w 3443659"/>
              <a:gd name="connsiteY16" fmla="*/ 446235 h 812376"/>
              <a:gd name="connsiteX17" fmla="*/ 1269921 w 3443659"/>
              <a:gd name="connsiteY17" fmla="*/ 469118 h 812376"/>
              <a:gd name="connsiteX18" fmla="*/ 1304243 w 3443659"/>
              <a:gd name="connsiteY18" fmla="*/ 492002 h 812376"/>
              <a:gd name="connsiteX19" fmla="*/ 1338565 w 3443659"/>
              <a:gd name="connsiteY19" fmla="*/ 503444 h 812376"/>
              <a:gd name="connsiteX20" fmla="*/ 1487295 w 3443659"/>
              <a:gd name="connsiteY20" fmla="*/ 503444 h 812376"/>
              <a:gd name="connsiteX21" fmla="*/ 1521617 w 3443659"/>
              <a:gd name="connsiteY21" fmla="*/ 526328 h 812376"/>
              <a:gd name="connsiteX22" fmla="*/ 1578820 w 3443659"/>
              <a:gd name="connsiteY22" fmla="*/ 572096 h 812376"/>
              <a:gd name="connsiteX23" fmla="*/ 1601702 w 3443659"/>
              <a:gd name="connsiteY23" fmla="*/ 606421 h 812376"/>
              <a:gd name="connsiteX24" fmla="*/ 1670346 w 3443659"/>
              <a:gd name="connsiteY24" fmla="*/ 640747 h 812376"/>
              <a:gd name="connsiteX25" fmla="*/ 1704668 w 3443659"/>
              <a:gd name="connsiteY25" fmla="*/ 663631 h 812376"/>
              <a:gd name="connsiteX26" fmla="*/ 1784753 w 3443659"/>
              <a:gd name="connsiteY26" fmla="*/ 686515 h 812376"/>
              <a:gd name="connsiteX27" fmla="*/ 1899161 w 3443659"/>
              <a:gd name="connsiteY27" fmla="*/ 720841 h 812376"/>
              <a:gd name="connsiteX28" fmla="*/ 1967805 w 3443659"/>
              <a:gd name="connsiteY28" fmla="*/ 697957 h 812376"/>
              <a:gd name="connsiteX29" fmla="*/ 2025009 w 3443659"/>
              <a:gd name="connsiteY29" fmla="*/ 606421 h 812376"/>
              <a:gd name="connsiteX30" fmla="*/ 2047890 w 3443659"/>
              <a:gd name="connsiteY30" fmla="*/ 446235 h 812376"/>
              <a:gd name="connsiteX31" fmla="*/ 2082212 w 3443659"/>
              <a:gd name="connsiteY31" fmla="*/ 343257 h 812376"/>
              <a:gd name="connsiteX32" fmla="*/ 2116535 w 3443659"/>
              <a:gd name="connsiteY32" fmla="*/ 286048 h 812376"/>
              <a:gd name="connsiteX33" fmla="*/ 2139416 w 3443659"/>
              <a:gd name="connsiteY33" fmla="*/ 183070 h 812376"/>
              <a:gd name="connsiteX34" fmla="*/ 2150857 w 3443659"/>
              <a:gd name="connsiteY34" fmla="*/ 0 h 812376"/>
              <a:gd name="connsiteX35" fmla="*/ 2173738 w 3443659"/>
              <a:gd name="connsiteY35" fmla="*/ 45767 h 812376"/>
              <a:gd name="connsiteX36" fmla="*/ 2196620 w 3443659"/>
              <a:gd name="connsiteY36" fmla="*/ 160187 h 812376"/>
              <a:gd name="connsiteX37" fmla="*/ 2208060 w 3443659"/>
              <a:gd name="connsiteY37" fmla="*/ 194512 h 812376"/>
              <a:gd name="connsiteX38" fmla="*/ 2230942 w 3443659"/>
              <a:gd name="connsiteY38" fmla="*/ 354699 h 812376"/>
              <a:gd name="connsiteX39" fmla="*/ 2242382 w 3443659"/>
              <a:gd name="connsiteY39" fmla="*/ 492002 h 812376"/>
              <a:gd name="connsiteX40" fmla="*/ 2253823 w 3443659"/>
              <a:gd name="connsiteY40" fmla="*/ 526328 h 812376"/>
              <a:gd name="connsiteX41" fmla="*/ 2311027 w 3443659"/>
              <a:gd name="connsiteY41" fmla="*/ 583538 h 812376"/>
              <a:gd name="connsiteX42" fmla="*/ 2402553 w 3443659"/>
              <a:gd name="connsiteY42" fmla="*/ 606421 h 812376"/>
              <a:gd name="connsiteX43" fmla="*/ 2448316 w 3443659"/>
              <a:gd name="connsiteY43" fmla="*/ 640747 h 812376"/>
              <a:gd name="connsiteX44" fmla="*/ 2539841 w 3443659"/>
              <a:gd name="connsiteY44" fmla="*/ 652189 h 812376"/>
              <a:gd name="connsiteX45" fmla="*/ 3066115 w 3443659"/>
              <a:gd name="connsiteY45" fmla="*/ 675073 h 812376"/>
              <a:gd name="connsiteX46" fmla="*/ 3123318 w 3443659"/>
              <a:gd name="connsiteY46" fmla="*/ 686515 h 812376"/>
              <a:gd name="connsiteX47" fmla="*/ 3443659 w 3443659"/>
              <a:gd name="connsiteY47" fmla="*/ 697957 h 81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43659" h="812376">
                <a:moveTo>
                  <a:pt x="0" y="812376"/>
                </a:moveTo>
                <a:lnTo>
                  <a:pt x="228815" y="800934"/>
                </a:lnTo>
                <a:cubicBezTo>
                  <a:pt x="253402" y="799488"/>
                  <a:pt x="371464" y="803975"/>
                  <a:pt x="423307" y="778050"/>
                </a:cubicBezTo>
                <a:cubicBezTo>
                  <a:pt x="435606" y="771900"/>
                  <a:pt x="445691" y="761989"/>
                  <a:pt x="457629" y="755166"/>
                </a:cubicBezTo>
                <a:cubicBezTo>
                  <a:pt x="472437" y="746704"/>
                  <a:pt x="489514" y="742196"/>
                  <a:pt x="503392" y="732282"/>
                </a:cubicBezTo>
                <a:cubicBezTo>
                  <a:pt x="568986" y="685424"/>
                  <a:pt x="510425" y="713807"/>
                  <a:pt x="560596" y="663631"/>
                </a:cubicBezTo>
                <a:cubicBezTo>
                  <a:pt x="570319" y="653907"/>
                  <a:pt x="583477" y="648375"/>
                  <a:pt x="594918" y="640747"/>
                </a:cubicBezTo>
                <a:cubicBezTo>
                  <a:pt x="602545" y="629305"/>
                  <a:pt x="608996" y="616985"/>
                  <a:pt x="617799" y="606421"/>
                </a:cubicBezTo>
                <a:cubicBezTo>
                  <a:pt x="628157" y="593990"/>
                  <a:pt x="644095" y="586145"/>
                  <a:pt x="652122" y="572096"/>
                </a:cubicBezTo>
                <a:cubicBezTo>
                  <a:pt x="671656" y="537908"/>
                  <a:pt x="648685" y="522326"/>
                  <a:pt x="686444" y="503444"/>
                </a:cubicBezTo>
                <a:cubicBezTo>
                  <a:pt x="708017" y="492657"/>
                  <a:pt x="735020" y="493940"/>
                  <a:pt x="755088" y="480560"/>
                </a:cubicBezTo>
                <a:cubicBezTo>
                  <a:pt x="766529" y="472932"/>
                  <a:pt x="777111" y="463826"/>
                  <a:pt x="789410" y="457676"/>
                </a:cubicBezTo>
                <a:cubicBezTo>
                  <a:pt x="805817" y="449472"/>
                  <a:pt x="854841" y="438457"/>
                  <a:pt x="869495" y="434793"/>
                </a:cubicBezTo>
                <a:cubicBezTo>
                  <a:pt x="923886" y="398529"/>
                  <a:pt x="890773" y="416258"/>
                  <a:pt x="972462" y="389025"/>
                </a:cubicBezTo>
                <a:lnTo>
                  <a:pt x="1006784" y="377583"/>
                </a:lnTo>
                <a:cubicBezTo>
                  <a:pt x="1023616" y="379266"/>
                  <a:pt x="1119312" y="380353"/>
                  <a:pt x="1155514" y="400467"/>
                </a:cubicBezTo>
                <a:cubicBezTo>
                  <a:pt x="1179554" y="413824"/>
                  <a:pt x="1199561" y="433936"/>
                  <a:pt x="1224158" y="446235"/>
                </a:cubicBezTo>
                <a:cubicBezTo>
                  <a:pt x="1239412" y="453863"/>
                  <a:pt x="1255113" y="460656"/>
                  <a:pt x="1269921" y="469118"/>
                </a:cubicBezTo>
                <a:cubicBezTo>
                  <a:pt x="1281859" y="475941"/>
                  <a:pt x="1291944" y="485852"/>
                  <a:pt x="1304243" y="492002"/>
                </a:cubicBezTo>
                <a:cubicBezTo>
                  <a:pt x="1315029" y="497396"/>
                  <a:pt x="1327124" y="499630"/>
                  <a:pt x="1338565" y="503444"/>
                </a:cubicBezTo>
                <a:cubicBezTo>
                  <a:pt x="1401046" y="495633"/>
                  <a:pt x="1430516" y="482149"/>
                  <a:pt x="1487295" y="503444"/>
                </a:cubicBezTo>
                <a:cubicBezTo>
                  <a:pt x="1500170" y="508273"/>
                  <a:pt x="1510176" y="518700"/>
                  <a:pt x="1521617" y="526328"/>
                </a:cubicBezTo>
                <a:cubicBezTo>
                  <a:pt x="1587189" y="624699"/>
                  <a:pt x="1499879" y="508938"/>
                  <a:pt x="1578820" y="572096"/>
                </a:cubicBezTo>
                <a:cubicBezTo>
                  <a:pt x="1589557" y="580687"/>
                  <a:pt x="1591979" y="596697"/>
                  <a:pt x="1601702" y="606421"/>
                </a:cubicBezTo>
                <a:cubicBezTo>
                  <a:pt x="1634492" y="639214"/>
                  <a:pt x="1633123" y="622133"/>
                  <a:pt x="1670346" y="640747"/>
                </a:cubicBezTo>
                <a:cubicBezTo>
                  <a:pt x="1682645" y="646897"/>
                  <a:pt x="1692369" y="657481"/>
                  <a:pt x="1704668" y="663631"/>
                </a:cubicBezTo>
                <a:cubicBezTo>
                  <a:pt x="1723890" y="673243"/>
                  <a:pt x="1766427" y="681017"/>
                  <a:pt x="1784753" y="686515"/>
                </a:cubicBezTo>
                <a:cubicBezTo>
                  <a:pt x="1924015" y="728298"/>
                  <a:pt x="1793687" y="694470"/>
                  <a:pt x="1899161" y="720841"/>
                </a:cubicBezTo>
                <a:cubicBezTo>
                  <a:pt x="1922042" y="713213"/>
                  <a:pt x="1946232" y="708744"/>
                  <a:pt x="1967805" y="697957"/>
                </a:cubicBezTo>
                <a:cubicBezTo>
                  <a:pt x="1995121" y="684298"/>
                  <a:pt x="2018254" y="619933"/>
                  <a:pt x="2025009" y="606421"/>
                </a:cubicBezTo>
                <a:cubicBezTo>
                  <a:pt x="2027753" y="584463"/>
                  <a:pt x="2040126" y="475355"/>
                  <a:pt x="2047890" y="446235"/>
                </a:cubicBezTo>
                <a:cubicBezTo>
                  <a:pt x="2057212" y="411274"/>
                  <a:pt x="2063597" y="374284"/>
                  <a:pt x="2082212" y="343257"/>
                </a:cubicBezTo>
                <a:lnTo>
                  <a:pt x="2116535" y="286048"/>
                </a:lnTo>
                <a:cubicBezTo>
                  <a:pt x="2122753" y="261173"/>
                  <a:pt x="2137182" y="206528"/>
                  <a:pt x="2139416" y="183070"/>
                </a:cubicBezTo>
                <a:cubicBezTo>
                  <a:pt x="2145212" y="122203"/>
                  <a:pt x="2147043" y="61023"/>
                  <a:pt x="2150857" y="0"/>
                </a:cubicBezTo>
                <a:cubicBezTo>
                  <a:pt x="2158484" y="15256"/>
                  <a:pt x="2169053" y="29367"/>
                  <a:pt x="2173738" y="45767"/>
                </a:cubicBezTo>
                <a:cubicBezTo>
                  <a:pt x="2184422" y="83166"/>
                  <a:pt x="2184322" y="123287"/>
                  <a:pt x="2196620" y="160187"/>
                </a:cubicBezTo>
                <a:lnTo>
                  <a:pt x="2208060" y="194512"/>
                </a:lnTo>
                <a:cubicBezTo>
                  <a:pt x="2215687" y="247908"/>
                  <a:pt x="2224760" y="301117"/>
                  <a:pt x="2230942" y="354699"/>
                </a:cubicBezTo>
                <a:cubicBezTo>
                  <a:pt x="2236206" y="400323"/>
                  <a:pt x="2236313" y="446479"/>
                  <a:pt x="2242382" y="492002"/>
                </a:cubicBezTo>
                <a:cubicBezTo>
                  <a:pt x="2243976" y="503957"/>
                  <a:pt x="2246587" y="516679"/>
                  <a:pt x="2253823" y="526328"/>
                </a:cubicBezTo>
                <a:cubicBezTo>
                  <a:pt x="2270003" y="547903"/>
                  <a:pt x="2285443" y="575010"/>
                  <a:pt x="2311027" y="583538"/>
                </a:cubicBezTo>
                <a:cubicBezTo>
                  <a:pt x="2363797" y="601128"/>
                  <a:pt x="2333524" y="592614"/>
                  <a:pt x="2402553" y="606421"/>
                </a:cubicBezTo>
                <a:cubicBezTo>
                  <a:pt x="2417807" y="617863"/>
                  <a:pt x="2430226" y="634716"/>
                  <a:pt x="2448316" y="640747"/>
                </a:cubicBezTo>
                <a:cubicBezTo>
                  <a:pt x="2477484" y="650471"/>
                  <a:pt x="2509365" y="648125"/>
                  <a:pt x="2539841" y="652189"/>
                </a:cubicBezTo>
                <a:cubicBezTo>
                  <a:pt x="2787315" y="685189"/>
                  <a:pt x="2482039" y="660095"/>
                  <a:pt x="3066115" y="675073"/>
                </a:cubicBezTo>
                <a:cubicBezTo>
                  <a:pt x="3085183" y="678887"/>
                  <a:pt x="3103953" y="684754"/>
                  <a:pt x="3123318" y="686515"/>
                </a:cubicBezTo>
                <a:cubicBezTo>
                  <a:pt x="3276263" y="700421"/>
                  <a:pt x="3306756" y="697957"/>
                  <a:pt x="3443659" y="697957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784661" y="4450897"/>
            <a:ext cx="1933482" cy="320374"/>
          </a:xfrm>
          <a:custGeom>
            <a:avLst/>
            <a:gdLst>
              <a:gd name="connsiteX0" fmla="*/ 0 w 1933482"/>
              <a:gd name="connsiteY0" fmla="*/ 320374 h 320374"/>
              <a:gd name="connsiteX1" fmla="*/ 755088 w 1933482"/>
              <a:gd name="connsiteY1" fmla="*/ 297490 h 320374"/>
              <a:gd name="connsiteX2" fmla="*/ 1018224 w 1933482"/>
              <a:gd name="connsiteY2" fmla="*/ 286048 h 320374"/>
              <a:gd name="connsiteX3" fmla="*/ 1086869 w 1933482"/>
              <a:gd name="connsiteY3" fmla="*/ 251722 h 320374"/>
              <a:gd name="connsiteX4" fmla="*/ 1109750 w 1933482"/>
              <a:gd name="connsiteY4" fmla="*/ 217397 h 320374"/>
              <a:gd name="connsiteX5" fmla="*/ 1132632 w 1933482"/>
              <a:gd name="connsiteY5" fmla="*/ 194513 h 320374"/>
              <a:gd name="connsiteX6" fmla="*/ 1144072 w 1933482"/>
              <a:gd name="connsiteY6" fmla="*/ 160187 h 320374"/>
              <a:gd name="connsiteX7" fmla="*/ 1189835 w 1933482"/>
              <a:gd name="connsiteY7" fmla="*/ 125861 h 320374"/>
              <a:gd name="connsiteX8" fmla="*/ 1212717 w 1933482"/>
              <a:gd name="connsiteY8" fmla="*/ 91535 h 320374"/>
              <a:gd name="connsiteX9" fmla="*/ 1247039 w 1933482"/>
              <a:gd name="connsiteY9" fmla="*/ 11442 h 320374"/>
              <a:gd name="connsiteX10" fmla="*/ 1281361 w 1933482"/>
              <a:gd name="connsiteY10" fmla="*/ 0 h 320374"/>
              <a:gd name="connsiteX11" fmla="*/ 1304243 w 1933482"/>
              <a:gd name="connsiteY11" fmla="*/ 22884 h 320374"/>
              <a:gd name="connsiteX12" fmla="*/ 1327124 w 1933482"/>
              <a:gd name="connsiteY12" fmla="*/ 57210 h 320374"/>
              <a:gd name="connsiteX13" fmla="*/ 1361446 w 1933482"/>
              <a:gd name="connsiteY13" fmla="*/ 80093 h 320374"/>
              <a:gd name="connsiteX14" fmla="*/ 1372887 w 1933482"/>
              <a:gd name="connsiteY14" fmla="*/ 114419 h 320374"/>
              <a:gd name="connsiteX15" fmla="*/ 1430091 w 1933482"/>
              <a:gd name="connsiteY15" fmla="*/ 171629 h 320374"/>
              <a:gd name="connsiteX16" fmla="*/ 1452972 w 1933482"/>
              <a:gd name="connsiteY16" fmla="*/ 217397 h 320374"/>
              <a:gd name="connsiteX17" fmla="*/ 1487294 w 1933482"/>
              <a:gd name="connsiteY17" fmla="*/ 228838 h 320374"/>
              <a:gd name="connsiteX18" fmla="*/ 1555938 w 1933482"/>
              <a:gd name="connsiteY18" fmla="*/ 240280 h 320374"/>
              <a:gd name="connsiteX19" fmla="*/ 1933482 w 1933482"/>
              <a:gd name="connsiteY19" fmla="*/ 240280 h 32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33482" h="320374">
                <a:moveTo>
                  <a:pt x="0" y="320374"/>
                </a:moveTo>
                <a:cubicBezTo>
                  <a:pt x="287867" y="262794"/>
                  <a:pt x="7567" y="315290"/>
                  <a:pt x="755088" y="297490"/>
                </a:cubicBezTo>
                <a:cubicBezTo>
                  <a:pt x="842858" y="295400"/>
                  <a:pt x="930512" y="289862"/>
                  <a:pt x="1018224" y="286048"/>
                </a:cubicBezTo>
                <a:cubicBezTo>
                  <a:pt x="1046141" y="276742"/>
                  <a:pt x="1064690" y="273903"/>
                  <a:pt x="1086869" y="251722"/>
                </a:cubicBezTo>
                <a:cubicBezTo>
                  <a:pt x="1096592" y="241998"/>
                  <a:pt x="1101160" y="228135"/>
                  <a:pt x="1109750" y="217397"/>
                </a:cubicBezTo>
                <a:cubicBezTo>
                  <a:pt x="1116488" y="208973"/>
                  <a:pt x="1125005" y="202141"/>
                  <a:pt x="1132632" y="194513"/>
                </a:cubicBezTo>
                <a:cubicBezTo>
                  <a:pt x="1136445" y="183071"/>
                  <a:pt x="1136351" y="169453"/>
                  <a:pt x="1144072" y="160187"/>
                </a:cubicBezTo>
                <a:cubicBezTo>
                  <a:pt x="1156279" y="145537"/>
                  <a:pt x="1176352" y="139345"/>
                  <a:pt x="1189835" y="125861"/>
                </a:cubicBezTo>
                <a:cubicBezTo>
                  <a:pt x="1199558" y="116137"/>
                  <a:pt x="1205090" y="102977"/>
                  <a:pt x="1212717" y="91535"/>
                </a:cubicBezTo>
                <a:cubicBezTo>
                  <a:pt x="1219587" y="64052"/>
                  <a:pt x="1222348" y="31197"/>
                  <a:pt x="1247039" y="11442"/>
                </a:cubicBezTo>
                <a:cubicBezTo>
                  <a:pt x="1256456" y="3908"/>
                  <a:pt x="1269920" y="3814"/>
                  <a:pt x="1281361" y="0"/>
                </a:cubicBezTo>
                <a:cubicBezTo>
                  <a:pt x="1288988" y="7628"/>
                  <a:pt x="1297505" y="14460"/>
                  <a:pt x="1304243" y="22884"/>
                </a:cubicBezTo>
                <a:cubicBezTo>
                  <a:pt x="1312833" y="33622"/>
                  <a:pt x="1317401" y="47486"/>
                  <a:pt x="1327124" y="57210"/>
                </a:cubicBezTo>
                <a:cubicBezTo>
                  <a:pt x="1336846" y="66933"/>
                  <a:pt x="1350005" y="72465"/>
                  <a:pt x="1361446" y="80093"/>
                </a:cubicBezTo>
                <a:cubicBezTo>
                  <a:pt x="1365260" y="91535"/>
                  <a:pt x="1365651" y="104770"/>
                  <a:pt x="1372887" y="114419"/>
                </a:cubicBezTo>
                <a:cubicBezTo>
                  <a:pt x="1389067" y="135994"/>
                  <a:pt x="1430091" y="171629"/>
                  <a:pt x="1430091" y="171629"/>
                </a:cubicBezTo>
                <a:cubicBezTo>
                  <a:pt x="1437718" y="186885"/>
                  <a:pt x="1440912" y="205336"/>
                  <a:pt x="1452972" y="217397"/>
                </a:cubicBezTo>
                <a:cubicBezTo>
                  <a:pt x="1461499" y="225925"/>
                  <a:pt x="1475522" y="226222"/>
                  <a:pt x="1487294" y="228838"/>
                </a:cubicBezTo>
                <a:cubicBezTo>
                  <a:pt x="1509939" y="233870"/>
                  <a:pt x="1532749" y="239685"/>
                  <a:pt x="1555938" y="240280"/>
                </a:cubicBezTo>
                <a:cubicBezTo>
                  <a:pt x="1681745" y="243506"/>
                  <a:pt x="1807634" y="240280"/>
                  <a:pt x="1933482" y="240280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709328" y="4194906"/>
            <a:ext cx="1990686" cy="495073"/>
          </a:xfrm>
          <a:custGeom>
            <a:avLst/>
            <a:gdLst>
              <a:gd name="connsiteX0" fmla="*/ 0 w 1990686"/>
              <a:gd name="connsiteY0" fmla="*/ 1132750 h 1132750"/>
              <a:gd name="connsiteX1" fmla="*/ 411866 w 1990686"/>
              <a:gd name="connsiteY1" fmla="*/ 1109867 h 1132750"/>
              <a:gd name="connsiteX2" fmla="*/ 583477 w 1990686"/>
              <a:gd name="connsiteY2" fmla="*/ 1098425 h 1132750"/>
              <a:gd name="connsiteX3" fmla="*/ 629240 w 1990686"/>
              <a:gd name="connsiteY3" fmla="*/ 1086983 h 1132750"/>
              <a:gd name="connsiteX4" fmla="*/ 652121 w 1990686"/>
              <a:gd name="connsiteY4" fmla="*/ 1052657 h 1132750"/>
              <a:gd name="connsiteX5" fmla="*/ 686443 w 1990686"/>
              <a:gd name="connsiteY5" fmla="*/ 938238 h 1132750"/>
              <a:gd name="connsiteX6" fmla="*/ 709325 w 1990686"/>
              <a:gd name="connsiteY6" fmla="*/ 686516 h 1132750"/>
              <a:gd name="connsiteX7" fmla="*/ 743647 w 1990686"/>
              <a:gd name="connsiteY7" fmla="*/ 572096 h 1132750"/>
              <a:gd name="connsiteX8" fmla="*/ 766528 w 1990686"/>
              <a:gd name="connsiteY8" fmla="*/ 480561 h 1132750"/>
              <a:gd name="connsiteX9" fmla="*/ 789410 w 1990686"/>
              <a:gd name="connsiteY9" fmla="*/ 423351 h 1132750"/>
              <a:gd name="connsiteX10" fmla="*/ 812291 w 1990686"/>
              <a:gd name="connsiteY10" fmla="*/ 308932 h 1132750"/>
              <a:gd name="connsiteX11" fmla="*/ 823732 w 1990686"/>
              <a:gd name="connsiteY11" fmla="*/ 263165 h 1132750"/>
              <a:gd name="connsiteX12" fmla="*/ 835173 w 1990686"/>
              <a:gd name="connsiteY12" fmla="*/ 205955 h 1132750"/>
              <a:gd name="connsiteX13" fmla="*/ 846613 w 1990686"/>
              <a:gd name="connsiteY13" fmla="*/ 171629 h 1132750"/>
              <a:gd name="connsiteX14" fmla="*/ 858054 w 1990686"/>
              <a:gd name="connsiteY14" fmla="*/ 125862 h 1132750"/>
              <a:gd name="connsiteX15" fmla="*/ 880936 w 1990686"/>
              <a:gd name="connsiteY15" fmla="*/ 68652 h 1132750"/>
              <a:gd name="connsiteX16" fmla="*/ 903817 w 1990686"/>
              <a:gd name="connsiteY16" fmla="*/ 0 h 1132750"/>
              <a:gd name="connsiteX17" fmla="*/ 926698 w 1990686"/>
              <a:gd name="connsiteY17" fmla="*/ 251723 h 1132750"/>
              <a:gd name="connsiteX18" fmla="*/ 938139 w 1990686"/>
              <a:gd name="connsiteY18" fmla="*/ 331816 h 1132750"/>
              <a:gd name="connsiteX19" fmla="*/ 961021 w 1990686"/>
              <a:gd name="connsiteY19" fmla="*/ 377584 h 1132750"/>
              <a:gd name="connsiteX20" fmla="*/ 972461 w 1990686"/>
              <a:gd name="connsiteY20" fmla="*/ 434793 h 1132750"/>
              <a:gd name="connsiteX21" fmla="*/ 995343 w 1990686"/>
              <a:gd name="connsiteY21" fmla="*/ 526329 h 1132750"/>
              <a:gd name="connsiteX22" fmla="*/ 1018224 w 1990686"/>
              <a:gd name="connsiteY22" fmla="*/ 492003 h 1132750"/>
              <a:gd name="connsiteX23" fmla="*/ 1063987 w 1990686"/>
              <a:gd name="connsiteY23" fmla="*/ 400468 h 1132750"/>
              <a:gd name="connsiteX24" fmla="*/ 1109750 w 1990686"/>
              <a:gd name="connsiteY24" fmla="*/ 308932 h 1132750"/>
              <a:gd name="connsiteX25" fmla="*/ 1144072 w 1990686"/>
              <a:gd name="connsiteY25" fmla="*/ 286048 h 1132750"/>
              <a:gd name="connsiteX26" fmla="*/ 1178394 w 1990686"/>
              <a:gd name="connsiteY26" fmla="*/ 343258 h 1132750"/>
              <a:gd name="connsiteX27" fmla="*/ 1201276 w 1990686"/>
              <a:gd name="connsiteY27" fmla="*/ 434793 h 1132750"/>
              <a:gd name="connsiteX28" fmla="*/ 1212717 w 1990686"/>
              <a:gd name="connsiteY28" fmla="*/ 514887 h 1132750"/>
              <a:gd name="connsiteX29" fmla="*/ 1235598 w 1990686"/>
              <a:gd name="connsiteY29" fmla="*/ 755167 h 1132750"/>
              <a:gd name="connsiteX30" fmla="*/ 1247039 w 1990686"/>
              <a:gd name="connsiteY30" fmla="*/ 823819 h 1132750"/>
              <a:gd name="connsiteX31" fmla="*/ 1269920 w 1990686"/>
              <a:gd name="connsiteY31" fmla="*/ 903912 h 1132750"/>
              <a:gd name="connsiteX32" fmla="*/ 1304242 w 1990686"/>
              <a:gd name="connsiteY32" fmla="*/ 1018331 h 1132750"/>
              <a:gd name="connsiteX33" fmla="*/ 1315683 w 1990686"/>
              <a:gd name="connsiteY33" fmla="*/ 1052657 h 1132750"/>
              <a:gd name="connsiteX34" fmla="*/ 1338565 w 1990686"/>
              <a:gd name="connsiteY34" fmla="*/ 1075541 h 1132750"/>
              <a:gd name="connsiteX35" fmla="*/ 1452972 w 1990686"/>
              <a:gd name="connsiteY35" fmla="*/ 1064099 h 1132750"/>
              <a:gd name="connsiteX36" fmla="*/ 1830516 w 1990686"/>
              <a:gd name="connsiteY36" fmla="*/ 1075541 h 1132750"/>
              <a:gd name="connsiteX37" fmla="*/ 1990686 w 1990686"/>
              <a:gd name="connsiteY37" fmla="*/ 1075541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90686" h="1132750">
                <a:moveTo>
                  <a:pt x="0" y="1132750"/>
                </a:moveTo>
                <a:cubicBezTo>
                  <a:pt x="256285" y="1109451"/>
                  <a:pt x="3540" y="1130286"/>
                  <a:pt x="411866" y="1109867"/>
                </a:cubicBezTo>
                <a:cubicBezTo>
                  <a:pt x="469125" y="1107004"/>
                  <a:pt x="526273" y="1102239"/>
                  <a:pt x="583477" y="1098425"/>
                </a:cubicBezTo>
                <a:cubicBezTo>
                  <a:pt x="598731" y="1094611"/>
                  <a:pt x="616157" y="1095706"/>
                  <a:pt x="629240" y="1086983"/>
                </a:cubicBezTo>
                <a:cubicBezTo>
                  <a:pt x="640681" y="1079355"/>
                  <a:pt x="646537" y="1065223"/>
                  <a:pt x="652121" y="1052657"/>
                </a:cubicBezTo>
                <a:cubicBezTo>
                  <a:pt x="668040" y="1016835"/>
                  <a:pt x="676934" y="976279"/>
                  <a:pt x="686443" y="938238"/>
                </a:cubicBezTo>
                <a:cubicBezTo>
                  <a:pt x="694070" y="854331"/>
                  <a:pt x="700022" y="770254"/>
                  <a:pt x="709325" y="686516"/>
                </a:cubicBezTo>
                <a:cubicBezTo>
                  <a:pt x="717751" y="610669"/>
                  <a:pt x="720979" y="645775"/>
                  <a:pt x="743647" y="572096"/>
                </a:cubicBezTo>
                <a:cubicBezTo>
                  <a:pt x="752895" y="542036"/>
                  <a:pt x="757280" y="510621"/>
                  <a:pt x="766528" y="480561"/>
                </a:cubicBezTo>
                <a:cubicBezTo>
                  <a:pt x="772568" y="460930"/>
                  <a:pt x="784118" y="443196"/>
                  <a:pt x="789410" y="423351"/>
                </a:cubicBezTo>
                <a:cubicBezTo>
                  <a:pt x="799431" y="385769"/>
                  <a:pt x="802858" y="346666"/>
                  <a:pt x="812291" y="308932"/>
                </a:cubicBezTo>
                <a:cubicBezTo>
                  <a:pt x="816105" y="293676"/>
                  <a:pt x="820321" y="278516"/>
                  <a:pt x="823732" y="263165"/>
                </a:cubicBezTo>
                <a:cubicBezTo>
                  <a:pt x="827950" y="244180"/>
                  <a:pt x="830457" y="224822"/>
                  <a:pt x="835173" y="205955"/>
                </a:cubicBezTo>
                <a:cubicBezTo>
                  <a:pt x="838098" y="194254"/>
                  <a:pt x="843300" y="183226"/>
                  <a:pt x="846613" y="171629"/>
                </a:cubicBezTo>
                <a:cubicBezTo>
                  <a:pt x="850933" y="156509"/>
                  <a:pt x="853082" y="140780"/>
                  <a:pt x="858054" y="125862"/>
                </a:cubicBezTo>
                <a:cubicBezTo>
                  <a:pt x="864548" y="106377"/>
                  <a:pt x="873918" y="87954"/>
                  <a:pt x="880936" y="68652"/>
                </a:cubicBezTo>
                <a:cubicBezTo>
                  <a:pt x="889179" y="45982"/>
                  <a:pt x="903817" y="0"/>
                  <a:pt x="903817" y="0"/>
                </a:cubicBezTo>
                <a:cubicBezTo>
                  <a:pt x="929591" y="180435"/>
                  <a:pt x="900229" y="-39469"/>
                  <a:pt x="926698" y="251723"/>
                </a:cubicBezTo>
                <a:cubicBezTo>
                  <a:pt x="929139" y="278581"/>
                  <a:pt x="931044" y="305797"/>
                  <a:pt x="938139" y="331816"/>
                </a:cubicBezTo>
                <a:cubicBezTo>
                  <a:pt x="942627" y="348272"/>
                  <a:pt x="953394" y="362328"/>
                  <a:pt x="961021" y="377584"/>
                </a:cubicBezTo>
                <a:cubicBezTo>
                  <a:pt x="964834" y="396654"/>
                  <a:pt x="968089" y="415844"/>
                  <a:pt x="972461" y="434793"/>
                </a:cubicBezTo>
                <a:cubicBezTo>
                  <a:pt x="979532" y="465439"/>
                  <a:pt x="975697" y="501769"/>
                  <a:pt x="995343" y="526329"/>
                </a:cubicBezTo>
                <a:cubicBezTo>
                  <a:pt x="1003933" y="537067"/>
                  <a:pt x="1011640" y="504075"/>
                  <a:pt x="1018224" y="492003"/>
                </a:cubicBezTo>
                <a:cubicBezTo>
                  <a:pt x="1034557" y="462055"/>
                  <a:pt x="1053201" y="432830"/>
                  <a:pt x="1063987" y="400468"/>
                </a:cubicBezTo>
                <a:cubicBezTo>
                  <a:pt x="1076465" y="363030"/>
                  <a:pt x="1080277" y="343322"/>
                  <a:pt x="1109750" y="308932"/>
                </a:cubicBezTo>
                <a:cubicBezTo>
                  <a:pt x="1118698" y="298491"/>
                  <a:pt x="1132631" y="293676"/>
                  <a:pt x="1144072" y="286048"/>
                </a:cubicBezTo>
                <a:cubicBezTo>
                  <a:pt x="1155513" y="305118"/>
                  <a:pt x="1168449" y="323367"/>
                  <a:pt x="1178394" y="343258"/>
                </a:cubicBezTo>
                <a:cubicBezTo>
                  <a:pt x="1189446" y="365365"/>
                  <a:pt x="1198012" y="415209"/>
                  <a:pt x="1201276" y="434793"/>
                </a:cubicBezTo>
                <a:cubicBezTo>
                  <a:pt x="1205709" y="461395"/>
                  <a:pt x="1209844" y="488071"/>
                  <a:pt x="1212717" y="514887"/>
                </a:cubicBezTo>
                <a:cubicBezTo>
                  <a:pt x="1221287" y="594885"/>
                  <a:pt x="1222372" y="675806"/>
                  <a:pt x="1235598" y="755167"/>
                </a:cubicBezTo>
                <a:cubicBezTo>
                  <a:pt x="1239412" y="778051"/>
                  <a:pt x="1242490" y="801070"/>
                  <a:pt x="1247039" y="823819"/>
                </a:cubicBezTo>
                <a:cubicBezTo>
                  <a:pt x="1258958" y="883419"/>
                  <a:pt x="1255385" y="853032"/>
                  <a:pt x="1269920" y="903912"/>
                </a:cubicBezTo>
                <a:cubicBezTo>
                  <a:pt x="1304492" y="1024930"/>
                  <a:pt x="1249881" y="855231"/>
                  <a:pt x="1304242" y="1018331"/>
                </a:cubicBezTo>
                <a:cubicBezTo>
                  <a:pt x="1308056" y="1029773"/>
                  <a:pt x="1307155" y="1044128"/>
                  <a:pt x="1315683" y="1052657"/>
                </a:cubicBezTo>
                <a:lnTo>
                  <a:pt x="1338565" y="1075541"/>
                </a:lnTo>
                <a:cubicBezTo>
                  <a:pt x="1376701" y="1071727"/>
                  <a:pt x="1414646" y="1064099"/>
                  <a:pt x="1452972" y="1064099"/>
                </a:cubicBezTo>
                <a:cubicBezTo>
                  <a:pt x="1578878" y="1064099"/>
                  <a:pt x="1704639" y="1072862"/>
                  <a:pt x="1830516" y="1075541"/>
                </a:cubicBezTo>
                <a:cubicBezTo>
                  <a:pt x="1883894" y="1076677"/>
                  <a:pt x="1937296" y="1075541"/>
                  <a:pt x="1990686" y="1075541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690402" y="4030765"/>
            <a:ext cx="3443659" cy="637488"/>
          </a:xfrm>
          <a:custGeom>
            <a:avLst/>
            <a:gdLst>
              <a:gd name="connsiteX0" fmla="*/ 0 w 3443659"/>
              <a:gd name="connsiteY0" fmla="*/ 812376 h 812376"/>
              <a:gd name="connsiteX1" fmla="*/ 228815 w 3443659"/>
              <a:gd name="connsiteY1" fmla="*/ 800934 h 812376"/>
              <a:gd name="connsiteX2" fmla="*/ 423307 w 3443659"/>
              <a:gd name="connsiteY2" fmla="*/ 778050 h 812376"/>
              <a:gd name="connsiteX3" fmla="*/ 457629 w 3443659"/>
              <a:gd name="connsiteY3" fmla="*/ 755166 h 812376"/>
              <a:gd name="connsiteX4" fmla="*/ 503392 w 3443659"/>
              <a:gd name="connsiteY4" fmla="*/ 732282 h 812376"/>
              <a:gd name="connsiteX5" fmla="*/ 560596 w 3443659"/>
              <a:gd name="connsiteY5" fmla="*/ 663631 h 812376"/>
              <a:gd name="connsiteX6" fmla="*/ 594918 w 3443659"/>
              <a:gd name="connsiteY6" fmla="*/ 640747 h 812376"/>
              <a:gd name="connsiteX7" fmla="*/ 617799 w 3443659"/>
              <a:gd name="connsiteY7" fmla="*/ 606421 h 812376"/>
              <a:gd name="connsiteX8" fmla="*/ 652122 w 3443659"/>
              <a:gd name="connsiteY8" fmla="*/ 572096 h 812376"/>
              <a:gd name="connsiteX9" fmla="*/ 686444 w 3443659"/>
              <a:gd name="connsiteY9" fmla="*/ 503444 h 812376"/>
              <a:gd name="connsiteX10" fmla="*/ 755088 w 3443659"/>
              <a:gd name="connsiteY10" fmla="*/ 480560 h 812376"/>
              <a:gd name="connsiteX11" fmla="*/ 789410 w 3443659"/>
              <a:gd name="connsiteY11" fmla="*/ 457676 h 812376"/>
              <a:gd name="connsiteX12" fmla="*/ 869495 w 3443659"/>
              <a:gd name="connsiteY12" fmla="*/ 434793 h 812376"/>
              <a:gd name="connsiteX13" fmla="*/ 972462 w 3443659"/>
              <a:gd name="connsiteY13" fmla="*/ 389025 h 812376"/>
              <a:gd name="connsiteX14" fmla="*/ 1006784 w 3443659"/>
              <a:gd name="connsiteY14" fmla="*/ 377583 h 812376"/>
              <a:gd name="connsiteX15" fmla="*/ 1155514 w 3443659"/>
              <a:gd name="connsiteY15" fmla="*/ 400467 h 812376"/>
              <a:gd name="connsiteX16" fmla="*/ 1224158 w 3443659"/>
              <a:gd name="connsiteY16" fmla="*/ 446235 h 812376"/>
              <a:gd name="connsiteX17" fmla="*/ 1269921 w 3443659"/>
              <a:gd name="connsiteY17" fmla="*/ 469118 h 812376"/>
              <a:gd name="connsiteX18" fmla="*/ 1304243 w 3443659"/>
              <a:gd name="connsiteY18" fmla="*/ 492002 h 812376"/>
              <a:gd name="connsiteX19" fmla="*/ 1338565 w 3443659"/>
              <a:gd name="connsiteY19" fmla="*/ 503444 h 812376"/>
              <a:gd name="connsiteX20" fmla="*/ 1487295 w 3443659"/>
              <a:gd name="connsiteY20" fmla="*/ 503444 h 812376"/>
              <a:gd name="connsiteX21" fmla="*/ 1521617 w 3443659"/>
              <a:gd name="connsiteY21" fmla="*/ 526328 h 812376"/>
              <a:gd name="connsiteX22" fmla="*/ 1578820 w 3443659"/>
              <a:gd name="connsiteY22" fmla="*/ 572096 h 812376"/>
              <a:gd name="connsiteX23" fmla="*/ 1601702 w 3443659"/>
              <a:gd name="connsiteY23" fmla="*/ 606421 h 812376"/>
              <a:gd name="connsiteX24" fmla="*/ 1670346 w 3443659"/>
              <a:gd name="connsiteY24" fmla="*/ 640747 h 812376"/>
              <a:gd name="connsiteX25" fmla="*/ 1704668 w 3443659"/>
              <a:gd name="connsiteY25" fmla="*/ 663631 h 812376"/>
              <a:gd name="connsiteX26" fmla="*/ 1784753 w 3443659"/>
              <a:gd name="connsiteY26" fmla="*/ 686515 h 812376"/>
              <a:gd name="connsiteX27" fmla="*/ 1899161 w 3443659"/>
              <a:gd name="connsiteY27" fmla="*/ 720841 h 812376"/>
              <a:gd name="connsiteX28" fmla="*/ 1967805 w 3443659"/>
              <a:gd name="connsiteY28" fmla="*/ 697957 h 812376"/>
              <a:gd name="connsiteX29" fmla="*/ 2025009 w 3443659"/>
              <a:gd name="connsiteY29" fmla="*/ 606421 h 812376"/>
              <a:gd name="connsiteX30" fmla="*/ 2047890 w 3443659"/>
              <a:gd name="connsiteY30" fmla="*/ 446235 h 812376"/>
              <a:gd name="connsiteX31" fmla="*/ 2082212 w 3443659"/>
              <a:gd name="connsiteY31" fmla="*/ 343257 h 812376"/>
              <a:gd name="connsiteX32" fmla="*/ 2116535 w 3443659"/>
              <a:gd name="connsiteY32" fmla="*/ 286048 h 812376"/>
              <a:gd name="connsiteX33" fmla="*/ 2139416 w 3443659"/>
              <a:gd name="connsiteY33" fmla="*/ 183070 h 812376"/>
              <a:gd name="connsiteX34" fmla="*/ 2150857 w 3443659"/>
              <a:gd name="connsiteY34" fmla="*/ 0 h 812376"/>
              <a:gd name="connsiteX35" fmla="*/ 2173738 w 3443659"/>
              <a:gd name="connsiteY35" fmla="*/ 45767 h 812376"/>
              <a:gd name="connsiteX36" fmla="*/ 2196620 w 3443659"/>
              <a:gd name="connsiteY36" fmla="*/ 160187 h 812376"/>
              <a:gd name="connsiteX37" fmla="*/ 2208060 w 3443659"/>
              <a:gd name="connsiteY37" fmla="*/ 194512 h 812376"/>
              <a:gd name="connsiteX38" fmla="*/ 2230942 w 3443659"/>
              <a:gd name="connsiteY38" fmla="*/ 354699 h 812376"/>
              <a:gd name="connsiteX39" fmla="*/ 2242382 w 3443659"/>
              <a:gd name="connsiteY39" fmla="*/ 492002 h 812376"/>
              <a:gd name="connsiteX40" fmla="*/ 2253823 w 3443659"/>
              <a:gd name="connsiteY40" fmla="*/ 526328 h 812376"/>
              <a:gd name="connsiteX41" fmla="*/ 2311027 w 3443659"/>
              <a:gd name="connsiteY41" fmla="*/ 583538 h 812376"/>
              <a:gd name="connsiteX42" fmla="*/ 2402553 w 3443659"/>
              <a:gd name="connsiteY42" fmla="*/ 606421 h 812376"/>
              <a:gd name="connsiteX43" fmla="*/ 2448316 w 3443659"/>
              <a:gd name="connsiteY43" fmla="*/ 640747 h 812376"/>
              <a:gd name="connsiteX44" fmla="*/ 2539841 w 3443659"/>
              <a:gd name="connsiteY44" fmla="*/ 652189 h 812376"/>
              <a:gd name="connsiteX45" fmla="*/ 3066115 w 3443659"/>
              <a:gd name="connsiteY45" fmla="*/ 675073 h 812376"/>
              <a:gd name="connsiteX46" fmla="*/ 3123318 w 3443659"/>
              <a:gd name="connsiteY46" fmla="*/ 686515 h 812376"/>
              <a:gd name="connsiteX47" fmla="*/ 3443659 w 3443659"/>
              <a:gd name="connsiteY47" fmla="*/ 697957 h 81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43659" h="812376">
                <a:moveTo>
                  <a:pt x="0" y="812376"/>
                </a:moveTo>
                <a:lnTo>
                  <a:pt x="228815" y="800934"/>
                </a:lnTo>
                <a:cubicBezTo>
                  <a:pt x="253402" y="799488"/>
                  <a:pt x="371464" y="803975"/>
                  <a:pt x="423307" y="778050"/>
                </a:cubicBezTo>
                <a:cubicBezTo>
                  <a:pt x="435606" y="771900"/>
                  <a:pt x="445691" y="761989"/>
                  <a:pt x="457629" y="755166"/>
                </a:cubicBezTo>
                <a:cubicBezTo>
                  <a:pt x="472437" y="746704"/>
                  <a:pt x="489514" y="742196"/>
                  <a:pt x="503392" y="732282"/>
                </a:cubicBezTo>
                <a:cubicBezTo>
                  <a:pt x="568986" y="685424"/>
                  <a:pt x="510425" y="713807"/>
                  <a:pt x="560596" y="663631"/>
                </a:cubicBezTo>
                <a:cubicBezTo>
                  <a:pt x="570319" y="653907"/>
                  <a:pt x="583477" y="648375"/>
                  <a:pt x="594918" y="640747"/>
                </a:cubicBezTo>
                <a:cubicBezTo>
                  <a:pt x="602545" y="629305"/>
                  <a:pt x="608996" y="616985"/>
                  <a:pt x="617799" y="606421"/>
                </a:cubicBezTo>
                <a:cubicBezTo>
                  <a:pt x="628157" y="593990"/>
                  <a:pt x="644095" y="586145"/>
                  <a:pt x="652122" y="572096"/>
                </a:cubicBezTo>
                <a:cubicBezTo>
                  <a:pt x="671656" y="537908"/>
                  <a:pt x="648685" y="522326"/>
                  <a:pt x="686444" y="503444"/>
                </a:cubicBezTo>
                <a:cubicBezTo>
                  <a:pt x="708017" y="492657"/>
                  <a:pt x="735020" y="493940"/>
                  <a:pt x="755088" y="480560"/>
                </a:cubicBezTo>
                <a:cubicBezTo>
                  <a:pt x="766529" y="472932"/>
                  <a:pt x="777111" y="463826"/>
                  <a:pt x="789410" y="457676"/>
                </a:cubicBezTo>
                <a:cubicBezTo>
                  <a:pt x="805817" y="449472"/>
                  <a:pt x="854841" y="438457"/>
                  <a:pt x="869495" y="434793"/>
                </a:cubicBezTo>
                <a:cubicBezTo>
                  <a:pt x="923886" y="398529"/>
                  <a:pt x="890773" y="416258"/>
                  <a:pt x="972462" y="389025"/>
                </a:cubicBezTo>
                <a:lnTo>
                  <a:pt x="1006784" y="377583"/>
                </a:lnTo>
                <a:cubicBezTo>
                  <a:pt x="1023616" y="379266"/>
                  <a:pt x="1119312" y="380353"/>
                  <a:pt x="1155514" y="400467"/>
                </a:cubicBezTo>
                <a:cubicBezTo>
                  <a:pt x="1179554" y="413824"/>
                  <a:pt x="1199561" y="433936"/>
                  <a:pt x="1224158" y="446235"/>
                </a:cubicBezTo>
                <a:cubicBezTo>
                  <a:pt x="1239412" y="453863"/>
                  <a:pt x="1255113" y="460656"/>
                  <a:pt x="1269921" y="469118"/>
                </a:cubicBezTo>
                <a:cubicBezTo>
                  <a:pt x="1281859" y="475941"/>
                  <a:pt x="1291944" y="485852"/>
                  <a:pt x="1304243" y="492002"/>
                </a:cubicBezTo>
                <a:cubicBezTo>
                  <a:pt x="1315029" y="497396"/>
                  <a:pt x="1327124" y="499630"/>
                  <a:pt x="1338565" y="503444"/>
                </a:cubicBezTo>
                <a:cubicBezTo>
                  <a:pt x="1401046" y="495633"/>
                  <a:pt x="1430516" y="482149"/>
                  <a:pt x="1487295" y="503444"/>
                </a:cubicBezTo>
                <a:cubicBezTo>
                  <a:pt x="1500170" y="508273"/>
                  <a:pt x="1510176" y="518700"/>
                  <a:pt x="1521617" y="526328"/>
                </a:cubicBezTo>
                <a:cubicBezTo>
                  <a:pt x="1587189" y="624699"/>
                  <a:pt x="1499879" y="508938"/>
                  <a:pt x="1578820" y="572096"/>
                </a:cubicBezTo>
                <a:cubicBezTo>
                  <a:pt x="1589557" y="580687"/>
                  <a:pt x="1591979" y="596697"/>
                  <a:pt x="1601702" y="606421"/>
                </a:cubicBezTo>
                <a:cubicBezTo>
                  <a:pt x="1634492" y="639214"/>
                  <a:pt x="1633123" y="622133"/>
                  <a:pt x="1670346" y="640747"/>
                </a:cubicBezTo>
                <a:cubicBezTo>
                  <a:pt x="1682645" y="646897"/>
                  <a:pt x="1692369" y="657481"/>
                  <a:pt x="1704668" y="663631"/>
                </a:cubicBezTo>
                <a:cubicBezTo>
                  <a:pt x="1723890" y="673243"/>
                  <a:pt x="1766427" y="681017"/>
                  <a:pt x="1784753" y="686515"/>
                </a:cubicBezTo>
                <a:cubicBezTo>
                  <a:pt x="1924015" y="728298"/>
                  <a:pt x="1793687" y="694470"/>
                  <a:pt x="1899161" y="720841"/>
                </a:cubicBezTo>
                <a:cubicBezTo>
                  <a:pt x="1922042" y="713213"/>
                  <a:pt x="1946232" y="708744"/>
                  <a:pt x="1967805" y="697957"/>
                </a:cubicBezTo>
                <a:cubicBezTo>
                  <a:pt x="1995121" y="684298"/>
                  <a:pt x="2018254" y="619933"/>
                  <a:pt x="2025009" y="606421"/>
                </a:cubicBezTo>
                <a:cubicBezTo>
                  <a:pt x="2027753" y="584463"/>
                  <a:pt x="2040126" y="475355"/>
                  <a:pt x="2047890" y="446235"/>
                </a:cubicBezTo>
                <a:cubicBezTo>
                  <a:pt x="2057212" y="411274"/>
                  <a:pt x="2063597" y="374284"/>
                  <a:pt x="2082212" y="343257"/>
                </a:cubicBezTo>
                <a:lnTo>
                  <a:pt x="2116535" y="286048"/>
                </a:lnTo>
                <a:cubicBezTo>
                  <a:pt x="2122753" y="261173"/>
                  <a:pt x="2137182" y="206528"/>
                  <a:pt x="2139416" y="183070"/>
                </a:cubicBezTo>
                <a:cubicBezTo>
                  <a:pt x="2145212" y="122203"/>
                  <a:pt x="2147043" y="61023"/>
                  <a:pt x="2150857" y="0"/>
                </a:cubicBezTo>
                <a:cubicBezTo>
                  <a:pt x="2158484" y="15256"/>
                  <a:pt x="2169053" y="29367"/>
                  <a:pt x="2173738" y="45767"/>
                </a:cubicBezTo>
                <a:cubicBezTo>
                  <a:pt x="2184422" y="83166"/>
                  <a:pt x="2184322" y="123287"/>
                  <a:pt x="2196620" y="160187"/>
                </a:cubicBezTo>
                <a:lnTo>
                  <a:pt x="2208060" y="194512"/>
                </a:lnTo>
                <a:cubicBezTo>
                  <a:pt x="2215687" y="247908"/>
                  <a:pt x="2224760" y="301117"/>
                  <a:pt x="2230942" y="354699"/>
                </a:cubicBezTo>
                <a:cubicBezTo>
                  <a:pt x="2236206" y="400323"/>
                  <a:pt x="2236313" y="446479"/>
                  <a:pt x="2242382" y="492002"/>
                </a:cubicBezTo>
                <a:cubicBezTo>
                  <a:pt x="2243976" y="503957"/>
                  <a:pt x="2246587" y="516679"/>
                  <a:pt x="2253823" y="526328"/>
                </a:cubicBezTo>
                <a:cubicBezTo>
                  <a:pt x="2270003" y="547903"/>
                  <a:pt x="2285443" y="575010"/>
                  <a:pt x="2311027" y="583538"/>
                </a:cubicBezTo>
                <a:cubicBezTo>
                  <a:pt x="2363797" y="601128"/>
                  <a:pt x="2333524" y="592614"/>
                  <a:pt x="2402553" y="606421"/>
                </a:cubicBezTo>
                <a:cubicBezTo>
                  <a:pt x="2417807" y="617863"/>
                  <a:pt x="2430226" y="634716"/>
                  <a:pt x="2448316" y="640747"/>
                </a:cubicBezTo>
                <a:cubicBezTo>
                  <a:pt x="2477484" y="650471"/>
                  <a:pt x="2509365" y="648125"/>
                  <a:pt x="2539841" y="652189"/>
                </a:cubicBezTo>
                <a:cubicBezTo>
                  <a:pt x="2787315" y="685189"/>
                  <a:pt x="2482039" y="660095"/>
                  <a:pt x="3066115" y="675073"/>
                </a:cubicBezTo>
                <a:cubicBezTo>
                  <a:pt x="3085183" y="678887"/>
                  <a:pt x="3103953" y="684754"/>
                  <a:pt x="3123318" y="686515"/>
                </a:cubicBezTo>
                <a:cubicBezTo>
                  <a:pt x="3276263" y="700421"/>
                  <a:pt x="3306756" y="697957"/>
                  <a:pt x="3443659" y="697957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698533" y="2057400"/>
            <a:ext cx="1981074" cy="3124200"/>
          </a:xfrm>
          <a:prstGeom prst="rect">
            <a:avLst/>
          </a:prstGeom>
          <a:noFill/>
          <a:ln w="1905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Love</dc:creator>
  <cp:lastModifiedBy>Michael Love</cp:lastModifiedBy>
  <cp:revision>13</cp:revision>
  <dcterms:created xsi:type="dcterms:W3CDTF">2014-07-29T14:47:51Z</dcterms:created>
  <dcterms:modified xsi:type="dcterms:W3CDTF">2014-07-29T15:00:14Z</dcterms:modified>
</cp:coreProperties>
</file>