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45" d="100"/>
          <a:sy n="245" d="100"/>
        </p:scale>
        <p:origin x="3008" y="4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01BDE-783A-8843-9405-18FBB36B2DEB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5903-7CAD-9F4E-8E03-B5BF40ED3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5903-7CAD-9F4E-8E03-B5BF40ED3F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0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5903-7CAD-9F4E-8E03-B5BF40ED3F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0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5903-7CAD-9F4E-8E03-B5BF40ED3F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0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1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4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0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1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3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1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473-2180-CE47-B8E3-9E40DF57820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65060" y="4146934"/>
            <a:ext cx="2109755" cy="1415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0" y="4948075"/>
            <a:ext cx="6477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381500"/>
            <a:ext cx="5461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350" y="4381500"/>
            <a:ext cx="368300" cy="27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610166"/>
            <a:ext cx="254000" cy="2921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577184" y="3913673"/>
            <a:ext cx="0" cy="393960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50816" y="4800082"/>
            <a:ext cx="252834" cy="2280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24350" y="4800082"/>
            <a:ext cx="252834" cy="2280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72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65060" y="4089918"/>
            <a:ext cx="2109755" cy="1472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0" y="4948075"/>
            <a:ext cx="6477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381500"/>
            <a:ext cx="546100" cy="3429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550816" y="4800082"/>
            <a:ext cx="252834" cy="2280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24350" y="4800082"/>
            <a:ext cx="252834" cy="2280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550" y="3302000"/>
            <a:ext cx="43180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150" y="3429000"/>
            <a:ext cx="393700" cy="406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322924" y="3880235"/>
            <a:ext cx="177800" cy="3991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69930" y="3880235"/>
            <a:ext cx="177800" cy="3991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1350" y="4279382"/>
            <a:ext cx="4318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8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65060" y="3329992"/>
            <a:ext cx="2109755" cy="2232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381500"/>
            <a:ext cx="546100" cy="3429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550816" y="4800082"/>
            <a:ext cx="252834" cy="2280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24350" y="4800082"/>
            <a:ext cx="252834" cy="2280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22924" y="3880235"/>
            <a:ext cx="177800" cy="3991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69930" y="3880235"/>
            <a:ext cx="381131" cy="3991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569" y="5034643"/>
            <a:ext cx="6604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230" y="4381500"/>
            <a:ext cx="393700" cy="27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1061" y="3433749"/>
            <a:ext cx="431800" cy="419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3650" y="3433749"/>
            <a:ext cx="911939" cy="31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Macintosh PowerPoint</Application>
  <PresentationFormat>On-screen Show (4:3)</PresentationFormat>
  <Paragraphs>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Love</dc:creator>
  <cp:lastModifiedBy>Michael Love</cp:lastModifiedBy>
  <cp:revision>7</cp:revision>
  <dcterms:created xsi:type="dcterms:W3CDTF">2016-11-29T17:33:27Z</dcterms:created>
  <dcterms:modified xsi:type="dcterms:W3CDTF">2016-11-30T15:51:45Z</dcterms:modified>
</cp:coreProperties>
</file>