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71" r:id="rId13"/>
    <p:sldId id="265" r:id="rId14"/>
    <p:sldId id="266" r:id="rId15"/>
    <p:sldId id="267" r:id="rId16"/>
    <p:sldId id="268" r:id="rId17"/>
    <p:sldId id="269" r:id="rId18"/>
    <p:sldId id="270" r:id="rId19"/>
    <p:sldId id="273" r:id="rId20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3302F00-4005-4E3F-995A-6C14A681860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72F01-53B9-484F-BB2C-9E28946041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92E105-305B-42C4-827A-F7FB1DE3130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A4E00C-2877-44F7-9D77-BBDEAF43464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8B9EBAB-A692-4AB9-B095-447A7EC04364}" type="slidenum">
              <a:t>‹Nº›</a:t>
            </a:fld>
            <a:endParaRPr lang="es-E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8433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2AEF77-624F-4818-8BBE-5998004FE8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57E551-4341-4908-9537-80F97AE6A02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BC490F2A-A58C-4656-916C-159A8BF589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C67C8-3D5E-47D7-A968-CDC1F43E688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E60C9-33B7-4046-BE83-16ACB1E39C5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11C2B-805F-4F2A-BA24-982D209426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99C9C03-9B7C-4045-8E8B-877338F7BC6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92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D193CE-7454-4902-B381-2FFA61D3F5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4FA842-ED5B-4574-A990-8CB5C09DD801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7998420-CA83-4C1B-BD89-678751E2F4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9709DB-94E2-46B4-9FCD-4A2A445F6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F4151-44F8-46A0-AB36-80463ADDB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84853F-F596-4CAE-B91D-8F814C3680B8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548A2-D103-46B1-B813-06C1ACA4C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279149-D72D-4258-95B4-3FCA495438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F4151-44F8-46A0-AB36-80463ADDB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84853F-F596-4CAE-B91D-8F814C3680B8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548A2-D103-46B1-B813-06C1ACA4C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279149-D72D-4258-95B4-3FCA495438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4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F108F-1E4C-46DA-8FD4-9CE097CBBA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831655-6F2B-4375-9AE1-7DC51A84C0E7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4A6B5D-252D-4A4D-9286-EF16C5BAB1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E627D0-A6EF-4BB0-AB26-7077FDCE8E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B9F3A0-2027-4416-B84C-35A640D3A0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D62DAF-DDEC-4A97-81CF-651B2A8E18A6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544287-D9AA-4B89-A40B-1E1FF49F67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0884BC-2231-4B1C-8088-AB63B64C5B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EE722-C821-4512-B38A-23B588E489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5B77E3-BE77-42CA-AC57-E91AB1224905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D2786A7-C001-4D22-8227-21CB09956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92915B6-B2D6-49FE-A01C-4B5DE5E8C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B92E8-2E2E-429B-BAFC-5E3F5489AD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C3ED48-7446-490F-A49F-E805CF87A3C6}" type="slidenum">
              <a:t>15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D8A46D-F370-4C26-B98E-930F7BDB58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8F5CB8-1A02-4F8B-8006-B14C0E1B39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E9679-0608-4E0D-82A4-4EB8F26089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AF1F4C-DC0D-4842-950B-C22F21AE53AC}" type="slidenum">
              <a:t>16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2324CC-4DF6-4A7B-8ABF-DF9477BCF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80E3F6-484F-4FE7-95CA-4D135449B4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AE140-D396-439C-960E-0DA98CFF87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069A7E-8570-4B2A-AD4D-F906159A0022}" type="slidenum">
              <a:t>17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A8EB05-B9AD-4978-93B2-4BC2947360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E0AFFB-3747-46E5-BBBD-C242BD8B5C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D193CE-7454-4902-B381-2FFA61D3F5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4FA842-ED5B-4574-A990-8CB5C09DD801}" type="slidenum">
              <a:t>18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7998420-CA83-4C1B-BD89-678751E2F4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9709DB-94E2-46B4-9FCD-4A2A445F6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FB0D3-ED5E-4F43-AFF3-50037E7E1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4081DE-D71A-43CA-B9FC-A6DD44CB3104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B8E9B0F-C50E-4678-BE38-E3C5B5E19F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8E5D7C-0DC1-4E5F-ABE5-DCE3EDF485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5895F-2852-4046-8256-C1861A22C7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5F7D9F-4EF5-4204-A582-8B38374D1B20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4575B1-744F-4081-853F-0A7D395E8E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21CA5B7-F172-4B1D-B09D-1E998341D8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E5BD8-48DA-48DE-B5F0-8BAF6526D8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308AAE-1F93-4CFA-A8DA-816A7CD0B76D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E712E4-5E46-4512-AE3C-52CA7F523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57B7DE-38BA-4C6E-8C9A-2011A7DCA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F7C68-F7DD-4D97-8BE9-6500456A6B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EA52A1-32F9-4F60-956F-5F9DD7A5C028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5D43A2-F5AC-4547-9FFA-242A659D16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41188D-2D96-4660-8AB6-481CBE35C7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B0FE85-5D47-46F5-9AF6-0D17A829A3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DA7F4B-B6E9-43CB-AF22-61AF0F44419E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55908F-25C0-4CB8-9FEB-8F98BA767D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262693-C86F-4917-9B88-BCFCE218BE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F851E5-C2F6-48E0-A0E5-52EE8DB989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18CBD7-7091-460A-B0E5-6A48B2E971A6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16DE77-A239-477E-9975-D33FDE0385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4E351F-10CF-4129-A792-34E32EA3AA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18794-256F-4A83-9372-E1B7720B0F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B33737-2402-4878-8291-7B00D10628A4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A50C9AD-EDE5-4273-B8F6-2D563F7F51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7A523B-E246-43E0-9A68-D060B92A9E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F4151-44F8-46A0-AB36-80463ADDB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84853F-F596-4CAE-B91D-8F814C3680B8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548A2-D103-46B1-B813-06C1ACA4C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279149-D72D-4258-95B4-3FCA495438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98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AFC7-3553-4A6D-9D86-191FC3D8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4415E-74AF-47F7-BF96-B5C191AAB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DF0D0-4617-4D87-A692-5C6FD88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66BD-6EB2-4D5E-A5DB-069C1FE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FCE2E-30FD-4376-A57C-614DD0A7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00440D-460A-41E0-A2FE-2F8623D566A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1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DE6B-B9E7-402D-BAD8-82EBA42A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F9D60-3745-4D12-8CDA-988B31E0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05F04-F89D-469C-90A3-645F0BDD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15D3E-3DB4-499E-9C58-0EC0637E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4C111-0F2E-4071-9A82-2FE16D2C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72B109-4DF6-408F-878E-86D0D3FD529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0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29FD80-AE98-40BB-B34F-951E2C09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4E29E2-F226-4430-8D9B-892C6A9B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B74E7-21C6-4E8B-9233-3755E874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80D6-02E1-4904-9A39-BBC03EC3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A158C-F0C4-4B1A-AA5D-48E1CAE3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757207-E2F4-4711-B286-CDDF9EC9CCA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8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98AB-2F20-4C6E-B38F-0CF40129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760B3-E96A-445D-94C1-9E1AA807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22D0C-B2CC-4D01-A9E8-71751F0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65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3F865-D32F-464D-995C-6093EF35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F6FF9-6159-43EB-92BB-6454F280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17489-8480-40DF-83C6-30BDFF62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81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BA64-A8FD-4A05-81A1-3BB5C30A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A161DF-36EE-496C-9735-E3BA05EA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A0CDF-9092-4FBE-913B-93F7D95B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03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C11A3-FDC2-4A2D-B06D-D85F1E98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DDF35-B5C7-4FD3-BA83-A1CA1CA46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3E0B2-B6DB-4D5F-9A0D-69AF22BB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37B3E-1572-485B-B5C3-99E29FE8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71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0484-DE71-40EB-835A-C5233573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A2359-674E-4289-B3E7-34662B91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B6BEE-75C1-4809-A09C-B0D2B321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6D0954-CCD6-4D9C-A175-02C0F9F19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D54EFC-B136-4ECB-8C57-DFCC3576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5BD094-C738-47B4-ABB6-D61A5B6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0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CE13-8100-4653-97AA-83B368D1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DBB3C4-035C-4D59-AE1C-0F46C7C7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78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03912F-F1E2-4CC5-B50D-89F02D00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28259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CEA3B-981C-4DF4-B920-536B0ED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0EAFE-AC8B-497F-A128-A38A6388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8009F1-099A-4E7B-A6CC-0573C344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B1AB6-0B97-4E11-8A51-64B17E6E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8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EED4-084B-4A03-8B8A-40F10F93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FEC0A-5003-404D-A2CD-22FACD87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3E8FE-4574-44DD-9E7A-88800601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B06EE-C49A-4F53-B053-495D5497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66E13-A3D4-4A5A-99A6-77F9D60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F09DB-99DF-4923-99E9-6E856CF6A6B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563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0F757-DC63-41F0-90C2-C12E32D1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973F51-39B6-4D0E-9B1B-521875FF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C45FC-F170-469A-9587-86463E13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C5C5FF-CC19-47F7-9A25-59519657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1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CD7A-AAB9-4C9E-8E39-C1C5EED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1382C8-E18F-4416-899E-24F1505C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35FC7-2934-4363-884D-E4DB44B1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410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E6306-BBFE-4D0D-9967-6080FCDB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269B63-DF84-41DF-83C0-25661AFB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395C6-5664-4D34-9AD8-DA9A3EAD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4A1BE-ECE9-4066-923F-DA72C1B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37B01-A32E-48EF-8194-A8B1B14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3C67C-9324-4B3B-9790-FC3B70BA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315A0-BDEA-463A-A030-0A1FA999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418FF-3E94-4D68-835C-BEF18749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AF1F8B-4854-4574-BFAB-98B89649B4F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7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62C87-21DF-418E-83FC-ADC14942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AFAC4-DA60-40D2-A786-8396526A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9D5EDA-15C5-4A7C-BAE8-AB428B44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B1DDD-5F4E-4C8E-A23A-1D7C741F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5B5EC-7C5F-4A07-AF03-9F3FD89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AA811-A7B0-4243-AA8E-9709C602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1A4A58-9AFC-4A5D-AFFA-F57416DB464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5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26745-46B2-4E79-8972-7DF668E1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10807-3FE7-4479-A133-C9BF6DB4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7B15BA-89C5-4EA5-8B0E-44B8FF73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0DCC2-A007-4149-8005-F7270ED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EC95ED-7960-4A11-99F0-8DFFE14DF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DA5FF4-48F8-42B9-8FF9-724B745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11416A-EC4E-44A1-9CC3-3E4F9029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9A932F-0AC2-41DC-9BD0-BCE5C89B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0289E3-A4A8-4E48-AB24-EADDB5A1C99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1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927D-B271-45FD-A377-C0925B01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CDF87-E637-4588-8BBB-A60ED5D2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D86A25-D6CB-42FB-8EDA-2A1A8088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E4856F-03D4-47BE-8A31-DB586343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D430C-E2D8-42C1-BDE1-A2919A9E317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0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65351B-FF95-49AE-9106-3B292287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19CC8E-6232-4162-A98D-C5ADEA45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8A8564-192F-4FCD-8D9C-926E0358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48E531-1FAE-445B-857A-BF5ABDE088E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959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25B40-3F69-4181-8279-7DDBB39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54BD2-FBEA-46E7-8D3B-0AF6408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77960-3758-4943-BC04-EDE95310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58CD3-6ED2-4B84-A62C-81E7AF59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035E4-49BB-4238-BAFB-3A2FC2C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DF810-9915-4511-9F05-FE462F0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308AB-0EFC-43E3-A2F1-8B76D6E6C09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4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685F-E45A-4550-B217-E85B8619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26805-D7F3-407F-97CE-67F49C26E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69855E-2390-457F-8983-11415D25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FD274-30AD-48AB-9DAD-C189E1B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F0EA7-50EF-4C96-A733-36BF8C12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3503A0-8D99-41F7-B513-EF799DDD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4B7B44-DEB8-4F6E-9F3F-52633741970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41A3765-DC98-4DFB-95C7-EB64496EAB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52AE90DF-1E36-46E4-BC32-157B22275A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321612-0086-4363-88C7-A177FC9F0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7DE35-B3CC-4666-B955-686B9E176E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2BAA1-8748-4CED-ADE2-A9CE5DB9DE9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50E3D-8980-40D1-9B56-0798550DB5D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51997E3-618C-478C-9348-0353E5E5F27C}" type="slidenum">
              <a:t>‹Nº›</a:t>
            </a:fld>
            <a:endParaRPr lang="es-ES"/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7F5553C6-2438-4DF8-B28E-90F6328CCA2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s-E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s-E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FB09013-BB1A-416E-AED6-9A30CEAEAB9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DC27BF8D-6A42-4C35-8766-E3C9B1FFDA1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ítulo 3">
            <a:extLst>
              <a:ext uri="{FF2B5EF4-FFF2-40B4-BE49-F238E27FC236}">
                <a16:creationId xmlns:a16="http://schemas.microsoft.com/office/drawing/2014/main" id="{D3BF0059-93EA-402B-906C-8A7443D5A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062EE2-5311-4A2A-AF8A-84AA7B533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FC96B5F-8E92-41FC-A602-F2DDC0B736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7BC747-71E1-4853-A745-33F7C4D25526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ES" sz="1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323661-1B78-481C-B3DF-947569F2B7CD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ES" sz="1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037F8E-221C-4F29-B05A-11382D7B429C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C1AF06B-277B-4D10-B959-DF1EB00F2423}" type="slidenum">
              <a:t>‹Nº›</a:t>
            </a:fld>
            <a:endParaRPr lang="es-ES" sz="1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s-E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E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2C7CE-F96A-44F8-8561-0D8C4CC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5" y="1317939"/>
            <a:ext cx="10072705" cy="677108"/>
          </a:xfrm>
        </p:spPr>
        <p:txBody>
          <a:bodyPr vert="horz" wrap="square">
            <a:spAutoFit/>
          </a:bodyPr>
          <a:lstStyle/>
          <a:p>
            <a:pPr lv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PROYECTO </a:t>
            </a: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siete y medio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BEE24-AE99-46AE-8573-8300AF721D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5785" y="3858060"/>
            <a:ext cx="2704122" cy="1113125"/>
          </a:xfrm>
        </p:spPr>
        <p:txBody>
          <a:bodyPr vert="horz" wrap="square" anchor="t" anchorCtr="0">
            <a:spAutoFit/>
          </a:bodyPr>
          <a:lstStyle/>
          <a:p>
            <a:pPr lvl="0" algn="r"/>
            <a:r>
              <a:rPr lang="es-ES" sz="1800" b="1" cap="small" dirty="0">
                <a:cs typeface="Tahoma" pitchFamily="2"/>
              </a:rPr>
              <a:t>Angela Hincapié</a:t>
            </a:r>
          </a:p>
          <a:p>
            <a:pPr lvl="0" algn="r"/>
            <a:r>
              <a:rPr lang="es-ES" sz="1800" b="1" cap="small" dirty="0">
                <a:cs typeface="Tahoma" pitchFamily="2"/>
              </a:rPr>
              <a:t>Miguel Hurtado</a:t>
            </a:r>
          </a:p>
          <a:p>
            <a:pPr lvl="0" algn="r"/>
            <a:r>
              <a:rPr lang="es-ES" sz="1800" b="1" cap="small" dirty="0">
                <a:cs typeface="Tahoma" pitchFamily="2"/>
              </a:rPr>
              <a:t>Sergio de la Torre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1ED72-1D2D-41E3-B409-542C08FC3B6C}"/>
              </a:ext>
            </a:extLst>
          </p:cNvPr>
          <p:cNvSpPr txBox="1"/>
          <p:nvPr/>
        </p:nvSpPr>
        <p:spPr>
          <a:xfrm>
            <a:off x="170718" y="3952958"/>
            <a:ext cx="294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cap="small" dirty="0"/>
              <a:t>Instituto Esteve Terradas</a:t>
            </a:r>
          </a:p>
          <a:p>
            <a:r>
              <a:rPr lang="es-ES" b="1" cap="small" dirty="0"/>
              <a:t>AMWS1</a:t>
            </a:r>
          </a:p>
          <a:p>
            <a:r>
              <a:rPr lang="es-ES" b="1" cap="small" dirty="0"/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5F81D5-B689-4D2A-8689-971FB79D6D12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Funcionalidad – </a:t>
            </a:r>
            <a:r>
              <a:rPr lang="es-ES" sz="36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Usuario no Registrado</a:t>
            </a:r>
            <a:endParaRPr lang="es-ES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0F1B89D-45A9-4185-B30C-A803D86D2F7D}"/>
              </a:ext>
            </a:extLst>
          </p:cNvPr>
          <p:cNvCxnSpPr>
            <a:cxnSpLocks/>
          </p:cNvCxnSpPr>
          <p:nvPr/>
        </p:nvCxnSpPr>
        <p:spPr>
          <a:xfrm>
            <a:off x="1883506" y="1095981"/>
            <a:ext cx="820812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FA51F84-D9C8-48FB-8855-46EFC1FB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80" y="1883629"/>
            <a:ext cx="7747463" cy="246171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129A969-5E05-4560-8008-0F840DAD1C7D}"/>
              </a:ext>
            </a:extLst>
          </p:cNvPr>
          <p:cNvSpPr/>
          <p:nvPr/>
        </p:nvSpPr>
        <p:spPr>
          <a:xfrm>
            <a:off x="896949" y="1737315"/>
            <a:ext cx="539261" cy="429846"/>
          </a:xfrm>
          <a:prstGeom prst="ellipse">
            <a:avLst/>
          </a:prstGeom>
          <a:solidFill>
            <a:srgbClr val="B4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5F81D5-B689-4D2A-8689-971FB79D6D12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Funcionalidad – </a:t>
            </a:r>
            <a:r>
              <a:rPr lang="es-ES" sz="36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Informes</a:t>
            </a:r>
            <a:endParaRPr lang="es-ES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0F1B89D-45A9-4185-B30C-A803D86D2F7D}"/>
              </a:ext>
            </a:extLst>
          </p:cNvPr>
          <p:cNvCxnSpPr>
            <a:cxnSpLocks/>
          </p:cNvCxnSpPr>
          <p:nvPr/>
        </p:nvCxnSpPr>
        <p:spPr>
          <a:xfrm>
            <a:off x="1883506" y="1095981"/>
            <a:ext cx="820812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E6F18B5-F0AC-4DCC-8937-A60BC5E6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55" y="1190239"/>
            <a:ext cx="4420713" cy="410624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52ECE1-AA05-490E-A2C2-F68E9E5B07A0}"/>
              </a:ext>
            </a:extLst>
          </p:cNvPr>
          <p:cNvSpPr/>
          <p:nvPr/>
        </p:nvSpPr>
        <p:spPr>
          <a:xfrm>
            <a:off x="6974160" y="1854545"/>
            <a:ext cx="553016" cy="482254"/>
          </a:xfrm>
          <a:prstGeom prst="ellipse">
            <a:avLst/>
          </a:prstGeom>
          <a:solidFill>
            <a:srgbClr val="B4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</a:p>
        </p:txBody>
      </p:sp>
      <p:sp>
        <p:nvSpPr>
          <p:cNvPr id="9" name="Globo: línea doblada con barra de énfasis 8">
            <a:extLst>
              <a:ext uri="{FF2B5EF4-FFF2-40B4-BE49-F238E27FC236}">
                <a16:creationId xmlns:a16="http://schemas.microsoft.com/office/drawing/2014/main" id="{5EA41C78-F4E2-4863-A2B7-9A1B8E91D1CC}"/>
              </a:ext>
            </a:extLst>
          </p:cNvPr>
          <p:cNvSpPr/>
          <p:nvPr/>
        </p:nvSpPr>
        <p:spPr>
          <a:xfrm>
            <a:off x="7924800" y="3064041"/>
            <a:ext cx="1855864" cy="1403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643"/>
              <a:gd name="adj6" fmla="val -39320"/>
            </a:avLst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opción genera un archivo .</a:t>
            </a:r>
            <a:r>
              <a:rPr lang="es-ES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.</a:t>
            </a:r>
            <a:r>
              <a:rPr lang="es-ES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3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C8FCEE1-3B8C-4CF1-AA68-3D63873E31A8}"/>
              </a:ext>
            </a:extLst>
          </p:cNvPr>
          <p:cNvSpPr txBox="1">
            <a:spLocks noResize="1"/>
          </p:cNvSpPr>
          <p:nvPr/>
        </p:nvSpPr>
        <p:spPr>
          <a:xfrm>
            <a:off x="4056479" y="2939400"/>
            <a:ext cx="72000" cy="16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866FFD4-6216-4D5B-9A54-A4FA6B208A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5668" y="1612702"/>
            <a:ext cx="4860000" cy="3324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A60B15-2FA6-4FBC-B125-C73969EAD1CD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Código HTML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445677E-2611-4DDB-B371-C4D591D0D598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CDD15F3A-C212-4239-93FB-B36F54A2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90852" y="1512434"/>
            <a:ext cx="2785680" cy="357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B9AED393-B8A5-43D9-A1EA-E84E07F660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53213" y="1486154"/>
            <a:ext cx="253656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26952D-9B02-4291-A881-1CDA4957B57B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Código CSS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60A2A2E-DC0F-4D2C-B35A-52A27F766841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98012759-2877-4E9B-AF49-A80234B7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5204" y="1628305"/>
            <a:ext cx="5970215" cy="33691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814A39-BFFE-44A3-A928-B8766489E758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Formato de Tablas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00527BC-C3D1-46DE-B95A-628D428F17A2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6E6D1B80-C133-436A-9A99-D8DAC6EE45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4283"/>
          <a:stretch>
            <a:fillRect/>
          </a:stretch>
        </p:blipFill>
        <p:spPr>
          <a:xfrm>
            <a:off x="503999" y="1440000"/>
            <a:ext cx="7235640" cy="35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F643B8B-B4EE-4DD0-AB20-15B6039ED198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Visualización Informes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9C364B-5A3C-4CF8-A24A-A795307EC06C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41F287BC-B976-4D4D-A16D-C983463A0C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526400"/>
            <a:ext cx="8478720" cy="3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8F205D-3E7D-42F4-9682-C0CE5C676C5B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Visualización Informes II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753BBFE-1551-4425-898D-A653CA1E6FDE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B09BD1BE-39D7-4EEF-9181-BB078AC588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342969"/>
            <a:ext cx="1007964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D4014D9-8592-4230-ABDA-419496721086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Web – Visualización </a:t>
            </a:r>
            <a:r>
              <a:rPr lang="es-ES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Footer</a:t>
            </a:r>
            <a:endParaRPr lang="es-ES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AE1F1F7-CE3D-475B-97A4-CB3E9D7DD02E}"/>
              </a:ext>
            </a:extLst>
          </p:cNvPr>
          <p:cNvCxnSpPr>
            <a:cxnSpLocks/>
          </p:cNvCxnSpPr>
          <p:nvPr/>
        </p:nvCxnSpPr>
        <p:spPr>
          <a:xfrm>
            <a:off x="2383692" y="1095980"/>
            <a:ext cx="7707936" cy="1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2C7CE-F96A-44F8-8561-0D8C4CC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" y="895908"/>
            <a:ext cx="10072705" cy="677108"/>
          </a:xfrm>
        </p:spPr>
        <p:txBody>
          <a:bodyPr vert="horz" wrap="square">
            <a:spAutoFit/>
          </a:bodyPr>
          <a:lstStyle/>
          <a:p>
            <a:pPr lv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PROYECTO </a:t>
            </a: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siete y medio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BEE24-AE99-46AE-8573-8300AF721D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5785" y="3858060"/>
            <a:ext cx="2704122" cy="1113125"/>
          </a:xfrm>
        </p:spPr>
        <p:txBody>
          <a:bodyPr vert="horz" wrap="square" anchor="t" anchorCtr="0">
            <a:spAutoFit/>
          </a:bodyPr>
          <a:lstStyle/>
          <a:p>
            <a:pPr lvl="0" algn="r"/>
            <a:r>
              <a:rPr lang="es-ES" sz="1800" b="1" cap="small" dirty="0">
                <a:cs typeface="Tahoma" pitchFamily="2"/>
              </a:rPr>
              <a:t>Angela Hincapié</a:t>
            </a:r>
          </a:p>
          <a:p>
            <a:pPr lvl="0" algn="r"/>
            <a:r>
              <a:rPr lang="es-ES" sz="1800" b="1" cap="small" dirty="0">
                <a:cs typeface="Tahoma" pitchFamily="2"/>
              </a:rPr>
              <a:t>Miguel Hurtado</a:t>
            </a:r>
          </a:p>
          <a:p>
            <a:pPr lvl="0" algn="r"/>
            <a:r>
              <a:rPr lang="es-ES" sz="1800" b="1" cap="small" dirty="0">
                <a:cs typeface="Tahoma" pitchFamily="2"/>
              </a:rPr>
              <a:t>Sergio de la Torre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1ED72-1D2D-41E3-B409-542C08FC3B6C}"/>
              </a:ext>
            </a:extLst>
          </p:cNvPr>
          <p:cNvSpPr txBox="1"/>
          <p:nvPr/>
        </p:nvSpPr>
        <p:spPr>
          <a:xfrm>
            <a:off x="170718" y="3952958"/>
            <a:ext cx="294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cap="small" dirty="0"/>
              <a:t>Instituto Esteve Terradas</a:t>
            </a:r>
          </a:p>
          <a:p>
            <a:r>
              <a:rPr lang="es-ES" b="1" cap="small" dirty="0"/>
              <a:t>AMWS1</a:t>
            </a:r>
          </a:p>
          <a:p>
            <a:r>
              <a:rPr lang="es-ES" b="1" cap="small" dirty="0"/>
              <a:t>2020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41F340-80F3-44D2-973D-DC390ED1064B}"/>
              </a:ext>
            </a:extLst>
          </p:cNvPr>
          <p:cNvSpPr txBox="1">
            <a:spLocks/>
          </p:cNvSpPr>
          <p:nvPr/>
        </p:nvSpPr>
        <p:spPr>
          <a:xfrm>
            <a:off x="7920" y="2329535"/>
            <a:ext cx="10072705" cy="6771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7200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</a:lstStyle>
          <a:p>
            <a:pPr algn="ctr"/>
            <a:r>
              <a:rPr lang="es-ES" b="1" dirty="0">
                <a:solidFill>
                  <a:srgbClr val="B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GRACIAS POR SU ATENCIÓN</a:t>
            </a:r>
            <a:endParaRPr lang="es-ES" b="1" cap="small" dirty="0">
              <a:solidFill>
                <a:srgbClr val="B4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37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24F7-D2FB-4C4A-AFE2-467B2A42D5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23672"/>
            <a:ext cx="3685047" cy="677108"/>
          </a:xfrm>
        </p:spPr>
        <p:txBody>
          <a:bodyPr vert="horz" wrap="square">
            <a:spAutoFit/>
          </a:bodyPr>
          <a:lstStyle/>
          <a:p>
            <a:pPr lv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CONTENIDO</a:t>
            </a:r>
            <a:r>
              <a:rPr lang="es-ES" dirty="0">
                <a:cs typeface="Tahoma" pitchFamily="2"/>
              </a:rPr>
              <a:t>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208E1-26A0-40A6-8F8D-BDF4C5B2E9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20121"/>
            <a:ext cx="9071640" cy="2759693"/>
          </a:xfrm>
        </p:spPr>
        <p:txBody>
          <a:bodyPr vert="horz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s-ES" cap="small" dirty="0">
                <a:cs typeface="Tahoma" pitchFamily="2"/>
              </a:rPr>
              <a:t>  Diagramas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ES" cap="small" dirty="0">
                <a:cs typeface="Tahoma" pitchFamily="2"/>
              </a:rPr>
              <a:t>  Consultas: MySQL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ES" cap="small" dirty="0">
                <a:cs typeface="Tahoma" pitchFamily="2"/>
              </a:rPr>
              <a:t>  Funcionalidad: Python	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ES" cap="small" dirty="0">
                <a:cs typeface="Tahoma" pitchFamily="2"/>
              </a:rPr>
              <a:t>  Web</a:t>
            </a:r>
          </a:p>
          <a:p>
            <a:pPr lvl="0">
              <a:buSzPct val="45000"/>
              <a:buFont typeface="StarSymbol"/>
              <a:buChar char="●"/>
            </a:pPr>
            <a:endParaRPr lang="es-ES" dirty="0">
              <a:cs typeface="Tahoma" pitchFamily="2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1E9376C-86B1-47DD-9105-DF3C69F049D0}"/>
              </a:ext>
            </a:extLst>
          </p:cNvPr>
          <p:cNvCxnSpPr>
            <a:cxnSpLocks/>
          </p:cNvCxnSpPr>
          <p:nvPr/>
        </p:nvCxnSpPr>
        <p:spPr>
          <a:xfrm flipV="1">
            <a:off x="2125785" y="1344246"/>
            <a:ext cx="7954840" cy="56534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551E-50F3-40AE-96F2-05A0AF91A6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099" y="296021"/>
            <a:ext cx="8362778" cy="680902"/>
          </a:xfrm>
        </p:spPr>
        <p:txBody>
          <a:bodyPr vert="horz"/>
          <a:lstStyle/>
          <a:p>
            <a:pPr lvl="0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Diagrama Entidad-Relación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BB783B6A-06AB-4298-99DC-CDD71AAE2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1" y="1031628"/>
            <a:ext cx="8456855" cy="429981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36D9A-9336-471A-B3D1-DA3928F6E1CD}"/>
              </a:ext>
            </a:extLst>
          </p:cNvPr>
          <p:cNvCxnSpPr>
            <a:cxnSpLocks/>
          </p:cNvCxnSpPr>
          <p:nvPr/>
        </p:nvCxnSpPr>
        <p:spPr>
          <a:xfrm>
            <a:off x="4368800" y="976923"/>
            <a:ext cx="5719640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3C1E-BCAA-4AF8-BEFB-C71D2D9A54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037" y="2209680"/>
            <a:ext cx="3157978" cy="1250280"/>
          </a:xfrm>
        </p:spPr>
        <p:txBody>
          <a:bodyPr vert="horz"/>
          <a:lstStyle/>
          <a:p>
            <a:pPr lvl="0" algn="ctr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Diagrama </a:t>
            </a:r>
            <a:b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</a:b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Relacional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DAC5DE9-4ADB-4232-82E6-A6B50AD702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79959" y="360000"/>
            <a:ext cx="3380040" cy="494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3897821-1F1F-45A6-9C71-4F543431D053}"/>
              </a:ext>
            </a:extLst>
          </p:cNvPr>
          <p:cNvCxnSpPr>
            <a:cxnSpLocks/>
          </p:cNvCxnSpPr>
          <p:nvPr/>
        </p:nvCxnSpPr>
        <p:spPr>
          <a:xfrm>
            <a:off x="0" y="3516922"/>
            <a:ext cx="2399323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21540-0FF7-48C2-835D-AEB85759B6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85353" y="2210135"/>
            <a:ext cx="2825355" cy="1250280"/>
          </a:xfrm>
        </p:spPr>
        <p:txBody>
          <a:bodyPr vert="horz"/>
          <a:lstStyle/>
          <a:p>
            <a:pPr lvl="0" algn="ctr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Diagrama </a:t>
            </a:r>
            <a:b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</a:b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de Clases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134384F-A5B3-4092-8B03-112D0EBC39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8030" y="355055"/>
            <a:ext cx="3184200" cy="4960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200E73-7FD8-4D42-8CCD-36F7BD519E21}"/>
              </a:ext>
            </a:extLst>
          </p:cNvPr>
          <p:cNvCxnSpPr>
            <a:cxnSpLocks/>
          </p:cNvCxnSpPr>
          <p:nvPr/>
        </p:nvCxnSpPr>
        <p:spPr>
          <a:xfrm>
            <a:off x="0" y="3548181"/>
            <a:ext cx="2352431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3D7B8-3AE7-4845-BD55-311C0A47B4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5160" y="205138"/>
            <a:ext cx="3072009" cy="850573"/>
          </a:xfrm>
        </p:spPr>
        <p:txBody>
          <a:bodyPr vert="horz"/>
          <a:lstStyle/>
          <a:p>
            <a:pPr lvl="0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Consultas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D8099-2308-4CFB-A603-A5B13DC24A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625" y="1355855"/>
            <a:ext cx="9071640" cy="295884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s-ES" sz="2700" cap="small" dirty="0">
                <a:cs typeface="Tahoma" pitchFamily="2"/>
              </a:rPr>
              <a:t>   Consultas a la Base de datos en MySQL </a:t>
            </a:r>
            <a:r>
              <a:rPr lang="es-ES" sz="2700" cap="small" dirty="0" err="1">
                <a:cs typeface="Tahoma" pitchFamily="2"/>
              </a:rPr>
              <a:t>Workbench</a:t>
            </a:r>
            <a:endParaRPr lang="es-ES" sz="2700" cap="small" dirty="0">
              <a:cs typeface="Tahoma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BCECF6F-A857-40DF-89AB-CEF5DAE8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2160000"/>
            <a:ext cx="2037240" cy="14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A197F62-7B67-4244-830B-CBC1FA47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42840" y="2160000"/>
            <a:ext cx="247716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2741BA3F-0E23-4656-91F7-08A817F5DAF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541240" y="2160000"/>
            <a:ext cx="2561760" cy="12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C02C0506-B713-4FD9-926A-7ED169A9C95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41719" y="2160000"/>
            <a:ext cx="225828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71C576F8-A9BF-4C14-B4FE-DF95B9097BB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520000" y="3584160"/>
            <a:ext cx="2190240" cy="1275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0C59B5-3F19-4CA3-A99C-C11269D2B5F7}"/>
              </a:ext>
            </a:extLst>
          </p:cNvPr>
          <p:cNvCxnSpPr>
            <a:cxnSpLocks/>
          </p:cNvCxnSpPr>
          <p:nvPr/>
        </p:nvCxnSpPr>
        <p:spPr>
          <a:xfrm>
            <a:off x="1695938" y="976923"/>
            <a:ext cx="839250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39DE-3E32-4BDC-892F-1E25F1E728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014" y="418873"/>
            <a:ext cx="9071640" cy="677108"/>
          </a:xfrm>
        </p:spPr>
        <p:txBody>
          <a:bodyPr vert="horz">
            <a:spAutoFit/>
          </a:bodyPr>
          <a:lstStyle/>
          <a:p>
            <a:pPr lvl="0"/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Funcionalidad – </a:t>
            </a:r>
            <a:r>
              <a:rPr lang="es-ES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Menu</a:t>
            </a:r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 Principal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CE3055C-3535-41E5-938D-2714CE4BAC98}"/>
              </a:ext>
            </a:extLst>
          </p:cNvPr>
          <p:cNvCxnSpPr>
            <a:cxnSpLocks/>
          </p:cNvCxnSpPr>
          <p:nvPr/>
        </p:nvCxnSpPr>
        <p:spPr>
          <a:xfrm>
            <a:off x="1883506" y="1095981"/>
            <a:ext cx="820812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D7F2D05C-3287-49BB-8BF4-16339B56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773089"/>
            <a:ext cx="9285287" cy="2587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B2C608-96FA-4C7C-A19F-E63545648982}"/>
              </a:ext>
            </a:extLst>
          </p:cNvPr>
          <p:cNvSpPr txBox="1">
            <a:spLocks/>
          </p:cNvSpPr>
          <p:nvPr/>
        </p:nvSpPr>
        <p:spPr>
          <a:xfrm>
            <a:off x="207013" y="418873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Funcionalidad – </a:t>
            </a:r>
            <a:r>
              <a:rPr lang="es-E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Menu</a:t>
            </a:r>
            <a:r>
              <a:rPr lang="es-E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 Usuario Registrado</a:t>
            </a:r>
            <a:endParaRPr lang="es-ES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7E456CB-D642-4DB2-9887-654A4B8C80E6}"/>
              </a:ext>
            </a:extLst>
          </p:cNvPr>
          <p:cNvCxnSpPr>
            <a:cxnSpLocks/>
          </p:cNvCxnSpPr>
          <p:nvPr/>
        </p:nvCxnSpPr>
        <p:spPr>
          <a:xfrm>
            <a:off x="1883506" y="1095981"/>
            <a:ext cx="820812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06181AD-6A47-4F19-940C-1D1B3E1D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4" y="1331728"/>
            <a:ext cx="5253892" cy="17681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0247B8-1065-40D8-B1F5-D068BC1D6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9" y="3273542"/>
            <a:ext cx="3769796" cy="13217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85168B-3197-4154-B354-C9C7E924E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846" y="1331728"/>
            <a:ext cx="4129331" cy="2634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23665C-945A-4D1A-AA46-AA57EB838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53" y="4088042"/>
            <a:ext cx="4751510" cy="1163635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BFB8C5BC-5F76-4440-8716-C9C74C6017B4}"/>
              </a:ext>
            </a:extLst>
          </p:cNvPr>
          <p:cNvSpPr/>
          <p:nvPr/>
        </p:nvSpPr>
        <p:spPr>
          <a:xfrm>
            <a:off x="3613394" y="3719490"/>
            <a:ext cx="539261" cy="429846"/>
          </a:xfrm>
          <a:prstGeom prst="ellipse">
            <a:avLst/>
          </a:prstGeom>
          <a:solidFill>
            <a:srgbClr val="B40000"/>
          </a:solidFill>
          <a:ln>
            <a:solidFill>
              <a:srgbClr val="B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EB322E5-FA3B-4D0C-B49A-2785742A39C4}"/>
              </a:ext>
            </a:extLst>
          </p:cNvPr>
          <p:cNvSpPr/>
          <p:nvPr/>
        </p:nvSpPr>
        <p:spPr>
          <a:xfrm>
            <a:off x="9533547" y="2000873"/>
            <a:ext cx="539261" cy="429846"/>
          </a:xfrm>
          <a:prstGeom prst="ellipse">
            <a:avLst/>
          </a:prstGeom>
          <a:solidFill>
            <a:srgbClr val="B40000"/>
          </a:solidFill>
          <a:ln>
            <a:solidFill>
              <a:srgbClr val="B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D688FD8-D0B2-46D2-9D5E-D62E5A7A5BF5}"/>
              </a:ext>
            </a:extLst>
          </p:cNvPr>
          <p:cNvSpPr/>
          <p:nvPr/>
        </p:nvSpPr>
        <p:spPr>
          <a:xfrm>
            <a:off x="8702432" y="4595285"/>
            <a:ext cx="539261" cy="429846"/>
          </a:xfrm>
          <a:prstGeom prst="ellipse">
            <a:avLst/>
          </a:prstGeom>
          <a:solidFill>
            <a:srgbClr val="B40000"/>
          </a:solidFill>
          <a:ln>
            <a:solidFill>
              <a:srgbClr val="B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819456-5356-4D03-8B5C-8826CBEB5FA8}"/>
              </a:ext>
            </a:extLst>
          </p:cNvPr>
          <p:cNvSpPr/>
          <p:nvPr/>
        </p:nvSpPr>
        <p:spPr>
          <a:xfrm>
            <a:off x="72214" y="1190238"/>
            <a:ext cx="539261" cy="429846"/>
          </a:xfrm>
          <a:prstGeom prst="ellipse">
            <a:avLst/>
          </a:prstGeom>
          <a:solidFill>
            <a:srgbClr val="B4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5F81D5-B689-4D2A-8689-971FB79D6D12}"/>
              </a:ext>
            </a:extLst>
          </p:cNvPr>
          <p:cNvSpPr txBox="1">
            <a:spLocks/>
          </p:cNvSpPr>
          <p:nvPr/>
        </p:nvSpPr>
        <p:spPr>
          <a:xfrm>
            <a:off x="128863" y="418872"/>
            <a:ext cx="9873611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>
            <a:spAutoFit/>
          </a:bodyPr>
          <a:lstStyle>
            <a:lvl1pPr algn="l" rtl="0" hangingPunct="0">
              <a:tabLst/>
              <a:defRPr lang="es-ES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r>
              <a:rPr lang="es-ES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Funcionalidad – </a:t>
            </a:r>
            <a:r>
              <a:rPr lang="es-ES" sz="36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2"/>
              </a:rPr>
              <a:t>Usuarios Registrados II</a:t>
            </a:r>
            <a:endParaRPr lang="es-ES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2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0F1B89D-45A9-4185-B30C-A803D86D2F7D}"/>
              </a:ext>
            </a:extLst>
          </p:cNvPr>
          <p:cNvCxnSpPr>
            <a:cxnSpLocks/>
          </p:cNvCxnSpPr>
          <p:nvPr/>
        </p:nvCxnSpPr>
        <p:spPr>
          <a:xfrm>
            <a:off x="1883506" y="1095981"/>
            <a:ext cx="8208122" cy="0"/>
          </a:xfrm>
          <a:prstGeom prst="line">
            <a:avLst/>
          </a:prstGeom>
          <a:ln w="76200">
            <a:solidFill>
              <a:srgbClr val="B4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BA780FE-78FF-4062-95B5-8C13A8A0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3" y="1263851"/>
            <a:ext cx="4345023" cy="126048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52ECE1-AA05-490E-A2C2-F68E9E5B07A0}"/>
              </a:ext>
            </a:extLst>
          </p:cNvPr>
          <p:cNvSpPr/>
          <p:nvPr/>
        </p:nvSpPr>
        <p:spPr>
          <a:xfrm>
            <a:off x="4103056" y="1810993"/>
            <a:ext cx="741660" cy="532821"/>
          </a:xfrm>
          <a:prstGeom prst="ellipse">
            <a:avLst/>
          </a:prstGeom>
          <a:solidFill>
            <a:srgbClr val="B4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II.a</a:t>
            </a:r>
            <a:endParaRPr lang="es-E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6694188-17B7-441D-A934-7B6484B15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63" y="3239341"/>
            <a:ext cx="4419691" cy="19570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9D34A1-36EE-4537-B383-3939BFC17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517" y="1279342"/>
            <a:ext cx="4218245" cy="3324696"/>
          </a:xfrm>
          <a:prstGeom prst="rect">
            <a:avLst/>
          </a:prstGeom>
        </p:spPr>
      </p:pic>
      <p:sp>
        <p:nvSpPr>
          <p:cNvPr id="9" name="Globo: línea doblada con barra de énfasis 8">
            <a:extLst>
              <a:ext uri="{FF2B5EF4-FFF2-40B4-BE49-F238E27FC236}">
                <a16:creationId xmlns:a16="http://schemas.microsoft.com/office/drawing/2014/main" id="{5EA41C78-F4E2-4863-A2B7-9A1B8E91D1CC}"/>
              </a:ext>
            </a:extLst>
          </p:cNvPr>
          <p:cNvSpPr/>
          <p:nvPr/>
        </p:nvSpPr>
        <p:spPr>
          <a:xfrm rot="20785095">
            <a:off x="4451942" y="2379812"/>
            <a:ext cx="1542018" cy="11237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937"/>
              <a:gd name="adj6" fmla="val -51714"/>
            </a:avLst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Después de ingresar todos los usuarios registrados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015636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165</Words>
  <Application>Microsoft Office PowerPoint</Application>
  <PresentationFormat>Panorámica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Liberation Sans</vt:lpstr>
      <vt:lpstr>StarSymbol</vt:lpstr>
      <vt:lpstr>Classy_Red</vt:lpstr>
      <vt:lpstr>Classy_Red1</vt:lpstr>
      <vt:lpstr>PROYECTO siete y medio</vt:lpstr>
      <vt:lpstr>CONTENIDO </vt:lpstr>
      <vt:lpstr>Diagrama Entidad-Relación</vt:lpstr>
      <vt:lpstr>Diagrama  Relacional</vt:lpstr>
      <vt:lpstr>Diagrama  de Clases</vt:lpstr>
      <vt:lpstr>Consultas</vt:lpstr>
      <vt:lpstr>Funcionalidad – Menu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 siete y medio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ANGELA MARIA HINCAPIE MORALES</dc:creator>
  <cp:lastModifiedBy>ANGELA MARIA HINCAPIE MORALES</cp:lastModifiedBy>
  <cp:revision>13</cp:revision>
  <dcterms:created xsi:type="dcterms:W3CDTF">2020-12-17T16:26:14Z</dcterms:created>
  <dcterms:modified xsi:type="dcterms:W3CDTF">2020-12-18T02:53:05Z</dcterms:modified>
</cp:coreProperties>
</file>