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CE996-58DF-467B-8EA4-D94488A8D1A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FBB5DC-38E5-41FB-BB45-E4C6797E17D8}">
      <dgm:prSet phldrT="[Текст]"/>
      <dgm:spPr/>
      <dgm:t>
        <a:bodyPr/>
        <a:lstStyle/>
        <a:p>
          <a:r>
            <a:rPr lang="ru-RU" dirty="0" smtClean="0"/>
            <a:t>Поиск ошибок в </a:t>
          </a:r>
          <a:r>
            <a:rPr lang="ru-RU" dirty="0" err="1" smtClean="0"/>
            <a:t>датасете</a:t>
          </a:r>
          <a:r>
            <a:rPr lang="ru-RU" dirty="0" smtClean="0"/>
            <a:t> по полям с помощью библиотеки </a:t>
          </a:r>
          <a:r>
            <a:rPr lang="en-US" dirty="0" smtClean="0"/>
            <a:t>Pandas</a:t>
          </a:r>
          <a:endParaRPr lang="ru-RU" dirty="0"/>
        </a:p>
      </dgm:t>
    </dgm:pt>
    <dgm:pt modelId="{C1073EAA-2B49-4E9B-AE8D-85E297C98906}" type="parTrans" cxnId="{C7D632EB-B0CE-41C9-A78A-731366FD08B6}">
      <dgm:prSet/>
      <dgm:spPr/>
      <dgm:t>
        <a:bodyPr/>
        <a:lstStyle/>
        <a:p>
          <a:endParaRPr lang="ru-RU"/>
        </a:p>
      </dgm:t>
    </dgm:pt>
    <dgm:pt modelId="{71F67E21-E3FB-402C-887A-3016686458A2}" type="sibTrans" cxnId="{C7D632EB-B0CE-41C9-A78A-731366FD08B6}">
      <dgm:prSet/>
      <dgm:spPr/>
      <dgm:t>
        <a:bodyPr/>
        <a:lstStyle/>
        <a:p>
          <a:endParaRPr lang="ru-RU"/>
        </a:p>
      </dgm:t>
    </dgm:pt>
    <dgm:pt modelId="{082F7441-EDB9-4AA5-9012-0D2E93C083C7}">
      <dgm:prSet phldrT="[Текст]"/>
      <dgm:spPr/>
      <dgm:t>
        <a:bodyPr/>
        <a:lstStyle/>
        <a:p>
          <a:r>
            <a:rPr lang="ru-RU" dirty="0" smtClean="0"/>
            <a:t>- Создание </a:t>
          </a:r>
          <a:r>
            <a:rPr lang="ru-RU" dirty="0" err="1" smtClean="0"/>
            <a:t>нейросетевой</a:t>
          </a:r>
          <a:r>
            <a:rPr lang="ru-RU" dirty="0" smtClean="0"/>
            <a:t> модели классификации текстового описания компании по технологиям</a:t>
          </a:r>
        </a:p>
        <a:p>
          <a:r>
            <a:rPr lang="ru-RU" dirty="0" smtClean="0"/>
            <a:t>- </a:t>
          </a:r>
          <a:r>
            <a:rPr lang="ru-RU" dirty="0" smtClean="0"/>
            <a:t>Создание </a:t>
          </a:r>
          <a:r>
            <a:rPr lang="ru-RU" dirty="0" err="1" smtClean="0"/>
            <a:t>нейросетевой</a:t>
          </a:r>
          <a:r>
            <a:rPr lang="ru-RU" dirty="0" smtClean="0"/>
            <a:t> модели классификации текстового описания компании по отраслям</a:t>
          </a:r>
          <a:endParaRPr lang="ru-RU" dirty="0"/>
        </a:p>
      </dgm:t>
    </dgm:pt>
    <dgm:pt modelId="{1CB6AECF-69E3-47C7-8948-D314069F9D50}" type="parTrans" cxnId="{F2DE7C7E-36D4-4A5E-A795-65F8145C08A3}">
      <dgm:prSet/>
      <dgm:spPr/>
      <dgm:t>
        <a:bodyPr/>
        <a:lstStyle/>
        <a:p>
          <a:endParaRPr lang="ru-RU"/>
        </a:p>
      </dgm:t>
    </dgm:pt>
    <dgm:pt modelId="{10111985-04C3-47F8-BA06-47AB9FC05CD2}" type="sibTrans" cxnId="{F2DE7C7E-36D4-4A5E-A795-65F8145C08A3}">
      <dgm:prSet/>
      <dgm:spPr/>
      <dgm:t>
        <a:bodyPr/>
        <a:lstStyle/>
        <a:p>
          <a:endParaRPr lang="ru-RU"/>
        </a:p>
      </dgm:t>
    </dgm:pt>
    <dgm:pt modelId="{617D461F-C1B2-4E5C-83AF-B6A44B0735B3}">
      <dgm:prSet phldrT="[Текст]"/>
      <dgm:spPr/>
      <dgm:t>
        <a:bodyPr/>
        <a:lstStyle/>
        <a:p>
          <a:r>
            <a:rPr lang="ru-RU" dirty="0" smtClean="0"/>
            <a:t>Обучение </a:t>
          </a:r>
          <a:r>
            <a:rPr lang="ru-RU" dirty="0" err="1" smtClean="0"/>
            <a:t>нейросетевых</a:t>
          </a:r>
          <a:r>
            <a:rPr lang="ru-RU" dirty="0" smtClean="0"/>
            <a:t> моделей на релевантных данных</a:t>
          </a:r>
          <a:r>
            <a:rPr lang="en-US" dirty="0" smtClean="0"/>
            <a:t> </a:t>
          </a:r>
          <a:r>
            <a:rPr lang="ru-RU" dirty="0" smtClean="0"/>
            <a:t>(Консультант +)</a:t>
          </a:r>
          <a:endParaRPr lang="ru-RU" dirty="0"/>
        </a:p>
      </dgm:t>
    </dgm:pt>
    <dgm:pt modelId="{8786C54C-8A28-48BE-9916-4386663054FE}" type="parTrans" cxnId="{EDC3FA2B-FCF7-43D1-BC39-FD217A64782F}">
      <dgm:prSet/>
      <dgm:spPr/>
      <dgm:t>
        <a:bodyPr/>
        <a:lstStyle/>
        <a:p>
          <a:endParaRPr lang="ru-RU"/>
        </a:p>
      </dgm:t>
    </dgm:pt>
    <dgm:pt modelId="{032AB87C-04C2-4D86-80D9-429100435AE1}" type="sibTrans" cxnId="{EDC3FA2B-FCF7-43D1-BC39-FD217A64782F}">
      <dgm:prSet/>
      <dgm:spPr/>
      <dgm:t>
        <a:bodyPr/>
        <a:lstStyle/>
        <a:p>
          <a:endParaRPr lang="ru-RU"/>
        </a:p>
      </dgm:t>
    </dgm:pt>
    <dgm:pt modelId="{18E219D2-05E1-43C4-92D8-DDB677514F64}" type="pres">
      <dgm:prSet presAssocID="{777CE996-58DF-467B-8EA4-D94488A8D1AC}" presName="Name0" presStyleCnt="0">
        <dgm:presLayoutVars>
          <dgm:dir/>
          <dgm:resizeHandles val="exact"/>
        </dgm:presLayoutVars>
      </dgm:prSet>
      <dgm:spPr/>
    </dgm:pt>
    <dgm:pt modelId="{A1698974-82D7-4E94-97CD-85AB201BEA0F}" type="pres">
      <dgm:prSet presAssocID="{6FFBB5DC-38E5-41FB-BB45-E4C6797E17D8}" presName="composite" presStyleCnt="0"/>
      <dgm:spPr/>
    </dgm:pt>
    <dgm:pt modelId="{49661EB4-5F87-44E6-9F8A-5776C3E2BE39}" type="pres">
      <dgm:prSet presAssocID="{6FFBB5DC-38E5-41FB-BB45-E4C6797E17D8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03EA73-3225-4D02-A377-04665608B98E}" type="pres">
      <dgm:prSet presAssocID="{6FFBB5DC-38E5-41FB-BB45-E4C6797E17D8}" presName="rect2" presStyleLbl="fgImgPlace1" presStyleIdx="0" presStyleCnt="3" custScaleX="217018" custLinFactNeighborX="-57492" custLinFactNeighborY="-25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E6EB1B9-C576-4019-9BBB-EDBFCB94AF03}" type="pres">
      <dgm:prSet presAssocID="{71F67E21-E3FB-402C-887A-3016686458A2}" presName="sibTrans" presStyleCnt="0"/>
      <dgm:spPr/>
    </dgm:pt>
    <dgm:pt modelId="{66724FF0-AB66-4B4B-83E1-FB367BB82955}" type="pres">
      <dgm:prSet presAssocID="{082F7441-EDB9-4AA5-9012-0D2E93C083C7}" presName="composite" presStyleCnt="0"/>
      <dgm:spPr/>
    </dgm:pt>
    <dgm:pt modelId="{30165991-CC58-47BE-9DEE-6A5C81F86095}" type="pres">
      <dgm:prSet presAssocID="{082F7441-EDB9-4AA5-9012-0D2E93C083C7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355B9A-1F2C-4EA5-ACC9-8D1F38596CC9}" type="pres">
      <dgm:prSet presAssocID="{082F7441-EDB9-4AA5-9012-0D2E93C083C7}" presName="rect2" presStyleLbl="fgImgPlace1" presStyleIdx="1" presStyleCnt="3" custScaleX="260121" custLinFactX="-5214" custLinFactNeighborX="-100000" custLinFactNeighborY="207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8A4DFEF7-7C2B-4280-B8DF-974C0E716F39}" type="pres">
      <dgm:prSet presAssocID="{10111985-04C3-47F8-BA06-47AB9FC05CD2}" presName="sibTrans" presStyleCnt="0"/>
      <dgm:spPr/>
    </dgm:pt>
    <dgm:pt modelId="{75307AE3-F968-4A24-A240-D9DC6D262A12}" type="pres">
      <dgm:prSet presAssocID="{617D461F-C1B2-4E5C-83AF-B6A44B0735B3}" presName="composite" presStyleCnt="0"/>
      <dgm:spPr/>
    </dgm:pt>
    <dgm:pt modelId="{21AD6937-C468-496B-B4C0-BE50AB512A64}" type="pres">
      <dgm:prSet presAssocID="{617D461F-C1B2-4E5C-83AF-B6A44B0735B3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2F6F76-CDEE-4CB4-8335-3AC836E7238F}" type="pres">
      <dgm:prSet presAssocID="{617D461F-C1B2-4E5C-83AF-B6A44B0735B3}" presName="rect2" presStyleLbl="fgImgPlace1" presStyleIdx="2" presStyleCnt="3" custScaleX="246858" custScaleY="67602" custLinFactNeighborX="-95866" custLinFactNeighborY="291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C7D632EB-B0CE-41C9-A78A-731366FD08B6}" srcId="{777CE996-58DF-467B-8EA4-D94488A8D1AC}" destId="{6FFBB5DC-38E5-41FB-BB45-E4C6797E17D8}" srcOrd="0" destOrd="0" parTransId="{C1073EAA-2B49-4E9B-AE8D-85E297C98906}" sibTransId="{71F67E21-E3FB-402C-887A-3016686458A2}"/>
    <dgm:cxn modelId="{1D82016D-2201-4420-9853-1074EE9A3A4D}" type="presOf" srcId="{6FFBB5DC-38E5-41FB-BB45-E4C6797E17D8}" destId="{49661EB4-5F87-44E6-9F8A-5776C3E2BE39}" srcOrd="0" destOrd="0" presId="urn:microsoft.com/office/officeart/2008/layout/PictureStrips"/>
    <dgm:cxn modelId="{EDC3FA2B-FCF7-43D1-BC39-FD217A64782F}" srcId="{777CE996-58DF-467B-8EA4-D94488A8D1AC}" destId="{617D461F-C1B2-4E5C-83AF-B6A44B0735B3}" srcOrd="2" destOrd="0" parTransId="{8786C54C-8A28-48BE-9916-4386663054FE}" sibTransId="{032AB87C-04C2-4D86-80D9-429100435AE1}"/>
    <dgm:cxn modelId="{862E3CD9-3E8D-455B-A169-187089B59551}" type="presOf" srcId="{777CE996-58DF-467B-8EA4-D94488A8D1AC}" destId="{18E219D2-05E1-43C4-92D8-DDB677514F64}" srcOrd="0" destOrd="0" presId="urn:microsoft.com/office/officeart/2008/layout/PictureStrips"/>
    <dgm:cxn modelId="{F2DE7C7E-36D4-4A5E-A795-65F8145C08A3}" srcId="{777CE996-58DF-467B-8EA4-D94488A8D1AC}" destId="{082F7441-EDB9-4AA5-9012-0D2E93C083C7}" srcOrd="1" destOrd="0" parTransId="{1CB6AECF-69E3-47C7-8948-D314069F9D50}" sibTransId="{10111985-04C3-47F8-BA06-47AB9FC05CD2}"/>
    <dgm:cxn modelId="{40730289-B6A4-4A19-BFFE-40C4F6410B3C}" type="presOf" srcId="{617D461F-C1B2-4E5C-83AF-B6A44B0735B3}" destId="{21AD6937-C468-496B-B4C0-BE50AB512A64}" srcOrd="0" destOrd="0" presId="urn:microsoft.com/office/officeart/2008/layout/PictureStrips"/>
    <dgm:cxn modelId="{40CD783A-617B-485C-B6EE-CBEA1331C390}" type="presOf" srcId="{082F7441-EDB9-4AA5-9012-0D2E93C083C7}" destId="{30165991-CC58-47BE-9DEE-6A5C81F86095}" srcOrd="0" destOrd="0" presId="urn:microsoft.com/office/officeart/2008/layout/PictureStrips"/>
    <dgm:cxn modelId="{EB61E66A-5A2F-4F8A-8280-33A06D9FFA88}" type="presParOf" srcId="{18E219D2-05E1-43C4-92D8-DDB677514F64}" destId="{A1698974-82D7-4E94-97CD-85AB201BEA0F}" srcOrd="0" destOrd="0" presId="urn:microsoft.com/office/officeart/2008/layout/PictureStrips"/>
    <dgm:cxn modelId="{24F2CF4F-3B8F-40FF-9B3C-5595CFBFFDA2}" type="presParOf" srcId="{A1698974-82D7-4E94-97CD-85AB201BEA0F}" destId="{49661EB4-5F87-44E6-9F8A-5776C3E2BE39}" srcOrd="0" destOrd="0" presId="urn:microsoft.com/office/officeart/2008/layout/PictureStrips"/>
    <dgm:cxn modelId="{9077D07C-4E06-451D-8141-360FDA6ED579}" type="presParOf" srcId="{A1698974-82D7-4E94-97CD-85AB201BEA0F}" destId="{7C03EA73-3225-4D02-A377-04665608B98E}" srcOrd="1" destOrd="0" presId="urn:microsoft.com/office/officeart/2008/layout/PictureStrips"/>
    <dgm:cxn modelId="{A6AB79F4-72FC-4CFE-BD5A-0AB6CAB01B7A}" type="presParOf" srcId="{18E219D2-05E1-43C4-92D8-DDB677514F64}" destId="{3E6EB1B9-C576-4019-9BBB-EDBFCB94AF03}" srcOrd="1" destOrd="0" presId="urn:microsoft.com/office/officeart/2008/layout/PictureStrips"/>
    <dgm:cxn modelId="{4FD4E344-6279-453A-A6E3-5DDC61CB7466}" type="presParOf" srcId="{18E219D2-05E1-43C4-92D8-DDB677514F64}" destId="{66724FF0-AB66-4B4B-83E1-FB367BB82955}" srcOrd="2" destOrd="0" presId="urn:microsoft.com/office/officeart/2008/layout/PictureStrips"/>
    <dgm:cxn modelId="{FAE0F922-6DF8-4002-A65D-8D838DA68DE0}" type="presParOf" srcId="{66724FF0-AB66-4B4B-83E1-FB367BB82955}" destId="{30165991-CC58-47BE-9DEE-6A5C81F86095}" srcOrd="0" destOrd="0" presId="urn:microsoft.com/office/officeart/2008/layout/PictureStrips"/>
    <dgm:cxn modelId="{F27A1E76-D2D8-47C0-B3A7-439FCBDDE7AC}" type="presParOf" srcId="{66724FF0-AB66-4B4B-83E1-FB367BB82955}" destId="{4F355B9A-1F2C-4EA5-ACC9-8D1F38596CC9}" srcOrd="1" destOrd="0" presId="urn:microsoft.com/office/officeart/2008/layout/PictureStrips"/>
    <dgm:cxn modelId="{38649AA9-D767-4285-AB98-B56FE0F64BC0}" type="presParOf" srcId="{18E219D2-05E1-43C4-92D8-DDB677514F64}" destId="{8A4DFEF7-7C2B-4280-B8DF-974C0E716F39}" srcOrd="3" destOrd="0" presId="urn:microsoft.com/office/officeart/2008/layout/PictureStrips"/>
    <dgm:cxn modelId="{4EFF69DC-DE6F-41F1-AF37-DDA7C34A2761}" type="presParOf" srcId="{18E219D2-05E1-43C4-92D8-DDB677514F64}" destId="{75307AE3-F968-4A24-A240-D9DC6D262A12}" srcOrd="4" destOrd="0" presId="urn:microsoft.com/office/officeart/2008/layout/PictureStrips"/>
    <dgm:cxn modelId="{99B3F02C-0E17-4137-A98D-3C82CED8A61C}" type="presParOf" srcId="{75307AE3-F968-4A24-A240-D9DC6D262A12}" destId="{21AD6937-C468-496B-B4C0-BE50AB512A64}" srcOrd="0" destOrd="0" presId="urn:microsoft.com/office/officeart/2008/layout/PictureStrips"/>
    <dgm:cxn modelId="{FFC513BA-19D1-4CE2-9B92-C4EFDE663B3B}" type="presParOf" srcId="{75307AE3-F968-4A24-A240-D9DC6D262A12}" destId="{3E2F6F76-CDEE-4CB4-8335-3AC836E7238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61EB4-5F87-44E6-9F8A-5776C3E2BE39}">
      <dsp:nvSpPr>
        <dsp:cNvPr id="0" name=""/>
        <dsp:cNvSpPr/>
      </dsp:nvSpPr>
      <dsp:spPr>
        <a:xfrm>
          <a:off x="2089060" y="354207"/>
          <a:ext cx="4507475" cy="14085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082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Поиск ошибок в </a:t>
          </a:r>
          <a:r>
            <a:rPr lang="ru-RU" sz="1400" kern="1200" dirty="0" err="1" smtClean="0"/>
            <a:t>датасете</a:t>
          </a:r>
          <a:r>
            <a:rPr lang="ru-RU" sz="1400" kern="1200" dirty="0" smtClean="0"/>
            <a:t> по полям с помощью библиотеки </a:t>
          </a:r>
          <a:r>
            <a:rPr lang="en-US" sz="1400" kern="1200" dirty="0" smtClean="0"/>
            <a:t>Pandas</a:t>
          </a:r>
          <a:endParaRPr lang="ru-RU" sz="1400" kern="1200" dirty="0"/>
        </a:p>
      </dsp:txBody>
      <dsp:txXfrm>
        <a:off x="2089060" y="354207"/>
        <a:ext cx="4507475" cy="1408586"/>
      </dsp:txXfrm>
    </dsp:sp>
    <dsp:sp modelId="{7C03EA73-3225-4D02-A377-04665608B98E}">
      <dsp:nvSpPr>
        <dsp:cNvPr id="0" name=""/>
        <dsp:cNvSpPr/>
      </dsp:nvSpPr>
      <dsp:spPr>
        <a:xfrm>
          <a:off x="757466" y="113267"/>
          <a:ext cx="2139819" cy="147901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65991-CC58-47BE-9DEE-6A5C81F86095}">
      <dsp:nvSpPr>
        <dsp:cNvPr id="0" name=""/>
        <dsp:cNvSpPr/>
      </dsp:nvSpPr>
      <dsp:spPr>
        <a:xfrm>
          <a:off x="2195310" y="2127461"/>
          <a:ext cx="4507475" cy="14085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082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- Создание </a:t>
          </a:r>
          <a:r>
            <a:rPr lang="ru-RU" sz="1400" kern="1200" dirty="0" err="1" smtClean="0"/>
            <a:t>нейросетевой</a:t>
          </a:r>
          <a:r>
            <a:rPr lang="ru-RU" sz="1400" kern="1200" dirty="0" smtClean="0"/>
            <a:t> модели классификации текстового описания компании по технологиям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- </a:t>
          </a:r>
          <a:r>
            <a:rPr lang="ru-RU" sz="1400" kern="1200" dirty="0" smtClean="0"/>
            <a:t>Создание </a:t>
          </a:r>
          <a:r>
            <a:rPr lang="ru-RU" sz="1400" kern="1200" dirty="0" err="1" smtClean="0"/>
            <a:t>нейросетевой</a:t>
          </a:r>
          <a:r>
            <a:rPr lang="ru-RU" sz="1400" kern="1200" dirty="0" smtClean="0"/>
            <a:t> модели классификации текстового описания компании по отраслям</a:t>
          </a:r>
          <a:endParaRPr lang="ru-RU" sz="1400" kern="1200" dirty="0"/>
        </a:p>
      </dsp:txBody>
      <dsp:txXfrm>
        <a:off x="2195310" y="2127461"/>
        <a:ext cx="4507475" cy="1408586"/>
      </dsp:txXfrm>
    </dsp:sp>
    <dsp:sp modelId="{4F355B9A-1F2C-4EA5-ACC9-8D1F38596CC9}">
      <dsp:nvSpPr>
        <dsp:cNvPr id="0" name=""/>
        <dsp:cNvSpPr/>
      </dsp:nvSpPr>
      <dsp:spPr>
        <a:xfrm>
          <a:off x="180673" y="1954688"/>
          <a:ext cx="2564819" cy="147901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D6937-C468-496B-B4C0-BE50AB512A64}">
      <dsp:nvSpPr>
        <dsp:cNvPr id="0" name=""/>
        <dsp:cNvSpPr/>
      </dsp:nvSpPr>
      <dsp:spPr>
        <a:xfrm>
          <a:off x="2162616" y="3697252"/>
          <a:ext cx="4507475" cy="140858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4082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Обучение </a:t>
          </a:r>
          <a:r>
            <a:rPr lang="ru-RU" sz="1400" kern="1200" dirty="0" err="1" smtClean="0"/>
            <a:t>нейросетевых</a:t>
          </a:r>
          <a:r>
            <a:rPr lang="ru-RU" sz="1400" kern="1200" dirty="0" smtClean="0"/>
            <a:t> моделей на релевантных данных</a:t>
          </a:r>
          <a:r>
            <a:rPr lang="en-US" sz="1400" kern="1200" dirty="0" smtClean="0"/>
            <a:t> </a:t>
          </a:r>
          <a:r>
            <a:rPr lang="ru-RU" sz="1400" kern="1200" dirty="0" smtClean="0"/>
            <a:t>(Консультант +)</a:t>
          </a:r>
          <a:endParaRPr lang="ru-RU" sz="1400" kern="1200" dirty="0"/>
        </a:p>
      </dsp:txBody>
      <dsp:txXfrm>
        <a:off x="2162616" y="3697252"/>
        <a:ext cx="4507475" cy="1408586"/>
      </dsp:txXfrm>
    </dsp:sp>
    <dsp:sp modelId="{3E2F6F76-CDEE-4CB4-8335-3AC836E7238F}">
      <dsp:nvSpPr>
        <dsp:cNvPr id="0" name=""/>
        <dsp:cNvSpPr/>
      </dsp:nvSpPr>
      <dsp:spPr>
        <a:xfrm>
          <a:off x="305538" y="3776533"/>
          <a:ext cx="2434045" cy="9998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57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8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9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09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C47B-BE0D-45E3-8790-07147468A875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15DA-0F41-48B4-885B-59E3366648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9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955833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98867"/>
            <a:ext cx="50387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8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9381" y="-315416"/>
            <a:ext cx="4213268" cy="761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48562"/>
            <a:ext cx="6840760" cy="250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6805" y="404664"/>
            <a:ext cx="5742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   Постановка задачи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2621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100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b="1" dirty="0" err="1"/>
              <a:t>Д</a:t>
            </a:r>
            <a:r>
              <a:rPr lang="ru-RU" sz="6000" b="1" dirty="0" err="1" smtClean="0"/>
              <a:t>атасет</a:t>
            </a:r>
            <a:endParaRPr lang="ru-RU" sz="6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1124744"/>
            <a:ext cx="1944216" cy="1531962"/>
          </a:xfrm>
          <a:prstGeom prst="rect">
            <a:avLst/>
          </a:prstGeom>
          <a:solidFill>
            <a:srgbClr val="00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u="sng" dirty="0" smtClean="0"/>
              <a:t>Компании</a:t>
            </a:r>
            <a:endParaRPr lang="ru-RU" sz="2800" u="sng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01058" y="1576586"/>
            <a:ext cx="1944216" cy="2160240"/>
          </a:xfrm>
          <a:prstGeom prst="rect">
            <a:avLst/>
          </a:prstGeom>
          <a:solidFill>
            <a:srgbClr val="00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u="sng" dirty="0" smtClean="0"/>
              <a:t>Продукты</a:t>
            </a:r>
            <a:endParaRPr lang="ru-RU" sz="2800" u="sng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304686" y="1576586"/>
            <a:ext cx="1944216" cy="1584176"/>
          </a:xfrm>
          <a:prstGeom prst="rect">
            <a:avLst/>
          </a:prstGeom>
          <a:solidFill>
            <a:srgbClr val="00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u="sng" dirty="0" smtClean="0"/>
              <a:t>Технологии</a:t>
            </a:r>
            <a:endParaRPr lang="ru-RU" sz="2800" u="sng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11502" y="3952850"/>
            <a:ext cx="1944216" cy="1368152"/>
          </a:xfrm>
          <a:prstGeom prst="rect">
            <a:avLst/>
          </a:prstGeom>
          <a:solidFill>
            <a:srgbClr val="00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u="sng" dirty="0" smtClean="0"/>
              <a:t>Отрасли</a:t>
            </a:r>
            <a:endParaRPr lang="ru-RU" sz="2800" u="sng" dirty="0"/>
          </a:p>
        </p:txBody>
      </p:sp>
      <p:cxnSp>
        <p:nvCxnSpPr>
          <p:cNvPr id="40" name="Соединительная линия уступом 39"/>
          <p:cNvCxnSpPr/>
          <p:nvPr/>
        </p:nvCxnSpPr>
        <p:spPr>
          <a:xfrm>
            <a:off x="2386658" y="143257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91880" y="2155478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id.</a:t>
            </a:r>
            <a:r>
              <a:rPr lang="ru-RU" dirty="0" smtClean="0"/>
              <a:t>Компания</a:t>
            </a:r>
            <a:endParaRPr lang="ru-RU" dirty="0"/>
          </a:p>
        </p:txBody>
      </p:sp>
      <p:cxnSp>
        <p:nvCxnSpPr>
          <p:cNvPr id="43" name="Соединительная линия уступом 42"/>
          <p:cNvCxnSpPr/>
          <p:nvPr/>
        </p:nvCxnSpPr>
        <p:spPr>
          <a:xfrm rot="10800000" flipV="1">
            <a:off x="5232718" y="1889770"/>
            <a:ext cx="1065770" cy="914400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/>
          <p:nvPr/>
        </p:nvCxnSpPr>
        <p:spPr>
          <a:xfrm>
            <a:off x="5245274" y="3284984"/>
            <a:ext cx="1059412" cy="1027906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91880" y="2677210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id.</a:t>
            </a:r>
            <a:r>
              <a:rPr lang="ru-RU" dirty="0" smtClean="0"/>
              <a:t>Технология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535097" y="310031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id.</a:t>
            </a:r>
            <a:r>
              <a:rPr lang="ru-RU" dirty="0" smtClean="0"/>
              <a:t>Отрасль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21368" y="5661248"/>
            <a:ext cx="784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Текстовое описание компании  ⊃ (Технология ∪ Отрасль)</a:t>
            </a:r>
            <a:endParaRPr lang="ru-RU" sz="2400" b="1" dirty="0"/>
          </a:p>
        </p:txBody>
      </p:sp>
      <p:pic>
        <p:nvPicPr>
          <p:cNvPr id="3074" name="Picture 2" descr="https://luckclub.ru/images/luckclub/2021/09/glavna09876kvapy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0" y="3798183"/>
            <a:ext cx="3474896" cy="195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Наше решение</a:t>
            </a:r>
            <a:endParaRPr lang="ru-RU" b="1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999036859"/>
              </p:ext>
            </p:extLst>
          </p:nvPr>
        </p:nvGraphicFramePr>
        <p:xfrm>
          <a:off x="611560" y="1124744"/>
          <a:ext cx="792088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84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Результат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4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288" y="638175"/>
            <a:ext cx="10223872" cy="574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56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Датасет</vt:lpstr>
      <vt:lpstr>Наше решение</vt:lpstr>
      <vt:lpstr>Результат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Olechka</dc:creator>
  <cp:lastModifiedBy>Olechka</cp:lastModifiedBy>
  <cp:revision>14</cp:revision>
  <dcterms:created xsi:type="dcterms:W3CDTF">2022-10-29T11:39:20Z</dcterms:created>
  <dcterms:modified xsi:type="dcterms:W3CDTF">2022-10-29T15:49:21Z</dcterms:modified>
</cp:coreProperties>
</file>