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D8BA8-9EBF-4419-B0D2-B3122064F69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34E84-0F46-42D1-924B-466F1B6A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9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34E84-0F46-42D1-924B-466F1B6A5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1D1C-040E-4A81-9B42-D016F67D6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91D61-A293-41F1-B267-3255B31DE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9B03A-4A5B-4B1E-9287-48F242F2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E670-9E56-4504-88B3-FA8B083391B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DE9D-2A85-49DB-99F8-8E0FC470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83B8-2881-48D2-AFE5-34562DB9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5A7-E0C7-4AD3-AFB9-FA843AF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7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D468-8985-4AFF-A9BC-5DD4420D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66668-E7FA-45E7-8462-AABDB8C41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62E5-2BB1-4AE1-BEF3-D4B5BC16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E670-9E56-4504-88B3-FA8B083391B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F0BC2-6CF6-4C33-B3B6-7139ED1A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47CE-A06F-4B2B-A4AD-BD1EE126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5A7-E0C7-4AD3-AFB9-FA843AF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4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51152-523D-4715-9F4C-F701F5F86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C1903-9E68-4E0F-BE5E-71FF70A4E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EB7B-A507-4B84-89F3-5A601A82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E670-9E56-4504-88B3-FA8B083391B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2248-6169-4549-8691-42DDFC8F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F504-6C5A-4868-88F3-BDB6DE2C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5A7-E0C7-4AD3-AFB9-FA843AF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7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D4E6-7CBC-4F08-9E12-67B6BAA1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19EF-2F53-4CB5-B93A-1BCBB0D2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AA286-6DA9-446A-AB03-B8590737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E670-9E56-4504-88B3-FA8B083391B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D753-EEA7-4131-B48C-CB8981B4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B96E8-D1ED-453A-B809-D57481DE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5A7-E0C7-4AD3-AFB9-FA843AF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9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A8D4-2813-4818-879B-32179F20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85F03-D30C-45C4-BFB6-BF2C6036B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87A8F-B084-4910-8418-87013DB0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E670-9E56-4504-88B3-FA8B083391B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560F-69DD-47D7-A248-8B3B6C83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6B2A-B177-4676-A110-8741C71A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5A7-E0C7-4AD3-AFB9-FA843AF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5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3641-A9EA-40EB-BF3C-3569EDCE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ADAF-422A-40A2-B05D-5D1B2E3C2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CB85B-0F6E-4F2E-A196-C506F0CA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48228-0602-4001-A17B-870F9BF6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E670-9E56-4504-88B3-FA8B083391B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5D962-74D5-4BDE-919C-A9AE84BF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605C8-F39D-4B4F-BC40-62388472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5A7-E0C7-4AD3-AFB9-FA843AF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0FDB-EA9A-4B50-9321-226492A3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64F82-2D9B-421C-95E4-88391798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D521D-E425-4B1C-B488-003756299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BCF57-9064-45B1-BA54-EDDD97B67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89F14-A076-4240-AB24-1852BA49F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8286A-629D-4BB6-AB1E-AF396497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E670-9E56-4504-88B3-FA8B083391B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295A-5D5C-477E-AD14-0285302B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BF416-1023-479D-9139-4EF152B5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5A7-E0C7-4AD3-AFB9-FA843AF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A4AD-A145-47A4-9747-93B254DB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82BE2-00C5-47E2-9BEB-3BDDD179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E670-9E56-4504-88B3-FA8B083391B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00BC2-A8C6-4A7A-A762-0D602EAE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B7955-4F03-419E-BAC0-90676867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5A7-E0C7-4AD3-AFB9-FA843AF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7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BB4F7-0574-4453-B358-EDE4FD04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E670-9E56-4504-88B3-FA8B083391B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535AB-953D-4518-B64C-F8B6BBF5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56440-5E6F-42F7-986C-A47C8E88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5A7-E0C7-4AD3-AFB9-FA843AF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9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4E71-F39B-4748-A032-ADF73A29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654E-1216-4978-B6A2-DAD09F99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BBE1C-9D30-40F7-B296-C8D55D113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5E25F-D7CF-4984-840B-89A3AE92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E670-9E56-4504-88B3-FA8B083391B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53D51-E2F1-4522-BCF5-FF977F5A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38DB5-E119-4536-9AFE-F388734A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5A7-E0C7-4AD3-AFB9-FA843AF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0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0C24-3F3F-41A0-96BD-6FC7B207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76530-F9D2-4260-82FE-E78D9B3DA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A9FA6-9747-4C05-8433-E16F57614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749FD-FE78-4179-8486-097CD312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E670-9E56-4504-88B3-FA8B083391B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3CBA3-6B4F-4803-B446-41A7D153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5BB8F-2179-4DD9-9344-F36A0C86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5A7-E0C7-4AD3-AFB9-FA843AF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C4CA7-36FC-405B-86F6-A4344EA7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2DA5C-AD70-42EA-BF97-BFC0093A2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0553-736E-402F-BEE7-8F031DAC2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2E670-9E56-4504-88B3-FA8B083391B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E8086-9002-4606-B499-01BB5A4F1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74D0-40A0-4F49-BE1D-042A55077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75A7-E0C7-4AD3-AFB9-FA843AF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9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ckoverflow.com/questions/9280484/signalr-why-choose-hub-vs-persistent-conne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B2BB-DA18-470E-982F-680EF4E9C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9971" y="1783959"/>
            <a:ext cx="5806911" cy="2542944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atin typeface="+mn-lt"/>
              </a:rPr>
              <a:t>ASP.NET SignalR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D2DD2-8325-418E-B218-B2841D415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71" y="4703759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Presented by Mike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5C22E-233E-4920-B1FD-3D1ED5934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4" r="2609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10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6771-FE80-4C6C-95E2-46147B6B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E740-26B6-4BFA-85C0-27F05060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>
                <a:solidFill>
                  <a:schemeClr val="bg1"/>
                </a:solidFill>
              </a:rPr>
              <a:t>Quick Refresh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>
                <a:solidFill>
                  <a:schemeClr val="bg1"/>
                </a:solidFill>
              </a:rPr>
              <a:t>Hub And Persistent Connection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>
                <a:solidFill>
                  <a:schemeClr val="bg1"/>
                </a:solidFill>
              </a:rPr>
              <a:t>SignalR Definition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>
                <a:solidFill>
                  <a:schemeClr val="bg1"/>
                </a:solidFill>
              </a:rPr>
              <a:t>WebSocket, SSE, Forever Frame &amp; Long Polling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>
                <a:solidFill>
                  <a:schemeClr val="bg1"/>
                </a:solidFill>
              </a:rPr>
              <a:t>Question Time</a:t>
            </a:r>
          </a:p>
        </p:txBody>
      </p:sp>
    </p:spTree>
    <p:extLst>
      <p:ext uri="{BB962C8B-B14F-4D97-AF65-F5344CB8AC3E}">
        <p14:creationId xmlns:p14="http://schemas.microsoft.com/office/powerpoint/2010/main" val="4101981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A130-1863-4F34-B7B6-30712966FB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Quick Refresh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CDD74-CD37-45DC-8330-5AE979B8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8732"/>
            <a:ext cx="6988596" cy="8239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Does Http Request and WebSocket Work ?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5D491A3-4051-4318-8E61-DE061C3FA8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277742"/>
            <a:ext cx="10745739" cy="4090708"/>
          </a:xfrm>
        </p:spPr>
      </p:pic>
    </p:spTree>
    <p:extLst>
      <p:ext uri="{BB962C8B-B14F-4D97-AF65-F5344CB8AC3E}">
        <p14:creationId xmlns:p14="http://schemas.microsoft.com/office/powerpoint/2010/main" val="5356863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735E8C-3D95-4F9B-9F98-9BEF00AD8B8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551"/>
            <a:ext cx="10515600" cy="1325563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 And Persistent Connection</a:t>
            </a:r>
          </a:p>
        </p:txBody>
      </p:sp>
      <p:pic>
        <p:nvPicPr>
          <p:cNvPr id="34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52419A-107F-401F-8EFA-05E73A96F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65" y="1952367"/>
            <a:ext cx="9508270" cy="38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7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Top Corners Rounded 14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Top Corners Rounded 16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59A88-CDB8-4859-8366-7DE7346D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SignalR Definition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9214B2-67F5-4D5E-8600-5CDD3D6E9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  <a:noFill/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Library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Realtime application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Bi-directional communication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Support WebSocket and other techniques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APIs (management, grouping and authorization)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CBE79-DE9C-4495-A59C-06EAEC29E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57" y="467256"/>
            <a:ext cx="6159137" cy="57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48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2EE4-EEF2-4BA0-B67D-84D2A9C2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751" y="2205762"/>
            <a:ext cx="9736317" cy="169989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WebSocket, Event Source, Forever Frame and Long Polling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89E3B3E-D7B2-4276-9BBB-F8B8C11C0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304952"/>
              </p:ext>
            </p:extLst>
          </p:nvPr>
        </p:nvGraphicFramePr>
        <p:xfrm>
          <a:off x="350755" y="647050"/>
          <a:ext cx="11490490" cy="556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098">
                  <a:extLst>
                    <a:ext uri="{9D8B030D-6E8A-4147-A177-3AD203B41FA5}">
                      <a16:colId xmlns:a16="http://schemas.microsoft.com/office/drawing/2014/main" val="528337823"/>
                    </a:ext>
                  </a:extLst>
                </a:gridCol>
                <a:gridCol w="2298098">
                  <a:extLst>
                    <a:ext uri="{9D8B030D-6E8A-4147-A177-3AD203B41FA5}">
                      <a16:colId xmlns:a16="http://schemas.microsoft.com/office/drawing/2014/main" val="96041731"/>
                    </a:ext>
                  </a:extLst>
                </a:gridCol>
                <a:gridCol w="2298098">
                  <a:extLst>
                    <a:ext uri="{9D8B030D-6E8A-4147-A177-3AD203B41FA5}">
                      <a16:colId xmlns:a16="http://schemas.microsoft.com/office/drawing/2014/main" val="523480874"/>
                    </a:ext>
                  </a:extLst>
                </a:gridCol>
                <a:gridCol w="2298098">
                  <a:extLst>
                    <a:ext uri="{9D8B030D-6E8A-4147-A177-3AD203B41FA5}">
                      <a16:colId xmlns:a16="http://schemas.microsoft.com/office/drawing/2014/main" val="1190023039"/>
                    </a:ext>
                  </a:extLst>
                </a:gridCol>
                <a:gridCol w="2298098">
                  <a:extLst>
                    <a:ext uri="{9D8B030D-6E8A-4147-A177-3AD203B41FA5}">
                      <a16:colId xmlns:a16="http://schemas.microsoft.com/office/drawing/2014/main" val="2742212427"/>
                    </a:ext>
                  </a:extLst>
                </a:gridCol>
              </a:tblGrid>
              <a:tr h="956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Protocol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WebSocket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SSE </a:t>
                      </a:r>
                    </a:p>
                    <a:p>
                      <a:pPr algn="ctr"/>
                      <a:r>
                        <a:rPr lang="en-US" dirty="0"/>
                        <a:t>(Server Sent 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Forever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Polling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025897"/>
                  </a:ext>
                </a:extLst>
              </a:tr>
              <a:tr h="956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Connection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Always Open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Always Open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Always Open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/ Close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431825"/>
                  </a:ext>
                </a:extLst>
              </a:tr>
              <a:tr h="956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Firefox, Chrome and Safari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Browsers except Internet Explorer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Explorer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Browsers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17989"/>
                  </a:ext>
                </a:extLst>
              </a:tr>
              <a:tr h="956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does it work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 Handshake Process (agreement)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Object Event Source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Hidden Iframe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Opening pipe (AJAX)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183283"/>
                  </a:ext>
                </a:extLst>
              </a:tr>
              <a:tr h="17041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  <a:p>
                      <a:pPr algn="ctr"/>
                      <a:r>
                        <a:rPr lang="en-US" dirty="0"/>
                        <a:t>(S: Server / C: Client)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Asynchronous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S/C Push and Receive data from browser (Full-duplex)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Event-stream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Simplex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Asynchronous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 Push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Separate channel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Support Iframe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 Push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By Default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Old technique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Expensive Costs: CPU/Memory/ban-</a:t>
                      </a:r>
                      <a:r>
                        <a:rPr lang="en-US" dirty="0" err="1"/>
                        <a:t>dwidth</a:t>
                      </a:r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 Pull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95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86915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B68E-9DA6-43F4-9663-D722D117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000" kern="1200" dirty="0">
                <a:latin typeface="+mj-lt"/>
                <a:ea typeface="+mj-ea"/>
                <a:cs typeface="+mj-cs"/>
              </a:rPr>
              <a:t>SignalR</a:t>
            </a:r>
          </a:p>
        </p:txBody>
      </p:sp>
      <p:sp>
        <p:nvSpPr>
          <p:cNvPr id="91" name="Content Placeholder 93">
            <a:extLst>
              <a:ext uri="{FF2B5EF4-FFF2-40B4-BE49-F238E27FC236}">
                <a16:creationId xmlns:a16="http://schemas.microsoft.com/office/drawing/2014/main" id="{FABEA770-7862-41A6-9B86-0B3B1C50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462350"/>
            <a:ext cx="5798452" cy="3375920"/>
          </a:xfrm>
        </p:spPr>
        <p:txBody>
          <a:bodyPr anchor="t">
            <a:normAutofit/>
          </a:bodyPr>
          <a:lstStyle/>
          <a:p>
            <a:r>
              <a:rPr lang="en-US" sz="3000" dirty="0"/>
              <a:t>Build Realtime application</a:t>
            </a:r>
          </a:p>
          <a:p>
            <a:r>
              <a:rPr lang="en-US" sz="3000" dirty="0"/>
              <a:t>Different Transports</a:t>
            </a:r>
          </a:p>
          <a:p>
            <a:r>
              <a:rPr lang="en-US" sz="3000" dirty="0"/>
              <a:t>No worries about WebSocket details - low level</a:t>
            </a:r>
          </a:p>
          <a:p>
            <a:r>
              <a:rPr lang="en-US" sz="3000" dirty="0"/>
              <a:t>Enjoy and Love !</a:t>
            </a:r>
          </a:p>
        </p:txBody>
      </p:sp>
      <p:sp>
        <p:nvSpPr>
          <p:cNvPr id="109" name="Freeform: Shape 10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3" name="Content Placeholder 9">
            <a:extLst>
              <a:ext uri="{FF2B5EF4-FFF2-40B4-BE49-F238E27FC236}">
                <a16:creationId xmlns:a16="http://schemas.microsoft.com/office/drawing/2014/main" id="{98C30708-820B-4AFA-B403-8F0106E1CC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" r="1" b="494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9626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4000-3944-4F5B-B0F8-BFA8B5AD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32" y="3359770"/>
            <a:ext cx="5216412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Time For Questions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0F1A1F-9248-4936-BC39-D77D402A0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 r="1" b="1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235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203</Words>
  <Application>Microsoft Office PowerPoint</Application>
  <PresentationFormat>Widescreen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ASP.NET SignalR</vt:lpstr>
      <vt:lpstr>Content</vt:lpstr>
      <vt:lpstr>Quick Refresh</vt:lpstr>
      <vt:lpstr>Hub And Persistent Connection</vt:lpstr>
      <vt:lpstr>SignalR Definition</vt:lpstr>
      <vt:lpstr>WebSocket, Event Source, Forever Frame and Long Polling</vt:lpstr>
      <vt:lpstr>SignalR</vt:lpstr>
      <vt:lpstr>Time For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SignalR</dc:title>
  <dc:creator>mike.software.dev</dc:creator>
  <cp:lastModifiedBy>mike.software.dev</cp:lastModifiedBy>
  <cp:revision>24</cp:revision>
  <dcterms:created xsi:type="dcterms:W3CDTF">2018-11-24T01:14:35Z</dcterms:created>
  <dcterms:modified xsi:type="dcterms:W3CDTF">2018-11-25T23:05:40Z</dcterms:modified>
</cp:coreProperties>
</file>