
<file path=[Content_Types].xml><?xml version="1.0" encoding="utf-8"?>
<Types xmlns="http://schemas.openxmlformats.org/package/2006/content-types">
  <Default Extension="jpeg" ContentType="image/jpeg"/>
  <Default Extension="mpg" ContentType="vide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1000870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910972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9328382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9" y="1120194"/>
            <a:ext cx="11098720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118358" y="296323"/>
            <a:ext cx="11011435" cy="834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4" y="305994"/>
            <a:ext cx="11912559" cy="834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63" y="1331844"/>
            <a:ext cx="11780923" cy="5065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9AB2-663E-7944-897F-21F6DA66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9AB2-663E-7944-897F-21F6DA6654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DE457D-BE07-0798-87C7-60AC6CDF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362" y="1325418"/>
            <a:ext cx="5740359" cy="50552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81FA6D-1E1A-B29E-9B2C-CB358F04642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9728" y="1325418"/>
            <a:ext cx="5740359" cy="50649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HD-ShadowLong.png">
            <a:extLst>
              <a:ext uri="{FF2B5EF4-FFF2-40B4-BE49-F238E27FC236}">
                <a16:creationId xmlns:a16="http://schemas.microsoft.com/office/drawing/2014/main" id="{2CC40CE3-6C99-05E4-BACC-CAB6FC136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9" y="1120194"/>
            <a:ext cx="11098720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7FCD37-208A-EC0D-120F-30FEC748637D}"/>
              </a:ext>
            </a:extLst>
          </p:cNvPr>
          <p:cNvSpPr/>
          <p:nvPr userDrawn="1"/>
        </p:nvSpPr>
        <p:spPr bwMode="ltGray">
          <a:xfrm>
            <a:off x="118358" y="296323"/>
            <a:ext cx="11011435" cy="834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76C725-F2DA-B3E7-D482-AFE8CD32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14" y="305994"/>
            <a:ext cx="11912559" cy="834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89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416" y="218659"/>
            <a:ext cx="11912559" cy="83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16" y="1142999"/>
            <a:ext cx="11813167" cy="521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5443" y="6492874"/>
            <a:ext cx="911087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9AB2-663E-7944-897F-21F6DA665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8A50589-5EB1-C068-4A72-625B07DD14B6}"/>
              </a:ext>
            </a:extLst>
          </p:cNvPr>
          <p:cNvSpPr txBox="1">
            <a:spLocks/>
          </p:cNvSpPr>
          <p:nvPr userDrawn="1"/>
        </p:nvSpPr>
        <p:spPr>
          <a:xfrm>
            <a:off x="4441135" y="6492874"/>
            <a:ext cx="3309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UNCLASSIFIED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BD33DC-34E8-01E6-2209-0223CE924D4A}"/>
              </a:ext>
            </a:extLst>
          </p:cNvPr>
          <p:cNvSpPr txBox="1">
            <a:spLocks/>
          </p:cNvSpPr>
          <p:nvPr userDrawn="1"/>
        </p:nvSpPr>
        <p:spPr>
          <a:xfrm>
            <a:off x="4441135" y="-45483"/>
            <a:ext cx="3309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81434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g"/><Relationship Id="rId1" Type="http://schemas.microsoft.com/office/2007/relationships/media" Target="../media/media1.m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2A5D-7648-A647-09EF-C6B5410A3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 Crash Course</a:t>
            </a:r>
            <a:br>
              <a:rPr lang="en-US" dirty="0"/>
            </a:br>
            <a:r>
              <a:rPr lang="en-US" sz="2000" dirty="0"/>
              <a:t>(Just enough to be dangerous)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7AF7-9A3E-380D-6479-8F2685389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A. Mayer</a:t>
            </a:r>
          </a:p>
          <a:p>
            <a:r>
              <a:rPr lang="en-US" dirty="0"/>
              <a:t>11-May-2022</a:t>
            </a:r>
          </a:p>
        </p:txBody>
      </p:sp>
    </p:spTree>
    <p:extLst>
      <p:ext uri="{BB962C8B-B14F-4D97-AF65-F5344CB8AC3E}">
        <p14:creationId xmlns:p14="http://schemas.microsoft.com/office/powerpoint/2010/main" val="6351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D1B5-6B5E-118A-71E8-CB13F04E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F6FB-F0B0-1FFF-8426-B191CA53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Physics 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Antennas</a:t>
            </a:r>
          </a:p>
          <a:p>
            <a:pPr lvl="1"/>
            <a:r>
              <a:rPr lang="en-US" dirty="0"/>
              <a:t>SAR</a:t>
            </a:r>
          </a:p>
          <a:p>
            <a:r>
              <a:rPr lang="en-US" dirty="0"/>
              <a:t>Data Collection </a:t>
            </a:r>
          </a:p>
          <a:p>
            <a:pPr lvl="1"/>
            <a:r>
              <a:rPr lang="en-US" dirty="0"/>
              <a:t>Geometry</a:t>
            </a:r>
          </a:p>
          <a:p>
            <a:pPr lvl="1"/>
            <a:r>
              <a:rPr lang="en-US" dirty="0"/>
              <a:t>Waveform</a:t>
            </a:r>
          </a:p>
          <a:p>
            <a:pPr lvl="1"/>
            <a:r>
              <a:rPr lang="en-US" dirty="0"/>
              <a:t>Receiver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D3A0-5820-0924-0892-8BF9C5A9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49" y="1331844"/>
            <a:ext cx="11824437" cy="5065250"/>
          </a:xfrm>
        </p:spPr>
        <p:txBody>
          <a:bodyPr/>
          <a:lstStyle/>
          <a:p>
            <a:r>
              <a:rPr lang="en-US" dirty="0"/>
              <a:t>RADAR = </a:t>
            </a:r>
            <a:r>
              <a:rPr lang="en-US" b="1" dirty="0"/>
              <a:t>Ra</a:t>
            </a:r>
            <a:r>
              <a:rPr lang="en-US" dirty="0"/>
              <a:t>dio </a:t>
            </a:r>
            <a:r>
              <a:rPr lang="en-US" b="1" dirty="0"/>
              <a:t>D</a:t>
            </a:r>
            <a:r>
              <a:rPr lang="en-US" dirty="0"/>
              <a:t>etection </a:t>
            </a:r>
            <a:r>
              <a:rPr lang="en-US" b="1" dirty="0"/>
              <a:t>A</a:t>
            </a:r>
            <a:r>
              <a:rPr lang="en-US" dirty="0"/>
              <a:t>nd </a:t>
            </a:r>
            <a:r>
              <a:rPr lang="en-US" b="1" dirty="0"/>
              <a:t>Ranging</a:t>
            </a:r>
          </a:p>
          <a:p>
            <a:r>
              <a:rPr lang="en-US" b="1" dirty="0"/>
              <a:t>How does it work?</a:t>
            </a:r>
          </a:p>
          <a:p>
            <a:pPr lvl="1"/>
            <a:r>
              <a:rPr lang="en-US" b="1" dirty="0"/>
              <a:t>A short pulse of radio or microwave is transmitted</a:t>
            </a:r>
          </a:p>
          <a:p>
            <a:pPr lvl="1"/>
            <a:r>
              <a:rPr lang="en-US" b="1" dirty="0"/>
              <a:t>The pulse is reflected off of an object back to the source</a:t>
            </a:r>
          </a:p>
          <a:p>
            <a:pPr lvl="1"/>
            <a:r>
              <a:rPr lang="en-US" b="1" dirty="0"/>
              <a:t>The round trip time of the pulse and speed of light yield the </a:t>
            </a:r>
            <a:r>
              <a:rPr lang="en-US" b="1" dirty="0">
                <a:solidFill>
                  <a:srgbClr val="FFFF00"/>
                </a:solidFill>
              </a:rPr>
              <a:t>distance to the object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B13A5-661A-051F-8A55-1CAD09BF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RADAR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2D52B-2EDE-D1A4-B903-F369DAB20492}"/>
                  </a:ext>
                </a:extLst>
              </p:cNvPr>
              <p:cNvSpPr txBox="1"/>
              <p:nvPr/>
            </p:nvSpPr>
            <p:spPr>
              <a:xfrm>
                <a:off x="9991073" y="3733537"/>
                <a:ext cx="1468594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𝑹𝑻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2D52B-2EDE-D1A4-B903-F369DAB20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073" y="3733537"/>
                <a:ext cx="1468594" cy="666529"/>
              </a:xfrm>
              <a:prstGeom prst="rect">
                <a:avLst/>
              </a:prstGeom>
              <a:blipFill>
                <a:blip r:embed="rId4"/>
                <a:stretch>
                  <a:fillRect t="-185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radar_pulse.mpg" descr="radar_pulse.mpg">
            <a:hlinkClick r:id="" action="ppaction://media"/>
            <a:extLst>
              <a:ext uri="{FF2B5EF4-FFF2-40B4-BE49-F238E27FC236}">
                <a16:creationId xmlns:a16="http://schemas.microsoft.com/office/drawing/2014/main" id="{C7F569CD-0589-B151-7D5F-47A511628B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17679" y="3364379"/>
            <a:ext cx="6868775" cy="13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8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B324-2736-C208-E904-C2E1AD3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4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834</TotalTime>
  <Words>85</Words>
  <Application>Microsoft Macintosh PowerPoint</Application>
  <PresentationFormat>Widescreen</PresentationFormat>
  <Paragraphs>21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Trebuchet MS</vt:lpstr>
      <vt:lpstr>Berlin</vt:lpstr>
      <vt:lpstr>SAR Crash Course (Just enough to be dangerous)</vt:lpstr>
      <vt:lpstr>Agenda</vt:lpstr>
      <vt:lpstr>What is RADAR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 Crash Course (Just enough to be dangerous)</dc:title>
  <dc:creator>Mike Mayer</dc:creator>
  <cp:lastModifiedBy>Mike Mayer</cp:lastModifiedBy>
  <cp:revision>4</cp:revision>
  <dcterms:created xsi:type="dcterms:W3CDTF">2022-05-06T02:46:11Z</dcterms:created>
  <dcterms:modified xsi:type="dcterms:W3CDTF">2022-05-09T03:21:57Z</dcterms:modified>
</cp:coreProperties>
</file>