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EA5-7A8D-A346-B23B-0AC22462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DEF3E-ECBD-8947-A722-7AB25D02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F462-E503-314F-9406-E342B257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EC9-E160-354D-9352-7F2DBE22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EE3A-6767-1241-9330-B73C1126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780-FB79-BC46-9875-97C819D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9DE3-8472-7747-A5A5-A7F6B9E01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0C84-C554-034D-A3CA-03D37EC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7411-E2C7-2D4F-B4B8-FE1277A2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672-70BA-AC48-B8A2-875AEB3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11224-CB37-2740-A014-2437E77F9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20C5A-08E3-F441-B64C-8B3CE831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B1B7-2226-1741-98AC-B87B988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70A0-3390-6D4D-B1CF-190AFF2E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148E-0D01-CB42-B59C-25826092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277-81D5-3A46-928B-4A770DE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A0D1-2255-9F48-A5B9-780CCB71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6E87-DBF1-4A4C-ABDA-1FDB1A28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21C-5C45-0045-A824-1ECCE699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2D5B-A553-0944-8681-36C56A3C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1917-DFE1-8344-99B5-53C3D9BD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D9E-C9C6-4643-9DCF-350148D2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72D7-0E95-7644-82E5-D31B74FE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226D-8E34-554C-AFE2-AB5CB508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4CF3-A8AF-EB4A-A913-5A04BB21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179F-CD19-9445-B525-7EB12FB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FC2F-C0D5-AA48-AC98-2227983ED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8DA8-766D-DD45-B50F-AE7D5E31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68FB-509B-3440-9A31-C5755023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08F8-882A-0E4B-8783-BD380F79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92EA-44A9-CA4E-A28D-DA7D0623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59F-681B-224D-8041-97A53974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86A35-6F24-DB40-94CF-D6DC1481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D9BA8-0544-374E-9AAD-EE475ED9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8C689-86EC-2F44-B54F-7F8B5C796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E7F33-F829-824E-808D-B0A69E985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81EEB-E7E8-1A4B-9FB8-6248B15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53EAF-D769-8142-B523-3C4F0C6B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1D957-3300-C345-B05B-00E52D9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CB4B-0B3F-C14E-B533-8EC06691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E300-2DAC-9943-A786-1AB4D2DC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A2B10-7CC7-FF4C-AED8-C6B46D65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44EE-34BF-5B44-9FCF-0633453B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0369C-7D57-F647-B121-8584549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1591A-CFBD-AA4B-A804-6089308B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23BC-BF05-584C-B1BC-622E55DC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0274-E434-CE42-B8AA-680A928D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37D1-AB9C-F041-B404-8AB161BB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9AA1-1FE0-F841-9833-1415CA08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505E-D734-8C4A-8187-6972EBF4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97B2-644A-4F49-8770-1E0DCB5D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D21D-BCD7-AA42-A598-A506BA64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5F5-1698-254A-B427-1F234D02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25DD0-6A84-8A41-8B50-194515DD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E0391-6FAB-E64A-86A8-139E3725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641A-1E10-F44B-9BE6-591F3C71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FC4D-3E0F-9147-8D4C-D756B536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363A-3A3D-7646-910E-CE0FB89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0CACE-75A3-A640-80D1-9362AF42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B7517-305A-4F40-889D-678AA4E4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DF9F-CFDD-B54F-96EB-D75EF56B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668A-9BA4-D441-AA59-9909492A4FF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81CE-3D54-2543-BCC8-7EE7AE977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F75D-5611-4746-AB43-E1B1112B4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412E-3C23-DB45-9C33-B09513570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476119C-302D-7642-99A0-D0F20CD5032B}"/>
              </a:ext>
            </a:extLst>
          </p:cNvPr>
          <p:cNvGrpSpPr/>
          <p:nvPr/>
        </p:nvGrpSpPr>
        <p:grpSpPr>
          <a:xfrm>
            <a:off x="444576" y="398929"/>
            <a:ext cx="2959272" cy="1136736"/>
            <a:chOff x="3843612" y="1088293"/>
            <a:chExt cx="2959272" cy="113673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E5087-EF06-4445-A516-90538438545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239A1-144F-684C-989A-57EA7F4522B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7F20F2-2B3F-0D4E-BC4A-B3472D6FCB7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EF474-F59A-3544-AA91-734F3C97AF1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284F9-181F-2D48-AF6C-E8564DCB1A6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3CD0F-BA58-6644-8B9C-8A1162B80F8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78668-CA34-F740-A0CA-1F7E3A532E3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45D5FD-FBFA-1843-9BC8-D521B1ECBA0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7FFED8-3DC4-E94C-B8B0-CAE7652F05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83B2875-B071-6D4D-BA60-1951354C43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58C307-C6F7-C34F-A000-AA87E932122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4688BA-C1A4-C24B-8C6B-DE9D7EA4085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A9E010-C3B7-F04B-85D5-FB80FE1C624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5CD2B3-DC05-4F40-9E5E-75509891DAF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E27BFD-95D7-3241-996D-FA8AE1A33E8E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D69D68-3359-0F45-B09E-64B4D140A94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0EE31E-B92D-9442-B561-BE37C9E89F0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5E03A-D2A0-974C-9703-AC4077C2679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2D894FC-A05C-B847-90D2-75402FDF00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AC740A-81BA-8547-9175-93027D99E0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390C6-2FD9-8C44-8C0D-5B083A81E4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0A5638-285F-6342-9987-E765ECB0DB7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F46C47-AE22-CE41-8D8C-84914F22EE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78265D-6CE9-6B4A-AD41-8A0D2CCEB59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EFEA04-94D2-8848-8227-CBDC480690A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B54181-7A08-1D44-B588-BB34EF9C23E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141423-F2A8-EE43-AA5E-FA89D7B0772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E26B13-4B10-514A-9BFA-1A24F8E8B50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09B9FC-E19F-C946-9600-2056CF9718A1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749D24-A5EE-884E-8F2E-E5626D72D10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8543F1-56B9-7E46-A66B-6A4F9F40DA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D4E0F2-CD03-B546-B0B7-1D2E8240439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202CD-F33E-8B40-9F5E-1E3EA15611B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DF8A14-546C-854A-AD5F-41035CDC89B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A5EEAC-2A9B-0B42-BD49-9D19ED2465E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4B648A-6D93-EC4F-ABFF-155C1E147F9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534DB81-63C5-FC44-9B30-F92314CA96C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C7667B-5BCE-0747-AA6E-AC3DD88FE26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9B14F5-36BC-FC40-AC40-D8D7CC50F08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7EA75E-DF90-8C42-B754-2F4DECAA099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1B7157-A620-774D-8755-3B393F1163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814731-4DA4-A44D-B360-D2F4378ACD6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FBBE1E-C6C5-2A4B-8659-BA593D952630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376B1D2-219F-CC49-841A-76227777AC4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927E82-9D99-8E40-9895-BB670196DF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EAD2F1-50CA-D544-B497-E16B728B643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A49A25D-F6B7-7D40-B640-35151A2593C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34C9F0-2208-974D-938B-E9A91AE0532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3F2747-9E66-8240-A0F5-D17EB206328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3E537C4-536C-3647-B1D2-D53F28D3158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E0E1C1-8AD4-5445-9105-F3D4B802B46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10F72A7-28BF-F344-85B2-542D538FB4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321B92-764C-3F4E-AEC5-99BD344529D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955FED-59FE-384B-9D93-471608C6128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4B6224-2780-E44D-83E4-76E50B73438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E3A0E20-E79D-484F-8BD5-9E45497080E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BAC894-26EE-C64E-8A43-4AA6D48A6379}"/>
              </a:ext>
            </a:extLst>
          </p:cNvPr>
          <p:cNvGrpSpPr/>
          <p:nvPr/>
        </p:nvGrpSpPr>
        <p:grpSpPr>
          <a:xfrm>
            <a:off x="444576" y="1925917"/>
            <a:ext cx="2959272" cy="1136736"/>
            <a:chOff x="3843612" y="1088293"/>
            <a:chExt cx="2959272" cy="11367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99A234-DB32-AE43-8529-1641089C9D57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52FDEDF-827C-D044-B739-90325D98936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E8667C4-BD26-DA41-BAFD-DAF0CD29D09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9759F63-35BA-2A41-A135-9E1B63604D8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548BDB-FE9A-C546-A568-87C2657A1F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FD732E-D442-0647-B62C-666D94E6A2C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02403A-E826-EA4E-98B4-E2CDFB8F797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203ADB1-AB53-0245-BC54-366AF876334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507E86-DB37-8743-81A6-C675D594918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90F72E-F1AE-024E-967D-E28D0B74A94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2DDE475-1D4D-FD46-9419-791F975F1A2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EFB9A7-DEFA-7B40-A746-3285F883594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FEA1F76-66DF-A343-B972-C66915AC65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31BA50E-8C7A-EE42-98CB-034E5031B15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EF04BD-F9FF-8C4F-9A2A-BACFF1FF675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4C10849-DBCD-8340-9DB9-B2A4E8ADAC6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D3B2FEB-7780-4C4E-9630-1BE8793C37A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FA8AD12-9E54-5A4B-A3C1-F52607B4CB9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43B90C-E31B-1D48-B7FE-FF13CE8ACF5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2212F1-1923-BD48-BF19-773230D325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4E74DFE-923D-DD45-99D5-D98DA4EE1FB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18CA64-132A-DD4A-BEE4-199616B774F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3CB6C5-7D13-9E44-AE52-E09068E94A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B79A6E2-ABBC-264F-A187-60E6471CDC7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4F3D1CF-0244-DE4A-87C7-A516B7CFAC3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6D00251-6DC6-8C41-ACED-D512771A702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3F5FE51-E922-C944-81DC-DB08E5C5980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2849B22-4AD7-1846-8D6C-B354D40A719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4E1C9A-3109-3D48-A753-FDD19BBF346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126FB4-969B-9F4D-8F65-7524305F55B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2B51048-5DE3-2940-B45C-60905C9DF28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450EFF-3254-5D45-9ECD-8F3FB6F6B9F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B39F1B8-844E-5646-A006-50CC3AC137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E15E6C-DD49-B24D-92C7-4F6C7A169AA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EC951C3-32BF-8346-80A4-D588306F3F1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9DF30F-8705-4B47-AD10-6BB9EDCB5CF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E6250EB-4070-9447-9783-D8B82D3102F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713FABE-3C5B-CC45-B05A-52548B45CE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5FEEBAD-0F90-B74F-8527-F3917532153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4457A9B-325D-4747-B6E9-813C406CA6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0CD2C91-F8BB-4248-9182-61DEE402DE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D9AB25-2239-E246-8332-BDDC4CCCC4C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3B396B-2A92-EF41-8BFD-692548F4C4D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8E81E8-FA31-0749-9475-0C05291F48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E0F0C8-B35A-194F-916E-C4C5A0A91E9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CB72E1D-DEA4-5A4D-8730-82B7A858E52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A524695-41B2-2F49-BE9B-1E55565A63D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7F367B-ACAB-674B-9F42-C173BFE2C96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582250-415D-1D46-9ACE-9CFFF05414A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6AC6ABF-66DB-904D-9658-54235A72887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CC0299-53C2-8443-8E38-84603CA7C9E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43A24A-6B79-F04E-91EB-B54FA578BD3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7A4126A-E9FE-2C48-BD97-768694A9D06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79EE35A-7244-3C4A-BA63-1B6C28C792F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A5A2B1-460E-C54B-BC8B-789AC4EC084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5EAECBC-8A3C-3144-8224-B544DE68BE3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D4434-64A2-184E-9128-A2A2C6647D47}"/>
              </a:ext>
            </a:extLst>
          </p:cNvPr>
          <p:cNvGrpSpPr/>
          <p:nvPr/>
        </p:nvGrpSpPr>
        <p:grpSpPr>
          <a:xfrm>
            <a:off x="444576" y="3452905"/>
            <a:ext cx="2959272" cy="1136736"/>
            <a:chOff x="3843612" y="1088293"/>
            <a:chExt cx="2959272" cy="113673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B11AFC8-F07A-924F-9AB8-8E98F15D48A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26E82B1-DEF9-684E-BADF-D3BD920A72D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BAED110-8D4F-4442-8792-50BAA0BBD1F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2382559-6995-434E-8518-A5BD88C833D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15D8A19-CAA3-3342-9973-1945BA8F67F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AD1507-829D-4042-9B58-2FBD20C518B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0C7E16D-1D06-0040-BAC7-899B88DDF92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CD10828-E2B9-BC44-8CCF-DB37530F3BA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B89EA0A-0A07-BD40-B7E7-8B1E3500DAA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5C276D-203A-954C-865D-5440626804F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6D17FF4-830E-7348-8CEA-30F115023EF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8C329E1-BA6E-8745-BC71-BA6B0F4155C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7C4A926-C7EF-FF4D-8B88-71A49E97CC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3C23B00-725B-F04E-8F7A-C47CF78F796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5A831D-9CA4-7B4C-8BED-8FC077BF7E9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89585A-C5A7-C546-A0BC-C8729069F3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9304974-2798-BE46-9740-89D1731A9B7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89D57FC-E080-0843-9CDC-9F60914CF34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12A4EC-787A-5042-8FC7-D3FD7144271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0633713-14B1-9642-A6DF-EFDF5FE8D7C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DB3F426-063E-A64B-9DA7-A4E1BC73A4C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8CD824-D977-8D41-8BF9-1127371D893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CF3D22C-6D67-8E4F-9032-D41982F5715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7657D36-D3FA-4847-BCBF-2028B9F24D2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E25FA8C-B0C8-8C40-A40D-C3B6D52BCE8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D85F099-A830-6E4C-AD45-A76B7B6FC63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856E18-C3C5-3945-87B3-FD2674CECB5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07A1C7B-D0F2-E44D-99AA-3A11ED0EE7D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B5431B-2A8C-1A45-B7A0-42AF261070E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ED91785-F8DD-9D4D-97E6-35C2B98C79C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2610BF2-5839-D644-8F8F-4945C11920C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CD320E0-831E-544D-BD74-90D3F02D2C5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F50222E-27A0-4344-B846-D8E40982857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FF555D9-1088-9041-A0A5-E2CCD5C6E16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C43D35A-A919-FF42-AC25-F9CCD587409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D70BC51-FDF7-6B4F-BEC2-FA7A1D934F9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7CB4FC7-3790-3041-AF38-2EC7D24592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4274196-B045-034C-9B29-ECDA80E1569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B333C8-5FCE-4F4F-95EE-253AEA8DEFC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CD20C9E-F7AB-0044-8E9C-393FB150B05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DC105FD-5D8E-684C-B2BC-1AE2E342C41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4D4DBFE-0D37-E744-96E7-3D544909EB0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488D746-9DE4-5D46-8098-D4F6525AE4F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EE0B2D6-CC8E-DD48-A26F-754BEF42163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CBAF404-8765-9649-92BF-234D286FE8E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4690CC4-6B3C-0F41-A183-EB30375F161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1C5DA01-26CD-674F-AEB9-A79CDDAD00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1D7CB3E-344A-E042-B3F7-7C1CABF461E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7B8F841-0B5F-2441-8650-5800BA0396D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C0F600F-4171-3641-B691-7DD9E7CF702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677C9CA-9F37-9C47-9E9A-31FAE7383FD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C95A4AA-8B99-6641-A97C-049E004F138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7D1FAB-7A55-B642-B545-A73E0F219A1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8AF285A-C072-9242-8099-ECAEA9F0A40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51154E0-7B3B-3547-BC8B-659BF437535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3A6AE7-0853-6A45-AB07-765244DCF2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799822-B35F-E047-AC27-01A7789AF8BF}"/>
              </a:ext>
            </a:extLst>
          </p:cNvPr>
          <p:cNvGrpSpPr/>
          <p:nvPr/>
        </p:nvGrpSpPr>
        <p:grpSpPr>
          <a:xfrm>
            <a:off x="444576" y="4979894"/>
            <a:ext cx="2959272" cy="1136736"/>
            <a:chOff x="3843612" y="1088293"/>
            <a:chExt cx="2959272" cy="113673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8FCB134-4DA2-EB43-8972-243A79D5FB2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EDE04D0-D8E9-344D-ACA4-D2D9A19B0C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B61550-5FEE-C548-9930-B24A6110CC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8F485C14-EF1D-954B-BE1E-141FA819567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FCD3FBD-817C-4D4D-8147-AA0470E07C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4438643-6735-EF46-856F-E63631DFDC7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70AF2A9-C032-2C4F-98A3-228721AB5C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1910547-27D4-D44A-A3FD-C4992CFC2AB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8729312-2E02-CB4C-BD52-C2F2534755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080E92E-7488-C74E-BAC3-84DD8285914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F82326-EF9B-424E-A070-DF6359BD3D3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CFDCF5E-6250-954E-926B-1D0B9CADA83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D2F41F8-FC84-BD49-8B65-593D955FEC7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20E35B5-954B-EF4B-858F-DEF23BE19C0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3D07F4C-F89B-B543-8E05-9AA641B83878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B35ADDB-5D60-934A-9776-A5ACCF90EA7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8F15448-0FAA-004D-86DA-80D22C50E6C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C695860-CA14-F740-8F88-CE7005CF87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A19FAD-9420-DD43-829F-E0C0A14A381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2CC34D7-FF56-C543-9195-D49171EEB5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C4A7CBB-DDCE-F440-B628-18A7E5C5E6C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ABD841D-B406-F343-82EE-DF8FD4C8D4D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4060013-31F4-E441-8F22-C601C90E58B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28FCE7F-EAB9-8943-8E2B-A11E8932477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A0504D1-C90A-B846-9BCE-8AF3F26CA7E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DEAE811-151B-8D49-8077-E8193E63FD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CFA8AC8-E09C-9845-AE23-4ECF4053E65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7F69CDB-597B-A946-8902-A3EE223FEAB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873BFC5-00BD-734B-A32D-FA758F9C6F23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9895B0-03F2-6842-ADCD-C2EDA6BA4FB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3F922C9-DB80-2B49-AC7A-50C7033A274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24897E2-8E98-5E43-8889-33472F51933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A5BF2E2-CA98-964F-BB88-AC10026946E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3ACC4A-F1A9-EA4F-9A48-34E94472FA7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5B1B19-C81B-C049-B90F-8C353A15302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C62BA70-0DC0-E642-91CE-3EC9111040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A550692-D08C-364D-A196-742C4A1C06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9001CE2-A8C0-9345-8290-C1BA4A613AD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02803E2-244B-304C-9313-7EC336FC115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26BCFD6-44F8-964A-B854-784BED5882F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B50F76A-E25D-894A-B002-7FD6E4D37A1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F2F3009-57E8-5940-A582-2E9723AAFD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8256059-CAF2-7D4A-A9E7-EEAC71EF4CC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CA5B26-BFF0-C041-8D82-7E7902C7701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E635948-A5A3-2641-8EED-93C6E4C971F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1FFE406-A054-3247-9A58-601B4488732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DFD97A0-FF1E-4F46-A697-74A0381E62D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0B7A7F6-3BC2-184D-9508-250C78D23CE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0F9CED4-3DAF-A34A-BA5A-402DDBFF301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0B4AD47-96CE-0341-8C96-20C484A066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103D18E-0D5C-3C4A-ADC6-40EF3E3751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4BE8E1-1C82-E544-A4A1-4E971232055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7BBB91A-71E4-6D4A-AD03-25BFE5145E9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BC74907-EC90-8C43-B99C-BDF2650FE46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F43191C-4DC2-A64F-A379-98652F0D48E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8C96C30-CAE4-6347-818F-7485C0330B7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491387-7C53-604A-9F6C-DDBB8543D748}"/>
              </a:ext>
            </a:extLst>
          </p:cNvPr>
          <p:cNvGrpSpPr/>
          <p:nvPr/>
        </p:nvGrpSpPr>
        <p:grpSpPr>
          <a:xfrm>
            <a:off x="3952018" y="398929"/>
            <a:ext cx="2959272" cy="1136736"/>
            <a:chOff x="3843612" y="1088293"/>
            <a:chExt cx="2959272" cy="113673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AEC0E1C-C7E1-7049-AB69-AE2EE4A5B481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2777831-761F-2243-A960-DB471B4552B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4A98531-7EC8-404E-8BF6-B15C2372A0D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72037D-1900-1E4B-BF31-DCFEDBE9E36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A842F0B-AB92-2249-865D-3D1C8794E8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1F7E456-4718-944A-BD4C-24DFB3D433F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31F2EDE-A13C-AC4C-9477-3193C2EFB95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696C6AC-A6C1-E94F-BE09-4D820DB7F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4AB4BEFA-8BD2-D749-A6A7-09F4271D974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3CFB4E00-DDDC-F04A-8B12-CA75EC2A10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70E0165-F812-034B-AA08-7477924D585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962F7AA6-FBCB-484C-8EB2-7DF4625A430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49A1AD5-84E6-FB4F-B44C-AF2724ECE9F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5B2221C-5053-C546-A071-F1931CB725D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6B9394D-C3CC-2C47-A6B1-F3BF0D1AEC5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4B96352-F0AF-344C-84BB-A9E46CCDC39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FE43393-E7D2-1A4C-B992-3379A512EDD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AA7FE26-3622-6B4A-B62F-55A4D6CC06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3E485F65-3925-734D-9722-3FD158C743D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83D4DAC-5371-434C-B779-1B4E05A3BD7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8938AAE-38BA-4947-97C8-26AF3F256D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28833E4-6684-E64C-957E-4633BDC74DE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DA93B6D-B10D-564E-B49E-2016DF088D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C754DA-637C-0F4D-884B-AFA27968521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CC05B0B-C78D-A443-B362-9D203C1A1D0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2C4DEBA-AAE3-2343-BE63-9BA8B38B5D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5A98FA7-A1D3-1D4D-BDDB-5EC0682AFC9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90AF542-7480-B340-9B8A-173C1544139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4D9BB58-B99F-C449-BFD2-5126F63FF0E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A429A42-E1A3-5340-BA55-4F56586F89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58694DC-A076-5847-B522-EC69EF28E62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CD19D7-0A2D-2040-9C48-9B82176804E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A7C4DEB-A51A-2F49-997D-29C6B2513A1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8546731-519C-0A49-ABA5-35502FAE07D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8D77CE7-8969-9346-A23F-CE076C43434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6834DC0-8030-D340-A5DB-8BBCA1F5DF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810A013-FEA0-FC44-884B-F26BBF43DBC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EB8B9AA-EEC2-924B-8E6D-05E8854568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1082A71-7E09-404B-836B-F7B10AC7338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71E145A-30F0-4941-AD10-C5DF4DF2FF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7666FFD-DFED-6249-AF3A-178837674D3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7BDB79-0DED-2941-84FB-8D62D8D775B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A5C0194-A488-AC43-870D-BC4A686C6A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E78187-C0BA-9740-99B0-E865CE5122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B48BC7-D40B-D044-88C3-41550B49E7C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C643E33-CE29-EC46-A6CE-C25F14768E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1EAA9EB-5532-1C4D-AAA1-610DBB0428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729108C-9CBB-3047-80C7-C346111F5B1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E5A5250-52ED-594A-9FE9-CCFD52F275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9A3D8B5-E48C-B547-BB47-C2342770EE1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66ED44B-A59C-114F-9935-73993F9F759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B1F2BA-2E68-1D40-8AA4-F8E5FAEA3D3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31A64D3-7783-014B-925C-971F70D11FB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8D12E1B-E7A0-704D-BE5B-45104524E6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9A4F62-6D9B-9847-AFB3-918255AE4F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CD58DA6-F73E-EE41-AE06-6FB3134E2C2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0A47F79-1FC9-4244-958D-8D5DC0079B0B}"/>
              </a:ext>
            </a:extLst>
          </p:cNvPr>
          <p:cNvGrpSpPr/>
          <p:nvPr/>
        </p:nvGrpSpPr>
        <p:grpSpPr>
          <a:xfrm>
            <a:off x="3952018" y="1925917"/>
            <a:ext cx="2959272" cy="1136736"/>
            <a:chOff x="3843612" y="1088293"/>
            <a:chExt cx="2959272" cy="1136736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FF88A09-F695-8C4C-848F-23AFA22950C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DE0856C-FF99-C545-B45F-A119DD2B693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BB2BB09-E9E3-544A-8022-43881993561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2F502E7-8A02-4B47-8A99-CA8250DAC63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BA1385E-5392-1640-B25D-40ADA0CAF7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B483182-D87F-D34A-8D4B-300C6CB81FD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DEF3415-F7B5-6A40-B2AD-85485C2739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2CD670BB-CF17-AF47-B95E-97799EB2C8E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5805917-E61F-CD4F-874B-0BE895A94F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2B19AC9-03B8-0A48-9989-2928BB35003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0C4AC8CF-AC70-8841-AB7A-40D16D88EF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5D452F2-45F1-3E4B-972D-CE2F0B768F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C9E13D8-9A90-584C-B42A-28583F94E28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276111E-9F25-1F47-8C86-629B28A58F5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EBDD71-81C0-3A46-A769-B4A65874278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8EF8DE3-9B64-1647-900A-6FB1FFD11FA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AAAF152-0FBE-3049-8593-C52D39BBD6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E17B44C4-32C6-684C-9BBF-D07EC98673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2441EC6E-D501-5343-8823-3D152082526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0CCB4A86-EDE5-E64B-ACFE-31EAE805DF4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58BA7171-18A6-B848-85B5-F4D490F5ED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528BC45-FD2C-C04A-A094-AE534A747F0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AF34B3A-3739-244C-9F60-CD4BE419F31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9714AE9E-11E1-A542-A565-D848358781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3D853DE-6CCA-8842-A8BF-90516521D5D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324EFDA-202A-1049-9AD5-ABF9E0AD96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621E1316-C167-2B49-A0D9-97D8A6EC62A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BE549A87-2488-DB45-8227-C2550AFAC8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8E46DA2-934C-0842-9D4E-EFE1B64FBB9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0847F22-D039-8443-BD6A-92BB90CCE9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0972DBE-ED8A-FA49-A46F-3F0638625EF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77DF15F-9786-3C40-AB89-BD749B0098F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A43B35B-CE07-AF45-92EB-13DD39661EE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CB6884D-9827-424B-BE4F-A67682DA5BC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1BE87EA-B83B-9643-8105-0FB26684F6D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20A109-2BE3-8A4A-8AC4-6190000140D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A1D67C3-017B-A948-9DA3-620A0FE39BF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CC338AD-D365-6A4B-A1C3-EA6D952539A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30F44AF-28F9-8F44-A104-E5144E842A1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A5C2A85-A6C4-A445-9BC5-830E932914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3FE10C5-67ED-694B-A6E4-7C123D1BD05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094E414-5FF0-244F-9E87-F6C5C6DDD57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B3701F8-C337-734B-997F-DE185D7691B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12F05C3-060D-584A-A85C-0B5876AFCC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496104E-AC67-DB42-84FA-F5F1D3D010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ECFD947-492B-B146-9679-2162DF9692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70875D6-E915-8F40-BEA1-A865F1E528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34F31DC-D014-A041-947F-AA5E8F53489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790BC85-3612-6349-843A-FA612D80ADD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1FF3B73-8947-C748-AD63-E203258BF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7B24E46-C4B7-1C46-BE0F-744056523D9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49ADC06-981E-744C-88FB-2E3CB1F674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1553CAA-70B1-684C-918D-F494EA80D3F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67F93EDA-DF69-8349-9BD4-FB268797998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3A42221A-BC39-F748-9CED-4B0171AD1C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737A2C5-3855-D441-85D2-52B5B26598C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4519975-F4FC-FF4B-8618-7330B4BFEE46}"/>
              </a:ext>
            </a:extLst>
          </p:cNvPr>
          <p:cNvGrpSpPr/>
          <p:nvPr/>
        </p:nvGrpSpPr>
        <p:grpSpPr>
          <a:xfrm>
            <a:off x="3952018" y="3452905"/>
            <a:ext cx="2959272" cy="1136736"/>
            <a:chOff x="3843612" y="1088293"/>
            <a:chExt cx="2959272" cy="1136736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6EC330-7A97-F14C-B0C8-FA5005E0956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0CF9FAE-8F8B-9947-A4BE-B77436BA13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A5E03E3-B652-454F-AE71-492B7405A04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B5A78F6-87FE-5541-A7FF-F073E345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CDF623B-7F11-AC46-B43E-A9F6C24CF23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CA926E-7DAF-8148-B811-BEE6601D7E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EFC2D78-C6E4-784D-8402-BCADB6A2FD3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D262447-4D3C-EA4B-BDB6-97C4489DCF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E842E28-C5B3-AC49-B28B-8EB1F7A2C56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992373C-E136-8248-A11B-F61416F9216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87059994-A457-C747-A32F-81061283FFA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B1B8C1A-FB63-374F-8768-A62389D9CCB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7FFAB9A-D980-D445-9EF2-18A293BA20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C05EF63-36A1-8148-9B1F-D8239E3B205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582D2FC-018A-8D4D-84B8-4232499D6C9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96F2C1F-E61F-A245-97CC-4F5568D6FBA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2CC69CE6-2386-8C4B-B32B-403AD6FDC2B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B4D89143-0835-4A46-AFE5-7A89E10FEAA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1C4967AF-8E88-1642-8F9A-098376C5E4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1EB017F-94FF-904E-B07E-061F3E0DC0E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68B50E-8270-E64D-B748-FB042B9F7FE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A23AE81-FF4E-8B49-AE3E-90A9CBBCBB7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1662FA1-AEF4-1945-9BC1-3D6CE9348F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D916F08-8E53-5841-9F2F-55DBF0AD01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742E737-6F97-1A4A-A09F-50A73CBA6D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37144B06-490F-6D46-8A48-50340014C5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DFCE801-5432-5941-9E85-349E9747F9D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DE726793-8869-C446-8C73-64DFCB3C6A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E1704F1-0CD8-8C4F-ACF6-C8C3A31DDAB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0E93648-3C17-BB49-BB25-E0852F1B912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65D4640D-165D-334B-802A-B6F1AA877D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F09E2138-6AA9-044F-8951-59292E567A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AF5E05B-25F0-164D-8BDB-6B3935ADC60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115817B-8A38-7843-9F09-0DF94E46C0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BFEFB44E-167F-8A41-8A3F-835EDB4A9AC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EB8AD7B-5870-B944-9A59-CC8E0AF1D09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8EF73FC-0D5A-F844-BFBA-4144DC50873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10312057-992C-F14B-A50D-7963C702A0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2DF27E7-4410-5040-93B4-E142BD0AD3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0554F59-FCFC-744A-BE61-424B56D6B50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7FBB8979-9532-CB4A-930D-04B4B98551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F2DEA22-51B3-F144-8BE4-B0E0D3FD52E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1AF79625-2917-0845-A326-E1E8483CF06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A5316AD-15B7-3546-9510-E3D87504296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1FA915F-AFF8-7D46-B360-BE59B72E993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B832C59-F3FA-964D-BEC4-93579C8813F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A175D79-414D-8745-A603-613FD7B5238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FB24361-BE76-3A4A-B6A8-036BC8EAD93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AF9361B-7614-6740-AF16-71FC831B873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00FFBF0-77C2-3544-A211-F16FE16E25B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75AA9A0-8D9F-CB4C-99D6-DD7A587E248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32862D1-E4B8-C041-8517-648D1DD6453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47F9317-0FE8-FC49-83A4-B00EDC7BA74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B99B4E2-491B-1C46-B0D9-DEF18E12D17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635E224-7766-1043-8CEB-E7FF47DA33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D916690-3E24-7E45-95A0-A0F3434975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E8C4EE3-0161-7D48-8ED3-14182047E118}"/>
              </a:ext>
            </a:extLst>
          </p:cNvPr>
          <p:cNvGrpSpPr/>
          <p:nvPr/>
        </p:nvGrpSpPr>
        <p:grpSpPr>
          <a:xfrm>
            <a:off x="3952018" y="4979894"/>
            <a:ext cx="2959272" cy="1136736"/>
            <a:chOff x="3843612" y="1088293"/>
            <a:chExt cx="2959272" cy="1136736"/>
          </a:xfrm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A9B868C-7EC1-5644-AECC-F690883C71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CBDA0F7-6F10-8444-9679-BF551C1356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9CBDFF0-7E4A-D14B-8DF2-E565C2DD443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C07DF7F-A3E3-4549-BFD5-E87980E4277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848F2E1-21D5-9E49-BF38-48B1D9ACC1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410A1872-17F9-B045-AD39-5C4830ACE8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07C3970-7627-7C4C-A492-E5BA3C1F8A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658B5F5F-7C9A-E340-91F7-E60193B319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E2896880-CDD7-6942-9122-8A3F5996C5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22A1F32-D308-394F-BBC1-890D96908BF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1D54069-CBF2-7F4D-A51F-3C1FAFB0730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4C97A6C3-E4C2-7C41-85A9-8D4DE65903D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67858F5-49E2-D445-A8D4-F3CB9E34DF8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304D6FE0-93AF-F648-91AD-ED44B8D466A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B33D4251-26CA-4944-896E-2737BC81F62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A1D996EA-8B8F-8C4D-AB13-BB962522313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8BCF74A-2712-4A4B-81FC-E736AB43121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8D87816-4691-F441-A796-EF5C434B3A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E393EB2-6434-2E40-BF5E-93D49F8415A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F4B84BCB-E4E5-E742-84C2-30ECE1CB695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F4949C2-C65B-1548-9133-B86EF50FE82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FD518C-4FD6-4343-9E3E-31F08F6706A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8E88231-8518-8A4D-B368-9DC78B0BF8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2638661-8BDB-D142-9F54-A99B58167C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30597F6-138C-814D-8098-D4066F2EA40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5637715C-158D-8F49-9DAD-3B6574EEA9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08EE5E5C-1884-1940-B81B-09E1C9813F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AF4B9B5-99BD-E14E-8115-A7B1B7EB7CC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7933A677-3E72-EC4E-96DC-413D0611CEF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72C33719-F16C-564F-A63C-83057AC078E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4450061-5353-D24D-B468-A5FED28A8E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4A4C69DE-A829-974E-9B1A-589FE7BAE39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D33C6041-7ED3-C141-AEF2-7DE18E3D5E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B58DAF4-66C2-F847-918D-029B32B518C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80B3122-2052-8041-BB20-4756238D73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77AE8251-44BE-7E4E-B279-F021ACF15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3B72C1C8-082A-D047-B24A-3F6327810D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4DD5F89-9306-E442-8239-A3207C8B474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54A8E03-FE0D-AC44-8289-5D5464DC29C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C551DA56-8F62-F742-A4FC-E88161E3F7F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A82B145-97C6-484D-9ECE-4BDB883523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4D46896-71F1-6647-97E3-B5B0B1B9C62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608B2CEC-E483-4942-8967-E11BE2202D66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BEFA303F-278F-584A-BD8A-959D14D2800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1D4A6F-F7F3-F94F-A3BA-2C78762AA72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A87417-F169-2442-AC51-3B7ACF19B4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704904C9-EB25-B04D-A919-C1869B4FC88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9E9F856-401F-ED4E-B798-8648DC0B2E7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CA9EE4A-A949-2D40-8E7A-19C63A6EB23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F48E2CF-3BD4-CC44-939D-5768E239ACF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7CE9771D-1CA3-F74B-9DB8-541BA47DEA7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06EA657-2233-AD44-8092-FEEDE924D7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D74269A1-B59C-C04F-9846-0F930C310D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82D1F9B-0151-2845-A6EA-8644D2A8D1D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77E3219-18C8-7043-8724-508A9F7CDD3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C3FEA652-6742-F147-9ACA-438E0498B94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95B0699-65D4-FC4A-8876-0B8816FF46B2}"/>
              </a:ext>
            </a:extLst>
          </p:cNvPr>
          <p:cNvGrpSpPr/>
          <p:nvPr/>
        </p:nvGrpSpPr>
        <p:grpSpPr>
          <a:xfrm>
            <a:off x="7459459" y="398929"/>
            <a:ext cx="2959272" cy="1136736"/>
            <a:chOff x="3843612" y="1088293"/>
            <a:chExt cx="2959272" cy="1136736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C4348B67-F09D-8E40-B290-174BAB65999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E2AD15C9-F1C5-B74E-AD5B-F93F5B3033A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A162A07E-A8C0-4444-B7BB-51522C248B0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EEE6998A-8185-EC4A-BC95-E4D9D9FFB72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51962FC-F730-1B4C-92CF-BD428F76A4B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25933FF1-87A7-514B-AD72-0FF1885B6F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1C1EA5B-8C53-ED4F-9614-F5F620C63A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09A198BE-2F6A-C44C-972D-88AF4615F29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8D338AF-6B24-914F-9A45-C0A2A87B814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9F9D1D8C-2EDE-2542-A68E-A82E5CC0056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376685E-27C7-484D-9A32-AEBF38DAA8F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876BFDCE-9AEE-6941-901F-7A03AF74B10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C03971DA-74B8-EA46-A0E2-71B653446AA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A8E40A0-2C40-BD4E-9E11-44FACC2B1B7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50E42752-8D8F-174F-AFB7-63D890A507CA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12733D3-A337-6D41-97B0-8A7C8F98BE8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CD52D56-7D08-3547-A378-CFEBD193CAA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14945CC1-4C37-1B42-893A-9B85C40C222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62E92CB6-0C42-CB44-8C7B-916D26C4B28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C9A616CB-25B7-0B41-AB2D-4FC76C71041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263C85F0-8B9F-6140-BC6E-A8453B945E9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83DB8A6F-F29C-094C-91E1-EFB19153896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635C5590-A8F8-4842-AE10-E9C6AEE906C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71B44B0-1E3D-6E43-B485-25468DE745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3DD6F007-DCA6-4144-BB16-B235E79E9BF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09A16C4-2BFF-D24D-8D89-5EADD6D7FFE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541FDA98-25D0-DF43-A169-5B15CE03687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B1973988-D100-BD42-A4BE-F21CE283261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318A41C1-289C-8748-B558-2558359A756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B166032-92C2-FC47-9F64-104EE2CE78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36105F9-C897-3648-86AD-F533E175EC8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2B01B05B-654A-1341-BE92-504E6DC6783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BF059E5-AD13-C648-A941-D0EAE10F3E4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BB2DF21B-4B85-0240-814A-ABCAAD96BB0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6BA9E69-2BD2-454A-B124-16B1FA37E91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13E39EA6-AB7F-9748-890B-451C671163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EBEEEDA-C376-1543-99C7-BC5FEDDF643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FE8BE839-98BA-AC4B-BC12-7E297869BEC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B9F8CBE-BD55-2F44-97FC-A0ACDD83390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CBD1070-B188-3749-B387-BB30E53A807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744696E7-2886-0D49-94D2-275E41E3FC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D5A8726-676F-E24A-B694-F1215D209E0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5C4A803-8A6F-E846-8ABF-E19433D67D7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659A05F6-DC7D-5948-AF96-3F2EAE5D890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908CFB-7141-F74D-9FB8-38C47B7EA26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2C0DA6A-99F6-F44C-9825-8AEFAE3FB87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CF016BE5-6220-064A-BD2F-8D753DF25A7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4762CA2E-3EBC-454D-AE18-B547EDEEF58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2D927E77-6B0F-BB49-8B55-0910271B441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F62B63C3-2AE7-A649-8A40-6D27E35BC8D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E70C1F5-BAA2-BC4E-A407-11F69FD5CF5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CA5BD0B7-C851-274F-ABD3-AAE28BAFD7C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738CE5D0-3BE9-A04D-9CA5-F2A95B79A7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43B317C3-71E5-1F4F-BE94-26A6343AFF3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3D38F453-9BCE-FD41-99A2-8E713A4422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9B477C9-90F8-9E46-A0AE-313DF4B6197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4224ACD1-EF68-2548-95B4-69E6F8903AA6}"/>
              </a:ext>
            </a:extLst>
          </p:cNvPr>
          <p:cNvGrpSpPr/>
          <p:nvPr/>
        </p:nvGrpSpPr>
        <p:grpSpPr>
          <a:xfrm>
            <a:off x="7459459" y="1925917"/>
            <a:ext cx="2959272" cy="1136736"/>
            <a:chOff x="3843612" y="1088293"/>
            <a:chExt cx="2959272" cy="1136736"/>
          </a:xfrm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ACDFF0C-3227-FD4B-A150-71F3E8CA2B5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7ACACEC-8997-1042-948E-225B868C727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1D9E7208-499B-C845-89DA-97D8565FE1A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E4A32E68-C17C-D14D-8E95-BBFF300E618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EA36F7C-9DF2-7946-9431-078F7395AFE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B0140B9E-4EAB-6149-A244-D796154DC85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C9CB2299-C340-8940-A108-35343413A1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68A709CB-A399-194B-A0E5-05A01548157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3412522-38E3-6445-ADED-2170F455831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45B0F20-B50B-4344-836C-9466104CFA1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79537F71-116C-C943-BC9C-9F1E906A662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F56B9DD2-1CA7-7546-8C1B-0BB57C3343F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A2B41573-C791-4040-A194-56498113948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016C13D-FA6B-A646-A641-1D6ED64AD2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A8FB5A1-F6EC-2D4B-A105-699091A34F4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589C5B5E-280E-C94D-B5DC-12B50DA9245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8E4FC883-6CC7-3E43-8CD5-5C141BBF3E2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5F548C8F-0233-9A4A-817F-8B2AE9574FE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FA2F705F-A129-E340-8079-EB71FC2B870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E6C8D080-96AF-7247-AF88-60638C9FCD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C759FF1-3DC7-7D42-9CD6-C2C0B19D08B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BEBD7D7-89BB-074E-A468-898B99FB799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314D3E6-1718-C14A-87C6-E033DA8CC74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13EAD347-67F2-EF48-AC14-D39CCA92E7E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148408F4-7682-1F4F-9146-867DBF92E8F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77D8748F-F8E8-C240-9FDD-98712DFEC78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C6DE102-FEFB-AD41-9077-8D7D4A2B66B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11136296-A16B-1A44-8464-73A4779C64B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37C67BC3-56AC-CB49-A0E3-737091DF757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924D07F1-E99F-1145-ABA6-BA0AB64F19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E5C909E-B9CD-974D-B5FC-C999592891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F15FF049-E1BC-B649-BCB8-AF7CE78A2E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1775E6B-F851-D64C-83D9-6A8CAB820C5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192BAE40-03C6-9249-A0E2-14093FE167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DCE7745-B7A0-CE4D-A9DD-21E48F663BF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C8F80366-9C62-1C40-AFB5-A805839C75E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CCBA93F-C02B-8542-A6BC-E6286553E8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33AECC51-AFFF-674C-B126-64A6F94E790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25CF7906-3E66-AD4C-B06E-19FB79EE3B3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C67F5C07-1A0F-C543-A0F9-FCE22B04095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943A2984-4A3C-2047-891E-EEAFC7B4A76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7FEE9618-2D4E-8C43-BF62-4CB98179BE1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EDC94D22-E200-E34A-952F-0519F7BD235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BFF082D-6585-6A4B-9B62-F7CB90A754C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B210750-6BBB-1647-9F12-D58C41410E6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55115FC-DBAE-E048-A575-07AFC5C9FF5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72C31CAF-2001-634D-8BF0-2CB4BDF3C7C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0DE87B4-129B-914B-9E38-8A39EB99EB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68CBF25F-83DC-B846-9B6F-174F7419B6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BABCD76-1661-8D43-A675-B26D913584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2FF084E-9BFF-D645-8596-C4A513A6A21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6268E21-7C76-6047-9280-81C09944502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61243CC-8010-AA43-8EE9-7093CDD0A84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0F2DCAE4-C3E2-734A-BEB7-FEE3714430B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7436BE96-A7BE-B545-96F3-589D8FBFAAF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6C76C87C-F4E1-F942-9F65-42F1E11EC57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916BFE22-0600-E74B-B465-909E3A196EFE}"/>
              </a:ext>
            </a:extLst>
          </p:cNvPr>
          <p:cNvGrpSpPr/>
          <p:nvPr/>
        </p:nvGrpSpPr>
        <p:grpSpPr>
          <a:xfrm>
            <a:off x="7459459" y="3452905"/>
            <a:ext cx="2959272" cy="1136736"/>
            <a:chOff x="7459459" y="3452905"/>
            <a:chExt cx="2959272" cy="1136736"/>
          </a:xfrm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2E48B342-460C-EC48-A312-9FD2E8E3B1EE}"/>
                </a:ext>
              </a:extLst>
            </p:cNvPr>
            <p:cNvGrpSpPr/>
            <p:nvPr/>
          </p:nvGrpSpPr>
          <p:grpSpPr>
            <a:xfrm>
              <a:off x="7459459" y="3452905"/>
              <a:ext cx="2959272" cy="228600"/>
              <a:chOff x="3840480" y="1088293"/>
              <a:chExt cx="2959272" cy="228600"/>
            </a:xfrm>
          </p:grpSpPr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2B39FD42-31B0-3446-874B-B36522808BF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748D9CA4-EFDE-AC47-9B43-F7B954D974A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705F19EA-F286-FC4D-A58F-E10DEA2EE8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107B4904-90CE-C941-854F-6E428ADF8CC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9BD6C4C-2B5F-6B4B-BC17-45D8FF7A436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E1E6101-D748-5B4D-BD70-03F707B5052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27350D51-F4CC-A242-805A-6D4F574AB8D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EDFC180B-1D27-0644-BB3A-2F15D8B8F37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9C924FC0-6FAD-A147-842F-B7B7AA3AC68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13611B04-6AF3-E14E-B614-5817149864D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06A9E5E4-BAF7-C64B-9C12-890CA27E480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7B22A2FE-1DDA-CC41-AEA7-CDEC2F99920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D6628273-560D-A247-9608-7A0B99994A1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488A589F-DC3E-674C-87A8-793079F4A8B8}"/>
                </a:ext>
              </a:extLst>
            </p:cNvPr>
            <p:cNvGrpSpPr/>
            <p:nvPr/>
          </p:nvGrpSpPr>
          <p:grpSpPr>
            <a:xfrm>
              <a:off x="7459459" y="3755617"/>
              <a:ext cx="2959272" cy="228600"/>
              <a:chOff x="3840480" y="1088293"/>
              <a:chExt cx="2959272" cy="228600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06004E6F-DE40-484D-A1A1-F5753938965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7E189B7E-D2BC-D04A-A843-07959AAC6C6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349846F4-DA95-8A4A-9326-D02097B8C6D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C906EF99-0610-694C-AAAB-FA47F428890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E66CB225-15C3-7648-A6F9-54E7677D9E0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DE6B557D-3DFB-A74A-AACB-F7D4D04977E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907985C0-D620-7949-BF2B-03AB1D03435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201DD0E7-590F-5D47-8E33-91EF52E748D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4633B3B1-087D-6947-BF07-5254A11BC58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F9B5DDC8-68ED-4E4D-BFE2-693CBDA7513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08698B42-8FB1-AA4E-8034-C08626E0CDD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2C79F68B-06D4-4640-8513-A930DD8D99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16083E6E-DF18-564F-8BCE-60026FB378A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CD8C20C0-2702-A14F-805F-9E1438CB2CE5}"/>
                </a:ext>
              </a:extLst>
            </p:cNvPr>
            <p:cNvGrpSpPr/>
            <p:nvPr/>
          </p:nvGrpSpPr>
          <p:grpSpPr>
            <a:xfrm>
              <a:off x="7459459" y="4058329"/>
              <a:ext cx="2959272" cy="228600"/>
              <a:chOff x="3840480" y="1088293"/>
              <a:chExt cx="2959272" cy="228600"/>
            </a:xfrm>
          </p:grpSpPr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A5EAB196-0A60-D04C-91EB-30BE2B684A2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2CABF4E9-27A4-1A48-B526-F24D94DB0BF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6198EBA9-4E6E-6340-8279-924C730EE59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FD9E197C-0396-7B4C-94CB-F6FB713C76A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3780813D-67EB-C649-B47C-7BA62197C3B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0573AB06-2305-104D-9A24-51409C4E916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D8C3DF68-4135-4246-A877-9CEDCF4DA03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554C1B30-0068-FA4A-81EF-D05D833DF7A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445795FF-5E91-FD4F-8230-A22DBB97C29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8207FA0E-7091-2F46-9C60-ECCDD49C56C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C8500694-53CD-C944-AEC5-257570BDD8D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2A05A4A4-64A8-EF44-9B39-684F2FB48EE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6D816C2F-A7B7-3B43-BC6E-25BA2AC94EC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93135831-74CF-024E-9D99-1D4930C712A0}"/>
                </a:ext>
              </a:extLst>
            </p:cNvPr>
            <p:cNvGrpSpPr/>
            <p:nvPr/>
          </p:nvGrpSpPr>
          <p:grpSpPr>
            <a:xfrm>
              <a:off x="7459459" y="4361041"/>
              <a:ext cx="2959272" cy="228600"/>
              <a:chOff x="3840480" y="1088293"/>
              <a:chExt cx="2959272" cy="228600"/>
            </a:xfrm>
          </p:grpSpPr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BB2398E-20F5-FA4A-A015-7BF1952A72E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0E60925-7837-E840-87FC-AAB1A7A3003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1248EC7-EF1F-9B4F-800F-E879885E490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B3B76256-9931-4940-9379-8779C1D2125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69ABB66F-C76C-EE40-85B8-D057E519FDB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2A7875EE-3B6B-994E-B823-E7798C67CFF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32A0386A-A223-CF41-B1E8-8D2A5393AC0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F8A970AF-0ADB-F54E-8A96-C51E7F1B9EE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1FB5AA5-FA9F-2141-8132-BB7387E9A98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8F237A75-A533-DD43-8D8E-D930D2AC1B6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D5CB904C-651A-A240-A860-BBB1AE23AF2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B7B0C0A8-E688-9C42-A997-BB29A9429C4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582B4731-3F1E-0C48-888E-809D1DED18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5E8693C-2364-DD4C-8A11-850B8A31F0B4}"/>
              </a:ext>
            </a:extLst>
          </p:cNvPr>
          <p:cNvGrpSpPr/>
          <p:nvPr/>
        </p:nvGrpSpPr>
        <p:grpSpPr>
          <a:xfrm>
            <a:off x="7459459" y="4979894"/>
            <a:ext cx="2959272" cy="1136736"/>
            <a:chOff x="3843612" y="1088293"/>
            <a:chExt cx="2959272" cy="1136736"/>
          </a:xfrm>
        </p:grpSpPr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EE66DC5-5659-C74D-935C-55F4B440A702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4C5FD206-5311-6443-9940-0713BC5625B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7A8C9DC2-D3C1-704E-A8B3-E3A6957EFEE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19139192-5380-C44F-A6C8-10D66002CBF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CE2480BE-504C-704B-BFFC-62441A07356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0CEB2FA-A853-9043-9E5E-2E30257D5A6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22FF67FB-84F2-AE47-9CBB-C0C7A47C61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52F8ED5E-EFDC-7B4A-A4E0-9FC86B0DD2D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C2238CE2-AEDC-4140-9D00-242DEB5B4E0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E7DE03B9-0864-9941-A6CF-11A6F38BD16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66EADCF4-D540-EA4D-80BF-BAC00E97AC4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D1BFD647-454D-C749-A252-7E19A788E5F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686E587-D35A-E64D-BA35-C581453452B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3A2F6B19-E3B9-BA44-9527-4D030F819F2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2CDA05B-7F59-DC42-AC7B-2E329F434AC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23EC36D1-21F6-3748-8300-A8C86732FDD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7255D94D-222B-8E4D-8C6D-F5681CAC8F6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44C69CB9-E159-F449-92AC-692CD3F6E0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CE98B9F-EBE8-6744-9D7A-04D8ADFD6EC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6D9A6909-31E1-694D-960B-53208BFB3FE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B054463B-1B78-1E42-9F1B-38DD8143FFC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2E3CB5D1-FA3F-A64B-8446-A63EFA5791B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11E95BF2-97FF-BA45-B496-5D81F766BF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DD523821-A499-8F43-8EEA-C3D5682AD8F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627496E8-5AD0-234F-A6D0-C9228A28765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07B33F4-0402-8E4D-8575-BB55F614BC0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6755C634-B0E2-7948-BB05-E0DCEE73906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BC41709-F5C4-5344-99FE-2480BFE18A7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037AEF55-3378-F340-B04B-F24D66BD4FA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3B90D85C-7FE9-9E4C-8941-A9152AE84BB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D181DBA1-5460-2744-A7C7-02D2085B2B6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3F708B5-BD5C-124A-B376-81648C93001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72DCD7CB-A44D-454A-A7C9-015D0441824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43F7E5DF-92E0-D146-B5FC-DA86E157125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2F4A9679-1547-384F-B8BB-5EEEF40953B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3AC3A555-A81E-8B44-93DD-E8B80B45560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41C79BBC-4E03-FA48-AF80-0A73DEC293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537B33B6-FA1E-8542-9ABE-0B031F6B36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92FD3D91-E314-FB48-87B5-B5779868564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62776A95-8DC0-1543-9612-1D53B99A648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D3D7CF2-347F-6A43-B539-A46ED7E50DB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3B9CA648-6F6C-7444-B12D-7D64E0A12A2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CE65C0C0-D629-DC45-A402-D5DB1414E0BB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3DEAF79B-05D6-C747-9226-82855062AE3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67FDDCB-BEBB-7F4B-9402-901CCDC8D62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A802A70-1F10-5548-9F84-AE23F0D2081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5815B661-D9E1-AA4F-8013-469ACE8790D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4C25A180-DE9D-6342-8040-DE45D261C12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D0731933-FDCC-C341-BB05-9DFD7D5F0C7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EC9020DA-8D65-784B-9034-D9965EE18C7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2D715E11-E279-F642-AFB9-2AA4FA9F33D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22983EE6-C4BA-0945-B96C-E3638B4D6C4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C5577104-F4D6-0948-A08E-D1D04AAE926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D62F9D12-60EC-4340-8ECE-473DE5DD03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A917E1B0-8B75-9444-A2C0-B8C0D2164FF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96CB288E-D4D9-5346-8E50-D9F13D93CC7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9" name="TextBox 748">
            <a:extLst>
              <a:ext uri="{FF2B5EF4-FFF2-40B4-BE49-F238E27FC236}">
                <a16:creationId xmlns:a16="http://schemas.microsoft.com/office/drawing/2014/main" id="{C054EE4F-4CF7-D748-BC44-F868471DB26F}"/>
              </a:ext>
            </a:extLst>
          </p:cNvPr>
          <p:cNvSpPr txBox="1"/>
          <p:nvPr/>
        </p:nvSpPr>
        <p:spPr>
          <a:xfrm>
            <a:off x="349624" y="941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DC4C26B8-98B4-464F-AD3B-C08889E9BD35}"/>
              </a:ext>
            </a:extLst>
          </p:cNvPr>
          <p:cNvSpPr txBox="1"/>
          <p:nvPr/>
        </p:nvSpPr>
        <p:spPr>
          <a:xfrm>
            <a:off x="349624" y="16046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C8C658F0-47C6-6C4C-97E8-8A896DBCDB37}"/>
              </a:ext>
            </a:extLst>
          </p:cNvPr>
          <p:cNvSpPr txBox="1"/>
          <p:nvPr/>
        </p:nvSpPr>
        <p:spPr>
          <a:xfrm>
            <a:off x="3877235" y="31277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93A90BC7-D1B8-BE45-BF2B-78D05A98084A}"/>
              </a:ext>
            </a:extLst>
          </p:cNvPr>
          <p:cNvSpPr txBox="1"/>
          <p:nvPr/>
        </p:nvSpPr>
        <p:spPr>
          <a:xfrm>
            <a:off x="7364506" y="16046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549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>
            <a:extLst>
              <a:ext uri="{FF2B5EF4-FFF2-40B4-BE49-F238E27FC236}">
                <a16:creationId xmlns:a16="http://schemas.microsoft.com/office/drawing/2014/main" id="{4224ACD1-EF68-2548-95B4-69E6F8903AA6}"/>
              </a:ext>
            </a:extLst>
          </p:cNvPr>
          <p:cNvGrpSpPr/>
          <p:nvPr/>
        </p:nvGrpSpPr>
        <p:grpSpPr>
          <a:xfrm>
            <a:off x="502847" y="5230906"/>
            <a:ext cx="2959272" cy="1136736"/>
            <a:chOff x="3843612" y="1088293"/>
            <a:chExt cx="2959272" cy="1136736"/>
          </a:xfrm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ACDFF0C-3227-FD4B-A150-71F3E8CA2B5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7ACACEC-8997-1042-948E-225B868C727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1D9E7208-499B-C845-89DA-97D8565FE1A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E4A32E68-C17C-D14D-8E95-BBFF300E618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EA36F7C-9DF2-7946-9431-078F7395AFE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B0140B9E-4EAB-6149-A244-D796154DC85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C9CB2299-C340-8940-A108-35343413A1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68A709CB-A399-194B-A0E5-05A01548157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3412522-38E3-6445-ADED-2170F455831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45B0F20-B50B-4344-836C-9466104CFA1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79537F71-116C-C943-BC9C-9F1E906A662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F56B9DD2-1CA7-7546-8C1B-0BB57C3343F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A2B41573-C791-4040-A194-56498113948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016C13D-FA6B-A646-A641-1D6ED64AD2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A8FB5A1-F6EC-2D4B-A105-699091A34F4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589C5B5E-280E-C94D-B5DC-12B50DA9245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8E4FC883-6CC7-3E43-8CD5-5C141BBF3E2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5F548C8F-0233-9A4A-817F-8B2AE9574FE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FA2F705F-A129-E340-8079-EB71FC2B870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E6C8D080-96AF-7247-AF88-60638C9FCD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C759FF1-3DC7-7D42-9CD6-C2C0B19D08B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BEBD7D7-89BB-074E-A468-898B99FB799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314D3E6-1718-C14A-87C6-E033DA8CC74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13EAD347-67F2-EF48-AC14-D39CCA92E7E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148408F4-7682-1F4F-9146-867DBF92E8F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77D8748F-F8E8-C240-9FDD-98712DFEC78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C6DE102-FEFB-AD41-9077-8D7D4A2B66B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11136296-A16B-1A44-8464-73A4779C64B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37C67BC3-56AC-CB49-A0E3-737091DF757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924D07F1-E99F-1145-ABA6-BA0AB64F19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E5C909E-B9CD-974D-B5FC-C999592891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F15FF049-E1BC-B649-BCB8-AF7CE78A2E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1775E6B-F851-D64C-83D9-6A8CAB820C5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192BAE40-03C6-9249-A0E2-14093FE167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DCE7745-B7A0-CE4D-A9DD-21E48F663BF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C8F80366-9C62-1C40-AFB5-A805839C75E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CCBA93F-C02B-8542-A6BC-E6286553E8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33AECC51-AFFF-674C-B126-64A6F94E790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25CF7906-3E66-AD4C-B06E-19FB79EE3B3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C67F5C07-1A0F-C543-A0F9-FCE22B04095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943A2984-4A3C-2047-891E-EEAFC7B4A76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7FEE9618-2D4E-8C43-BF62-4CB98179BE1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EDC94D22-E200-E34A-952F-0519F7BD235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BFF082D-6585-6A4B-9B62-F7CB90A754C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B210750-6BBB-1647-9F12-D58C41410E6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55115FC-DBAE-E048-A575-07AFC5C9FF5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72C31CAF-2001-634D-8BF0-2CB4BDF3C7C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0DE87B4-129B-914B-9E38-8A39EB99EB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68CBF25F-83DC-B846-9B6F-174F7419B6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BABCD76-1661-8D43-A675-B26D913584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2FF084E-9BFF-D645-8596-C4A513A6A21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6268E21-7C76-6047-9280-81C09944502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61243CC-8010-AA43-8EE9-7093CDD0A84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0F2DCAE4-C3E2-734A-BEB7-FEE3714430B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7436BE96-A7BE-B545-96F3-589D8FBFAAF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6C76C87C-F4E1-F942-9F65-42F1E11EC57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E96942-6C90-9741-8261-6CC3407EDEBE}"/>
              </a:ext>
            </a:extLst>
          </p:cNvPr>
          <p:cNvGrpSpPr/>
          <p:nvPr/>
        </p:nvGrpSpPr>
        <p:grpSpPr>
          <a:xfrm>
            <a:off x="502847" y="2170953"/>
            <a:ext cx="2959272" cy="1136736"/>
            <a:chOff x="502847" y="2170953"/>
            <a:chExt cx="2959272" cy="1136736"/>
          </a:xfrm>
        </p:grpSpPr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9470465F-8CC9-3E44-B298-BC9F7CB48413}"/>
                </a:ext>
              </a:extLst>
            </p:cNvPr>
            <p:cNvGrpSpPr/>
            <p:nvPr/>
          </p:nvGrpSpPr>
          <p:grpSpPr>
            <a:xfrm>
              <a:off x="502847" y="2170953"/>
              <a:ext cx="2959272" cy="228600"/>
              <a:chOff x="3840480" y="1088293"/>
              <a:chExt cx="2959272" cy="228600"/>
            </a:xfrm>
          </p:grpSpPr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03743DBC-E2DE-304E-A602-7329B89691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9D44FB1F-A9DD-0C47-B434-32AD4161BB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AA8A2A9A-2421-A847-9CAB-823BD3BBEB5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CB1718D5-7F6F-D34E-9295-96B4D80A99E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A0B1BECD-6769-3644-B2CF-D718BA69DFF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FAD5778-6B57-9540-AB7F-2E7B63695D7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DA0006C3-6B10-F241-A8C8-A3794F996C1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2722CB93-8890-614B-B83C-11A1E105613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C867EED8-78C9-D94C-9A8A-DF0C45ACEC2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DB6BA554-93CD-EC43-9BF4-DDED3C8C577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0DF56329-BBE0-4B4F-B680-EF1D26067A1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32535738-8032-A74F-BA3A-4C6905CDD46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9D5F446B-40AB-0946-8F00-D62F53D19E5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857F4472-BA2E-A542-8D7D-28541F8E71CC}"/>
                </a:ext>
              </a:extLst>
            </p:cNvPr>
            <p:cNvGrpSpPr/>
            <p:nvPr/>
          </p:nvGrpSpPr>
          <p:grpSpPr>
            <a:xfrm>
              <a:off x="502847" y="2473665"/>
              <a:ext cx="2959272" cy="228600"/>
              <a:chOff x="3840480" y="1088293"/>
              <a:chExt cx="2959272" cy="228600"/>
            </a:xfrm>
          </p:grpSpPr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0BA472F5-35D6-654C-9764-088B626DD28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8E79366-AA7C-384E-9BB6-1D41D8D03FA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9D197FAF-8FDA-7F4A-9F24-307BAD17B4F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EAB3AFF4-14E4-744D-BC35-9DC87828847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424A49E3-E4B5-224C-8A68-FA77DAEB60E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D4F8EE92-0C11-224B-9FF1-8100F7C269D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48144267-5E63-B445-8B03-9DE27F5438A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656305C7-5E75-FA46-BA20-A366FF70DC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E612FBCB-D25C-6448-8687-5F3E856DA9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4317E956-385A-5342-B199-3D1FE9A341D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8340388F-0DE4-5F4C-9B5A-AE85F48294F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01B2C32F-DA68-B84B-9564-D11D0E22B4F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9972D361-B5B2-974D-AF47-1AA8B2F0322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B9828FE5-48FE-B74F-A9C6-31FB0CAEC982}"/>
                </a:ext>
              </a:extLst>
            </p:cNvPr>
            <p:cNvGrpSpPr/>
            <p:nvPr/>
          </p:nvGrpSpPr>
          <p:grpSpPr>
            <a:xfrm>
              <a:off x="502847" y="2776377"/>
              <a:ext cx="2959272" cy="228600"/>
              <a:chOff x="3840480" y="1088293"/>
              <a:chExt cx="2959272" cy="228600"/>
            </a:xfrm>
          </p:grpSpPr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F0B3B626-80F2-AB4C-A7CE-65EA5A85E3D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375303-A1D8-D344-80A3-19D63A6C53C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1C8A9229-480F-874F-B5CD-789B69ED97E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455DC80-55A8-5F43-A2CF-0276AC89020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DFF6B65B-48EA-DC46-9986-79ECE91195D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2BDC2BD3-B60A-E345-9D87-3543987F498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516F97A-0AB6-C548-BE98-1BCD9AC6433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39EDAAAB-EA45-8141-91CC-4FC34BE7424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63172354-EBD7-5444-A223-F01F38BF8C2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12BEC013-9CCD-8C48-B72B-0610547A830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11F92951-AFDA-DC4B-8B5A-3BD5682DE9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9A7E4E33-28BF-3C45-9F63-3BD7DDB1597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C512DF14-05B9-5C48-B557-6065E2FB37B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1221DA46-5FA3-2D4E-A560-797086AE4293}"/>
                </a:ext>
              </a:extLst>
            </p:cNvPr>
            <p:cNvGrpSpPr/>
            <p:nvPr/>
          </p:nvGrpSpPr>
          <p:grpSpPr>
            <a:xfrm>
              <a:off x="502847" y="3079089"/>
              <a:ext cx="2959272" cy="228600"/>
              <a:chOff x="3840480" y="1088293"/>
              <a:chExt cx="2959272" cy="228600"/>
            </a:xfrm>
          </p:grpSpPr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F58D2A08-DE62-1640-A479-CC10F7CF531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E03E0E71-24CB-9444-83F1-A461995F365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ABAE92A7-4868-784F-8708-A5D07A3C2C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102BD255-4A3C-DF49-9880-E7AFB6A220E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20F6AFD7-B6F5-F54B-B763-EC26E369122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044602-4F11-1B4A-B241-931E8732DF6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9751BE62-3881-D04D-83D0-82A3B550023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0D833207-B36F-E341-BDB2-90F3C73DF4A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76ED6EEA-464F-C04C-988A-724BA90799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722E272-22BE-CB47-A7A3-D12EF987EB9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2A1C1BC7-0708-FB42-AD3D-23FCDD99810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:a16="http://schemas.microsoft.com/office/drawing/2014/main" id="{61ADD87E-1758-E842-968C-8FAE0540C32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90A37771-A23F-6241-BE71-47BDC3C3E8F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6C3AFF11-9E48-E843-8ABC-B84E06550112}"/>
              </a:ext>
            </a:extLst>
          </p:cNvPr>
          <p:cNvGrpSpPr/>
          <p:nvPr/>
        </p:nvGrpSpPr>
        <p:grpSpPr>
          <a:xfrm>
            <a:off x="502847" y="3700930"/>
            <a:ext cx="2959272" cy="1136736"/>
            <a:chOff x="3843612" y="1088293"/>
            <a:chExt cx="2959272" cy="1136736"/>
          </a:xfrm>
        </p:grpSpPr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74D7A598-75EC-804C-B211-EB41AF9E5D8A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7BD12AED-2586-764B-9BA1-569BEABDE8E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552A4E3-DAC9-C841-91EB-5EA658C48F2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9EA2F0D8-8930-F54F-9255-EDC2FD65345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44A89EC-7154-864E-98AE-8409093543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16B095F4-B1BB-BC4A-AD43-EF1386DD177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907806C-6853-944B-B7E1-08EBEF3553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5CABC22D-F148-0745-97B2-96727E3972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723D901-511B-4E4D-B2AF-ABDE09C59D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D7EFD208-6D36-AA4A-8900-59B35E4612D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64CA0090-6086-E647-9681-4F7700CA8C8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D82BF9C-1613-5A4C-AE9F-8B48B785B21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0136BDE8-0A2D-9B42-B20C-77339D8C038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C8220C28-AB72-7148-B4A0-3D9D895712D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FF31E8FF-66C0-9C41-B013-25193CDC6F07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47D49BF9-592E-5A4C-B486-6ECEE2627E1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C041DA28-0857-8E4B-9191-62696A10112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30B709D1-F245-7441-B837-01BA314193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910A1837-6C2C-E747-B800-AE57D25CCBE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EA19F7E0-E646-4642-B286-2FADEB1BD59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9F947FE0-086A-434D-8B58-4D84D31359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C93364E0-2DF9-3548-88F1-93EB9D1DF30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D30B1B9B-16A8-0245-9D7E-8633C6E62DF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44CBE0FB-A6E2-6E40-9BCA-CEB671B9728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A406913D-3E10-7C4A-BB56-1704038EB89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6ECAE775-A325-5B43-8B02-274FF8E1B2E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3D8EC0D8-3F68-8E4D-A0E5-719DD078CAA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9C2A9C91-220E-F041-A4A3-266D41C23DA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64345E60-10A0-6143-BA16-6CF8B9084F7E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D533F839-5D6B-7144-9C41-BED8C11CD52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D1B7670F-8037-6C4E-A688-CAA51CD5CBC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CC0F18BC-471C-9742-971D-3A061535898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A4F32BC-BB01-B74F-B849-0B8BC8EE9A7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9187CFD3-93F2-B94D-B510-BACD2537DD3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FF97CD4-050C-8345-94EC-D3A90ADB09F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9FC1B093-7C67-3742-AB6E-299987C1B5F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F3A9102A-7205-3F40-970E-8BC68EE4809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FB4921E5-44E6-804E-9283-229C7D77C3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6B6E721D-D2E0-2B4B-8059-0BEDC82524A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E0DFF4BB-2348-1449-9288-CC5652899E6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6B58B6B8-BEBE-A640-A145-BEAE6FBA82A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C305B8C0-9C2C-B440-98B1-3F744D3B48F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16798F9E-2FAE-514C-A0FE-115BE698254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3F0C2BD4-9D78-C64C-9025-3A6E6941DE1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286F2777-C2E6-F846-AA17-A4F93B05D78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85C88327-6F1B-ED4A-A861-3E43937D8A9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2AD154CC-1511-DF47-945B-F795E025721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2D842381-514B-404F-957B-D1444E181B2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8F4FE832-CDCC-A341-9D34-7AA7721EA45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19715989-7CA2-F941-B5F0-F8D9918DE11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FD42E138-5AF1-814D-9B47-5080DFF7AC4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8621BF0F-985C-8142-91A2-E58B0746210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647CA011-27EE-6E41-91C3-0C09D247213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1563351D-9481-B846-82F9-A6D01C09875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56697D80-07B7-0843-92F2-72FED36985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4DE79C41-067B-B244-9575-9C9EEB9EDE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B932C836-2083-8D41-9504-8EF79CF7FEBE}"/>
              </a:ext>
            </a:extLst>
          </p:cNvPr>
          <p:cNvGrpSpPr/>
          <p:nvPr/>
        </p:nvGrpSpPr>
        <p:grpSpPr>
          <a:xfrm>
            <a:off x="502847" y="640976"/>
            <a:ext cx="2959272" cy="1136736"/>
            <a:chOff x="3843612" y="1088293"/>
            <a:chExt cx="2959272" cy="1136736"/>
          </a:xfrm>
        </p:grpSpPr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097645EB-AA7D-8642-9CFE-FE5255C8B33E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1D5823EB-CA92-1344-9432-761D5ABB1B6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B81E0C56-EC9D-3F45-A60B-E4EBC15C993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12C0964E-CDDB-D44A-BD42-0503713AB81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8AD1AB04-622F-C843-A768-5435AEB35C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0A7BEB9F-5AD9-7D4D-A2A7-4773442C45D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E4910FDA-F300-BA4C-A7C9-7B5B5D74792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B8E05098-454C-7141-82B6-5F096A5E51F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5B74666-66DC-634B-AF8C-7758A2C431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7B7C44F1-0FEF-3444-BCD5-292ACD0C2C1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A2B23737-D727-8D48-846E-2B732156B7A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DE9F1247-22F3-3A4E-8AAC-0CE7CD5EF3D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AF561B04-D587-B744-9670-5BFDECB4CBC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CDB3F144-97A6-254E-AD9F-D9D1AEBE01D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76FC833E-C75F-0043-81AD-1A8BC977FD5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018AB5A8-1E16-6C4A-9614-E9F6EFF45F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7A38A0EE-2A53-4442-986C-15018F8ED8F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313CD4DC-BC19-DB43-BE12-D56B468635E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AD4EA145-19DF-4740-AF73-10847803C48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91B4AD1E-FD11-D747-A52D-723E9F0736F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047048E1-06E7-494A-B873-0CFC2C15B4D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D4BEFD4A-07E0-564B-A917-A2219B091DD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B01D2650-49AC-A041-90E6-DBB8AAC7A72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B583A6F2-AE74-424C-B2C5-0C501472076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1038DA7-1D1F-E747-9FE4-61B909B3866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B37D40C9-3719-9A4D-9C78-ED43E5E12D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833F1BC7-4A46-F14B-BA78-197FDF089BE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30A8467E-E801-5F41-A3B2-6B57EC59256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035FB7B2-DB30-3F44-91DC-33EBC6F427F8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03C50EF-55CB-214F-80B6-5BBC0E150D4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AD09E9DF-73AA-7045-8B3E-38A487780AF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E09FD-598B-7949-A535-9F3AC9F1A12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490EE659-5678-BE41-9140-6D926C97063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9A8EFF40-DB80-0C44-9788-B4A65F2201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282CAE62-0921-4A43-A243-1199DFAF2D7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B78BA295-CA3F-E441-A234-6FA63ACFE7E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728BD95A-81A1-D44C-A8DE-8279A002537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1D764DF3-DC11-3644-8826-E25D549154F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31E7AF99-8525-4446-90C9-AFE7A6698D9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EF50DFEE-E8E9-1744-85F0-162598C4340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D7064095-73F9-3346-9E2B-FF2797CEE4A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8A6114E2-B448-4241-8109-A706E7F96D1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0024E3B6-2604-A549-8B53-0BF16B948E64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11DFE05B-F699-3E4F-81CA-1AC629A537E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48FC1142-9A64-2341-8BD2-E9B92E191F8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A2D64573-98D2-1A45-A9E3-3A8EFD79889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636D4109-DE27-5A4A-869C-334CF890ED8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515D35D-5BF0-DD40-8E8F-7AB89970701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AD7A924-A027-3247-B5C1-16ACC70126B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EE607958-3C3F-F24D-95ED-0F29D42298C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BDB2F5E4-88A7-8046-A4BA-FA2A7ABF0ED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1C2D715E-705D-7540-8D62-813ACB6679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107011E9-843C-A44D-A3D7-C0C04BAC8C3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D893E4E9-94AB-6F46-B00A-FF0F51BED58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79D21415-A46E-A448-B755-C0B1CB23AA9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F7603E07-67BB-5E45-A00C-488C4E34B3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F1B0F08-FD2F-ED4A-AC22-F10116B7334F}"/>
              </a:ext>
            </a:extLst>
          </p:cNvPr>
          <p:cNvGrpSpPr/>
          <p:nvPr/>
        </p:nvGrpSpPr>
        <p:grpSpPr>
          <a:xfrm>
            <a:off x="4305003" y="640976"/>
            <a:ext cx="2959272" cy="1136736"/>
            <a:chOff x="3843612" y="1088293"/>
            <a:chExt cx="2959272" cy="1136736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615E9E6-C0E5-5F4B-9B5A-B4B622E8645A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976FABAF-4C93-EB41-BC67-5E8C431DE01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3D14D790-00EE-3147-8758-F900D172849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DDAA601B-92E6-794F-BC12-A58DB622729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541F7CEE-E2D6-AC46-ABC5-69A4D54590B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13B362FF-1D80-9544-9039-5E19FD5A4E3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D7725146-FDA3-324D-BC10-F6CFE5BFABE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7FFE6A57-637B-4444-8616-4F29011B0C1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154484CE-FCC8-7845-855F-2DDC77C16AA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0FE3E8FC-0903-4240-A853-D7EB21CEDFD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CC43751D-D0CE-4B44-9E9A-F992FFAE2EA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FB49DD89-204F-1046-9B7E-D34DF7B6840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D36DF08A-A5C2-1F4D-99B3-9B42A5986DB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6DB71C36-1540-D64B-9DDC-E41EAC0C504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674CDCE7-C2A1-774F-8B3E-BE81A178EA7A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48B1D330-C21F-B942-B549-FF348CFDEC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ACD849F3-8DC3-7246-B60A-16DC5ADA3D5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A52B1E2C-154A-C94A-A507-11132689FB9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372256AD-7791-3640-B7D7-CCA0DEC23A3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3E71F962-502D-BE4D-BBD8-2B27931DD0D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91858391-6DC8-7441-AD24-0500BE7BE78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A3EE64AE-A077-A345-9A82-53C4344701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CE045F49-B332-F444-ACAB-AEE127DB1EC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4BFA325C-745A-D646-A435-905459169C7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7CABB5FD-B64F-6D43-902C-AF0A9CB4ED6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B560E694-31FF-7448-BD40-23ADD8A0927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859BF4D3-CFEC-3F4E-9479-93757B1E85F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EDB6E8C7-DE20-3148-AAFD-CB56CB419D1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796C6392-E38A-BE48-BF32-B7EB206CFC1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AFEF148E-729B-0A4C-8A9F-D369564D37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A421F01-522E-154C-ACDD-367C5E98AA8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1E49A03D-6900-B541-9FD2-F967C6AC4A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68993FE4-2664-EA4A-813D-AFC2ACF235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E7182734-7201-EE47-9AB8-80F335D2A10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4527301C-4D43-3F48-8F19-9D34FC99435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3DDEC41E-A005-C14D-AC95-D3F51BBA79F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445EA360-3138-0E46-972E-2DEF67B255B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F178F5DA-BFD2-9749-9BC5-9AA5EB7CA07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262B52A1-2EC4-E240-9C6F-4A87CC240EC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24F7528-A5C8-DD42-87EA-720944D3065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2BC92F3A-B1B3-2647-B7A8-265ACC81727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D38A52A7-B3E5-5E41-91CB-560EBA49878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8725084-4870-ED44-ABCA-439389CF82EE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38875756-EBA2-3E4C-A007-0BEE06B8790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CFA021FD-B3F6-0A49-A48A-FEFB1858C57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ADF2537D-7C41-4642-9E87-BD595E6EC6F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3FF5F612-12FD-B144-A1FB-EE734C7596B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E2ACFF1D-2C0F-B049-9ED0-09BBA74F36A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580594E-ABFF-C940-9296-BF3DEDFC001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F70C8A83-32CD-6743-A480-5F20FE64270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0A043716-2A5B-6248-A7DB-DBC942BBC69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AE23757B-6B64-C345-B853-5DE40B5127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929D2A98-6345-C64C-80FF-E2C65808592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1E097404-5821-A34F-9408-0D7E449D091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D210294C-1454-A945-B49F-DCB16568DEB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67F03E70-5532-B04B-A925-6EA67026FC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1596B-68A8-7D44-B54C-DB08DD9203B8}"/>
              </a:ext>
            </a:extLst>
          </p:cNvPr>
          <p:cNvGrpSpPr/>
          <p:nvPr/>
        </p:nvGrpSpPr>
        <p:grpSpPr>
          <a:xfrm>
            <a:off x="4305003" y="2170953"/>
            <a:ext cx="2959272" cy="1136736"/>
            <a:chOff x="4305003" y="2170953"/>
            <a:chExt cx="2959272" cy="1136736"/>
          </a:xfrm>
        </p:grpSpPr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EA79153B-3AAA-8E46-BC7B-72480002DDB4}"/>
                </a:ext>
              </a:extLst>
            </p:cNvPr>
            <p:cNvGrpSpPr/>
            <p:nvPr/>
          </p:nvGrpSpPr>
          <p:grpSpPr>
            <a:xfrm>
              <a:off x="4305003" y="2170953"/>
              <a:ext cx="2959272" cy="228600"/>
              <a:chOff x="3840480" y="1088293"/>
              <a:chExt cx="2959272" cy="228600"/>
            </a:xfrm>
          </p:grpSpPr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1BAEB38B-482F-BD4A-8B79-9F7ECFFF1E7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1307D535-F95F-FA4F-B4DE-33F16166B62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8627BA14-6FEF-AB4E-BD5A-2207C7B402B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B9E683D5-3CD0-F14C-8680-A9A7FC43957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AB546A6C-C21F-CE46-A963-CB07AC6FBA3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770891CF-8DAB-634F-B98D-BA00D1AB501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CC21F3FD-C2F4-EF4C-B787-43C205F3DC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DEC1EEC0-4DF8-5B4D-9EC8-11897410D50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160F1382-E374-9540-8041-D802152F6F2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66A6EF43-727A-4E46-BD5B-39E749E6FFC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27919539-162E-E14D-9D3F-C1FFCB7B24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F263B466-BAEF-3C4B-AC3D-B26FA196B09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EA5AF4FD-A7D9-BE43-AE4E-BEE2F14501D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058EC251-E610-2C42-8727-E0E5879B1226}"/>
                </a:ext>
              </a:extLst>
            </p:cNvPr>
            <p:cNvGrpSpPr/>
            <p:nvPr/>
          </p:nvGrpSpPr>
          <p:grpSpPr>
            <a:xfrm>
              <a:off x="4305003" y="2473665"/>
              <a:ext cx="2959272" cy="228600"/>
              <a:chOff x="3840480" y="1088293"/>
              <a:chExt cx="2959272" cy="228600"/>
            </a:xfrm>
          </p:grpSpPr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FBAD3D69-10DA-B547-8299-9B2DE1259F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49575FFC-590E-AC4B-891C-2E519B2F416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30300B54-ED46-3243-9174-52775741BBE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4E451B9E-031C-3F43-ABED-96FAE0F3ADA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DA884EE4-E10A-6647-8DB5-EDC6DF2EE4D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B3597133-C41B-4641-B7B8-C88C4A74891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A3C7BC04-260F-3742-85E3-DDBE57CA3A6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CB7090F2-BFA6-474D-B935-753DD4A69B2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4F9277E9-B5B6-1540-83B0-29108E962F1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B9A14987-C2AA-E845-B60D-30FBF5F6ED0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46F74A34-9FF3-7E45-8027-0B24A5F6A7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5337011E-AF2C-F745-8126-18579F0601B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16C5924F-B0F9-EB4E-AD4D-A2BB66EC292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A1B1B84B-F5C0-E449-BA07-238DF6AC24D2}"/>
                </a:ext>
              </a:extLst>
            </p:cNvPr>
            <p:cNvGrpSpPr/>
            <p:nvPr/>
          </p:nvGrpSpPr>
          <p:grpSpPr>
            <a:xfrm>
              <a:off x="4305003" y="2776377"/>
              <a:ext cx="2959272" cy="228600"/>
              <a:chOff x="3840480" y="1088293"/>
              <a:chExt cx="2959272" cy="228600"/>
            </a:xfrm>
          </p:grpSpPr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FA0D3FF6-40DA-3E48-AB8E-FFC05FA169A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3AD95A2B-5156-EE44-90D2-4F37B6A1DFC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B767045-3E4A-8142-BCF9-28E8C6F639C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E6471341-4BCB-4545-AA9E-DA176C14BB6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72B75982-43DA-DC41-90FE-8EFB95777F3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EF98B1DD-E6C2-9843-85F9-7AE1BB97046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2FBC51E2-8D5F-BC45-AB64-E42D2CD87EB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64F5D275-5D0D-6749-9F7B-4B43B22A6BE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C5123FEE-03EB-DB4C-9750-0F06CF11C33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EC2BE4D0-E605-C043-B06F-84865937D8A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613C6CD6-4F67-0E49-9CA9-3C01D9788A6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A2CDDD58-B38E-0C40-98FB-BD3B8096BCE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D7713440-4057-F747-A7D3-A6959A9DFAE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DF4F37F7-E1EB-5A4D-AA4C-E353B2630801}"/>
                </a:ext>
              </a:extLst>
            </p:cNvPr>
            <p:cNvGrpSpPr/>
            <p:nvPr/>
          </p:nvGrpSpPr>
          <p:grpSpPr>
            <a:xfrm>
              <a:off x="4305003" y="3079089"/>
              <a:ext cx="2959272" cy="228600"/>
              <a:chOff x="3840480" y="1088293"/>
              <a:chExt cx="2959272" cy="228600"/>
            </a:xfrm>
          </p:grpSpPr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9E6E66EA-F61E-454D-8C1A-681D3706419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63B42CB0-1BFE-4840-9A8F-BA47620A3DF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17AB4D55-A58B-D04C-B5D3-6CE251CFE3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6168EDE8-5BF2-E44E-9E26-E2F0DDE4F20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9E19A1CE-830E-134B-B460-5CBEEA9A01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AD7933C5-57A1-3847-8474-78CCCAD908D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0AF6BB19-96AA-DF44-81FD-24D61F902AC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151DDF8-130F-2B4E-B427-DB7077E26E3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14C57279-879D-874F-B5BD-EACB1CF345C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6F6CF8F6-BBA1-5F4A-93FF-535F9BC5851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D89AE335-6E3D-1A41-9552-35D7B6D16E5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08DCB08E-8754-4646-88CA-57139B9E5C1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8346DCE2-0D9A-AC4F-A35F-1BBD66DC3CB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38218F1C-EEFB-F64A-A35A-2C459C02076D}"/>
              </a:ext>
            </a:extLst>
          </p:cNvPr>
          <p:cNvGrpSpPr/>
          <p:nvPr/>
        </p:nvGrpSpPr>
        <p:grpSpPr>
          <a:xfrm>
            <a:off x="4305003" y="3700930"/>
            <a:ext cx="2959272" cy="1136736"/>
            <a:chOff x="3843612" y="1088293"/>
            <a:chExt cx="2959272" cy="1136736"/>
          </a:xfrm>
        </p:grpSpPr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A8222BFF-BF7E-F546-B9D0-CC37BF9BD2C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072E1599-47AB-7241-A051-7628796E9D4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9F5C840F-F6B1-2744-990F-D3813B42319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E9855343-D5DB-0740-AC7F-C48C60F6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9291B508-18DD-5042-B1A2-7B6E4A25F7F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3DCFFEFF-E6AF-4F42-A6D7-A19E2BBA38D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4C97A042-A56B-E14C-A7F2-201B2E4E7AE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93DA6918-71A5-4942-8B6A-7A37AC38785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3FC3613A-CCCB-FF49-83DA-B80F67C679D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CD6C0DE9-1C30-DB42-8BD0-8897726BC8E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73B7F191-4465-1449-90A0-E84B21001E3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2" name="Rectangle 1201">
                <a:extLst>
                  <a:ext uri="{FF2B5EF4-FFF2-40B4-BE49-F238E27FC236}">
                    <a16:creationId xmlns:a16="http://schemas.microsoft.com/office/drawing/2014/main" id="{79E7FC72-6A84-8F40-849C-A5DC6537679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3" name="Rectangle 1202">
                <a:extLst>
                  <a:ext uri="{FF2B5EF4-FFF2-40B4-BE49-F238E27FC236}">
                    <a16:creationId xmlns:a16="http://schemas.microsoft.com/office/drawing/2014/main" id="{AB289F6B-779C-314B-8C0A-1DB36F2A8D2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81F8CFFC-D5D4-DA42-BB35-194048454FD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693E18-3FEF-8849-9F42-E4F6DDE16B6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DA642F4A-41C9-C049-B491-79E9948E0C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8E27F6E6-E729-9F47-BDCC-9A85BD4282B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E368E6FA-2809-4245-8FEA-973AE9C5843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2CAEF40A-C1CE-ED47-A206-4830A5228AF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D7EBC346-A94D-CC49-8A62-F08F80F91AB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4C3D7D98-DAD1-5143-926F-49F016E4B36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99D50CB3-5D14-2146-94E5-601B6B98B1C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5F6E5ABE-232A-FB48-ABEA-C55219CB003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CEC7F5CC-1415-074C-882B-7E9927213AB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7CFF6391-A45F-704C-8133-D9D866F4D3E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19844BF1-147B-994F-90BE-EFD811470B6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09A930F7-0074-A647-8416-9C4CEAD550C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52476502-243D-A94B-8AE5-73C52858CF0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1" name="Group 1150">
              <a:extLst>
                <a:ext uri="{FF2B5EF4-FFF2-40B4-BE49-F238E27FC236}">
                  <a16:creationId xmlns:a16="http://schemas.microsoft.com/office/drawing/2014/main" id="{FBD1EF87-5377-5843-8927-D8B91687B448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ED3F67E3-EC0F-B942-A821-64E2F2E8A9A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67193EBD-B3A3-9E46-95BF-5D3B638E43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49A3C466-6BF9-5C48-9958-2F02B6752A9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26948E24-CD3A-B945-A901-5021AD25EA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309288A8-1661-4044-9936-555EC8759E6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591DFF68-EDAA-8543-88D6-C01D58D600D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B8CAE7EE-CD8B-5D4F-BAC6-DA16633ED06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E35B2149-AA8D-9143-9E65-5BF1547B70A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DC403C34-4952-8348-B1E2-5B593DAC920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6C661898-A3BB-8D4D-A992-92255329153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CC0C5C4F-74CC-5446-91E9-3E007BA3E97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C25A47F2-0535-F14F-99A2-1DF10053B29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8AE9400A-DE0C-374F-AB76-F96201678A0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2" name="Group 1151">
              <a:extLst>
                <a:ext uri="{FF2B5EF4-FFF2-40B4-BE49-F238E27FC236}">
                  <a16:creationId xmlns:a16="http://schemas.microsoft.com/office/drawing/2014/main" id="{39D1D595-D75D-E643-BC0C-AECEC6AA04A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FE654295-76EB-F849-8853-581D8B8AD38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A71CB66A-5CD2-644A-8A1F-50020AF07AE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F79CA492-2041-6D43-9B97-16A0AD09E62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8392DB81-F391-624B-8F0E-4D48F3C720D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82E4C09C-C27F-8641-AF2B-5B62CB5E998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62CCFB99-34E2-6044-AAF5-134C38C9728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ECCFCE65-BD8F-8C48-97B8-DE84C5DF45D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4D4064E5-BDA3-7F4D-8FC8-DE1700C480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0D01174B-B2B4-D745-8FD3-AF7DE7E283D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F8B48D18-3910-FE41-9D54-F0B1975939B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9C952AC4-6271-0942-855A-B9CBD47067C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3725002C-D218-684E-88AA-A9DFDE16C0E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8176151E-7586-8A49-B569-8B59E85E398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07BAC63B-7C6D-C64F-A61F-01AF0ACFECC5}"/>
              </a:ext>
            </a:extLst>
          </p:cNvPr>
          <p:cNvGrpSpPr/>
          <p:nvPr/>
        </p:nvGrpSpPr>
        <p:grpSpPr>
          <a:xfrm>
            <a:off x="4305003" y="5230906"/>
            <a:ext cx="2959272" cy="1136736"/>
            <a:chOff x="3843612" y="1088293"/>
            <a:chExt cx="2959272" cy="1136736"/>
          </a:xfrm>
        </p:grpSpPr>
        <p:grpSp>
          <p:nvGrpSpPr>
            <p:cNvPr id="1206" name="Group 1205">
              <a:extLst>
                <a:ext uri="{FF2B5EF4-FFF2-40B4-BE49-F238E27FC236}">
                  <a16:creationId xmlns:a16="http://schemas.microsoft.com/office/drawing/2014/main" id="{09C71021-FF6F-CC46-AD3B-04AEC24E82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B274AEED-A865-C24F-8AB3-B1DFCCC02A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86DC0184-854F-6545-8D1E-D276B7BA087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CBA6CEA-D832-CC40-9184-4E047784665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6488B94F-BAC8-9D4D-9F91-3ABD9F1238C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C2918C9D-0CD9-464D-831C-46E6F1EE8FB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6EF4FDF-69A8-0548-A111-2117651F16F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211AF992-F5FB-EC40-BF0D-717DB16AF0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BA8FDBBF-3BC0-DC4C-9F6B-18BF80E175B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E4512A11-8133-214A-853D-DAEB6B7A5DE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E5B2489A-0C5D-3047-8AC8-4EB64F66A85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1DB988F7-DD91-C549-9838-56A4DDC9659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CF3E4890-C586-0348-8BB1-5754F73A25E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5EFDCB28-C479-3946-8A3D-13A44C3ADEC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30ADAD07-8F36-7D41-8918-113AE33C108F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F274512C-61E4-5641-96BD-1B8FD3C1D5C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58BA5303-CA63-FB40-B21F-3B59026AA76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6446B801-4581-9A42-B8CB-8D9DCDBF059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A2A87ED3-2BBF-DE45-A2C8-F4CEF088A9B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3050BE1-DEEC-EB42-BB91-42A59045EC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3B2172D5-327F-064A-87C7-AB51E922BD7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419849FD-2522-594F-8108-14343C8CDF4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55CF1E18-257E-0F43-B51F-84449644EA6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618D4407-CAD8-5F45-A076-DB0B8886C77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D2DA1A73-484D-AE40-B481-CF718815416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32261F36-74AC-234F-9AA6-239F041B762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54BD66AE-97C2-7E4A-8909-788A2512467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D7C87766-884C-8041-9402-22520A968A9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BD837417-E2E2-3C48-86B0-847383546AC2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2D51752A-4423-8347-8110-09635FB1753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E829A3FA-CA9E-4A43-AD12-DA22331523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0A2005A3-5EE3-E14F-B02F-510B9C10167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B1B5627-39FC-694E-B766-FDE4EAC2FDD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7" name="Rectangle 1226">
                <a:extLst>
                  <a:ext uri="{FF2B5EF4-FFF2-40B4-BE49-F238E27FC236}">
                    <a16:creationId xmlns:a16="http://schemas.microsoft.com/office/drawing/2014/main" id="{AC8BD7B4-3452-FD43-A23D-14112C81863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CC703D1F-A42B-5240-B6E7-D817175F8D0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9" name="Rectangle 1228">
                <a:extLst>
                  <a:ext uri="{FF2B5EF4-FFF2-40B4-BE49-F238E27FC236}">
                    <a16:creationId xmlns:a16="http://schemas.microsoft.com/office/drawing/2014/main" id="{FAB2A0BB-31F7-7642-A9D0-372AC8A3943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5471CEBF-C38B-D546-B19B-EFF5DE32D45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295D94F0-9F7E-804D-B02F-F0D011A3D76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2" name="Rectangle 1231">
                <a:extLst>
                  <a:ext uri="{FF2B5EF4-FFF2-40B4-BE49-F238E27FC236}">
                    <a16:creationId xmlns:a16="http://schemas.microsoft.com/office/drawing/2014/main" id="{048105D5-AC67-7646-B047-2D3EA205414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3" name="Rectangle 1232">
                <a:extLst>
                  <a:ext uri="{FF2B5EF4-FFF2-40B4-BE49-F238E27FC236}">
                    <a16:creationId xmlns:a16="http://schemas.microsoft.com/office/drawing/2014/main" id="{B2EBEDBF-6520-284C-894E-E2521F171F4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8E0C8865-308B-E14F-9394-C5E88C91E03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C4A1B7DD-DF0F-8E4A-BC6E-E8F4E54E214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9" name="Group 1208">
              <a:extLst>
                <a:ext uri="{FF2B5EF4-FFF2-40B4-BE49-F238E27FC236}">
                  <a16:creationId xmlns:a16="http://schemas.microsoft.com/office/drawing/2014/main" id="{855D93F3-BE7A-1C40-9448-A8DF232D90F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210" name="Rectangle 1209">
                <a:extLst>
                  <a:ext uri="{FF2B5EF4-FFF2-40B4-BE49-F238E27FC236}">
                    <a16:creationId xmlns:a16="http://schemas.microsoft.com/office/drawing/2014/main" id="{22F69CB1-F14A-764D-952D-0EEFB030B7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1" name="Rectangle 1210">
                <a:extLst>
                  <a:ext uri="{FF2B5EF4-FFF2-40B4-BE49-F238E27FC236}">
                    <a16:creationId xmlns:a16="http://schemas.microsoft.com/office/drawing/2014/main" id="{D66A6181-B740-E242-B598-83891A47FD2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82744BD4-C4BA-314A-8EC1-E0DA5560CDF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3" name="Rectangle 1212">
                <a:extLst>
                  <a:ext uri="{FF2B5EF4-FFF2-40B4-BE49-F238E27FC236}">
                    <a16:creationId xmlns:a16="http://schemas.microsoft.com/office/drawing/2014/main" id="{6DCB25B1-A86E-314A-9903-3FF9E5CD542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4" name="Rectangle 1213">
                <a:extLst>
                  <a:ext uri="{FF2B5EF4-FFF2-40B4-BE49-F238E27FC236}">
                    <a16:creationId xmlns:a16="http://schemas.microsoft.com/office/drawing/2014/main" id="{CFA84E3D-40A0-F14F-8444-8C7609A2D45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5" name="Rectangle 1214">
                <a:extLst>
                  <a:ext uri="{FF2B5EF4-FFF2-40B4-BE49-F238E27FC236}">
                    <a16:creationId xmlns:a16="http://schemas.microsoft.com/office/drawing/2014/main" id="{77AB7E8F-B50C-1C46-A438-DD01DA6EB4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9613C79E-AFF9-F14E-A399-954643EFF25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CE697C47-1321-BE4F-A228-061AF55BCC9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86F03E55-D2A3-6A4B-BF79-9ED802A9691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131BEBE0-D62A-824E-AE78-CD246ABCF0E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A4CADBC9-BFD1-CB40-B871-0BB9E811137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845B4BD6-3CD5-6947-9F53-C776B10249C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7DA1945A-9F08-B244-9818-9DF079336F3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8585EB5B-B6C2-3049-8B4C-DBD08355437B}"/>
              </a:ext>
            </a:extLst>
          </p:cNvPr>
          <p:cNvGrpSpPr/>
          <p:nvPr/>
        </p:nvGrpSpPr>
        <p:grpSpPr>
          <a:xfrm>
            <a:off x="8107159" y="640976"/>
            <a:ext cx="2959272" cy="1136736"/>
            <a:chOff x="3843612" y="1088293"/>
            <a:chExt cx="2959272" cy="1136736"/>
          </a:xfrm>
        </p:grpSpPr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253033C4-7A10-3F42-9B78-585D28E09E0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CFBE513F-FCEF-704F-87FA-E5EB55F0FB1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8CBCF4FE-119B-4546-BF14-EF4C3C28FB8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95AD795-C243-C749-AD2D-95D3052FE1C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5076BF5E-9A28-CE40-A5B0-29E1BC71A3C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2677B479-5A7C-AB41-8FD0-C304A3CD531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15196D97-DA06-9B49-97DC-AA63DF55A4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5AA87510-7745-B14E-A568-94944190F7C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20224D76-6F80-6948-ADB3-A23B53B50AF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A615BF49-AEC3-1C49-A6BE-E141B38DC3C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9365A01E-0E3F-9348-B0DD-7F8490A211B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A2F474F3-868F-6D42-BA17-427380BDE02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2CFB7700-9B59-2041-9456-F897C30B72C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3F0B9156-36AA-EE46-971E-B2E1719DC20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4470C692-1562-BE4F-8354-37EDA2191F0E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8615E18A-3659-5548-8103-6C2294E66F1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EF95B425-7CA5-7949-955D-AB60C0B7F0F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133A116D-CEC8-B441-8696-BE7791EBA9B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A60759F-188F-6249-9FCB-13F7BE8D814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A19FF033-BE80-364D-B9DF-AAA70FB5754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E5481358-BBE0-F94C-8ABA-F9F42BF495B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47C5DAA9-1093-0545-9C52-29BA6A4D071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953BE4A3-735B-1B46-96D8-86D607D0AEB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44D8D32D-72F3-5F47-B935-701F5F4DA55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A41FDE50-C86C-1048-AF03-3CC86C29B4B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5295CDC8-5DB2-9E43-BF6E-C6CF86028C5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9EEADE9-44A9-A24D-A93B-36FA77B3F29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D58260D0-6B39-F940-BC38-A915F11346F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5" name="Group 1264">
              <a:extLst>
                <a:ext uri="{FF2B5EF4-FFF2-40B4-BE49-F238E27FC236}">
                  <a16:creationId xmlns:a16="http://schemas.microsoft.com/office/drawing/2014/main" id="{730F5056-0034-E341-8615-007D095AC120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638F678B-ECE1-A846-AB22-28C00B20C5E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A9C49E13-C754-9D4A-9266-77F546614FA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B55A92C0-C5BA-764A-99D8-AC861439B31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89CBC01E-D9CB-444B-A42B-585A594F15C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510DA980-0BB6-A842-9634-AEEC5CA3748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F8E2750B-E717-4C4B-BD47-E0EC097B150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E921D52F-E7EF-6345-ACC0-FC1AD9AFDB1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8B12A0C2-7700-114C-A8DB-80609AA079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FA7BACAF-A132-E547-9E2A-7105A915D4C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8860DFD9-3E55-AC4A-B302-7ED50C4252A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99077F8D-2033-9649-BE38-8783A52E393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2F6DB182-B736-F34A-B403-E73BB77F628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DCAD661E-DFAA-0F4C-A8FF-008402FE7E9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26676515-869B-B744-863D-B01EC067481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8CD31DF1-2BE9-9043-A0C5-D52199DCB5A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283D27F9-2AC4-D347-A33E-022B1480226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8E7A9D48-45E8-1542-B61E-C1EC9E9F5DF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AD2BAB63-7160-3D40-B18B-6FE907B1319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C3FA6994-64C0-9144-BFB5-5435E5B8CC6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EE1561CD-2292-0D4C-B548-959A94F9B02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EF5970E-E943-5449-937E-C249F03365D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6AED320D-EA8F-2B42-98A8-16357A39788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E39211AE-6DDD-324A-A2B5-5B026F3E97A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DD7B2AF0-2B84-F946-81F2-201924F274C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8E7BB0A9-7B91-3A4C-BB54-C3F98F6F1C2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9175BD4-CB7B-0148-956E-5143A19B2EC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AE15F0BD-0068-5041-AF5F-6A22AEBD31B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1B8F9D15-CD86-874E-B26F-3648986EDCA8}"/>
              </a:ext>
            </a:extLst>
          </p:cNvPr>
          <p:cNvGrpSpPr/>
          <p:nvPr/>
        </p:nvGrpSpPr>
        <p:grpSpPr>
          <a:xfrm>
            <a:off x="8107159" y="3700930"/>
            <a:ext cx="2959272" cy="1136736"/>
            <a:chOff x="3843612" y="1088293"/>
            <a:chExt cx="2959272" cy="1136736"/>
          </a:xfrm>
        </p:grpSpPr>
        <p:grpSp>
          <p:nvGrpSpPr>
            <p:cNvPr id="1320" name="Group 1319">
              <a:extLst>
                <a:ext uri="{FF2B5EF4-FFF2-40B4-BE49-F238E27FC236}">
                  <a16:creationId xmlns:a16="http://schemas.microsoft.com/office/drawing/2014/main" id="{96196D62-DC1B-0A46-8594-1E54DE05631E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D44D72D8-188D-8E4F-A46D-A75D195FAAA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F873061E-A03F-EF45-97FC-EB265A801F9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4B0B92F-FE29-9D4D-81A2-DEA3A91D368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209DC7CB-5831-024C-B342-F5A98F9F790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E67013A3-D027-F04E-B372-807D00D8A20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E4AE5ED7-7467-E441-87D1-E9067182A22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FA9D9EA7-0A7F-9E46-8C67-F5BE357A41A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1861F866-862E-1241-A9E2-C91009F090E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2C0BECEB-59E6-324C-8891-171D9D24E98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6165186F-D722-B54B-95D8-C0137BABE49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1152092F-DF48-B244-B49D-3EEEDE558FE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D981F11-CB91-434C-901D-BEC517A8EF3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C4B288ED-09F1-5742-917E-B731CE43ABD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1" name="Group 1320">
              <a:extLst>
                <a:ext uri="{FF2B5EF4-FFF2-40B4-BE49-F238E27FC236}">
                  <a16:creationId xmlns:a16="http://schemas.microsoft.com/office/drawing/2014/main" id="{DC9DD06B-B76D-1544-9C18-DE9101B21508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EA4BBBCF-D232-4349-BDB7-0844A2FE882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4F382D58-9FCB-4C4F-9BF9-7920A3B03B3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D7F47439-2943-2240-B1CC-688D866DB6D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649CF19D-57F0-9741-8ADE-4EC6673E743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886D5456-F78D-044B-88FE-A821E3D79B4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93123F58-DBF9-9347-90DA-00F302B39D6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598D4DEF-CF65-C04F-B511-6A8292F2CC2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F4534226-44E9-0243-97BC-E1E3403EE45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398E6F23-5A30-774E-9BA5-B4AD6CC65ED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4774CAC2-BE37-3E4C-94E1-D6BF5237C99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3D2FF537-9242-3041-94B7-79114945AD9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9001EE6E-FE3F-8948-985B-E8D88A67F8B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2BFA1BC5-21B7-BC43-A7C1-F3616C81090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2" name="Group 1321">
              <a:extLst>
                <a:ext uri="{FF2B5EF4-FFF2-40B4-BE49-F238E27FC236}">
                  <a16:creationId xmlns:a16="http://schemas.microsoft.com/office/drawing/2014/main" id="{D0181D8C-9C81-7249-B8D3-55F3C981C41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55944E42-3099-1746-A3BB-95C3350D960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D51B7C52-217C-4847-AE2F-997F34F6D75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CFB95A57-E4EB-6947-A8C6-E5600730251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1D802433-6E1C-AB44-8A4D-629AF1125F6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232784EB-9C3A-CC42-9569-5EAF37F178C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4E882607-CA52-0349-8B60-A64B610D1BA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DF4F25C0-97C0-DA46-AE9C-61E8C182295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782ED6C0-922E-934A-8C06-0D48E3D905D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658101AC-9B86-C14C-8254-8F5BEB90F3A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220D0752-2C3E-4344-86A8-4810BB4CB6F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A715BC0-8F22-C544-AD3F-954D6FDCA43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39461596-E705-964D-9A01-A64A8B04F62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40F81410-09A1-4348-A83B-5F1C291F7C2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3" name="Group 1322">
              <a:extLst>
                <a:ext uri="{FF2B5EF4-FFF2-40B4-BE49-F238E27FC236}">
                  <a16:creationId xmlns:a16="http://schemas.microsoft.com/office/drawing/2014/main" id="{749A2EB5-286B-AC4F-86F9-B31C80E1C33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1C7F1732-DF72-DA42-B1EA-8347766401C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A667924E-D4BA-CB44-A0D2-F3FB0321092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2D010FAF-7FFF-5A46-AE57-29A58A62B0E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879121E3-24AA-2248-AB61-7B4C272083B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108ED337-581C-C14C-82C5-12BC1C5DFC1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C90278D5-9D91-2745-92C1-0C4114060DA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020A756D-4E14-1740-9783-A7650C6F0C6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43AC2D60-7619-F740-A783-66909C9AED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9AE9A0B0-C265-8A46-A66F-B76A2206DA2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9B06FEBA-C635-6745-8646-306ECA596C9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C10D54DA-64D9-6D41-86FE-DA3BD43ECAA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AC9065C0-9CE3-EF4A-923D-1B518E87298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18826D0B-6623-FF45-975A-99D40F3FC96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3" name="Group 1432">
            <a:extLst>
              <a:ext uri="{FF2B5EF4-FFF2-40B4-BE49-F238E27FC236}">
                <a16:creationId xmlns:a16="http://schemas.microsoft.com/office/drawing/2014/main" id="{9797E080-D3CD-EC4D-8494-6D0892E3DD48}"/>
              </a:ext>
            </a:extLst>
          </p:cNvPr>
          <p:cNvGrpSpPr/>
          <p:nvPr/>
        </p:nvGrpSpPr>
        <p:grpSpPr>
          <a:xfrm>
            <a:off x="8107159" y="2170953"/>
            <a:ext cx="2959272" cy="1136736"/>
            <a:chOff x="3843612" y="1088293"/>
            <a:chExt cx="2959272" cy="1136736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480752EE-3C0C-6748-A7C6-84B676776DB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</p:grpSpPr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909E9BB6-7AFD-144C-A917-A9A229D18F7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30E23AF1-91D6-504D-8CD2-60C15831456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F306E2B0-4F67-9743-96FF-B688E454F59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0" name="Rectangle 1479">
                <a:extLst>
                  <a:ext uri="{FF2B5EF4-FFF2-40B4-BE49-F238E27FC236}">
                    <a16:creationId xmlns:a16="http://schemas.microsoft.com/office/drawing/2014/main" id="{1E75C53B-B223-CE4E-B8C9-F861C000846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0310C67C-C66A-A744-B458-9BE85819691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2230304D-2518-CA47-B2FB-06118BD9A16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4DD89F39-DBC1-3A4B-BA0E-1E51F645745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A6FC00AA-A27C-0F4B-9509-B966F0C5219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B2F71935-E315-9C4E-A2A4-34923B24480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5FEA82CA-1B75-B540-9DE9-1A45A259907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47148AFB-1863-3B4D-8CC6-6C8133C1B04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545A57F1-34B6-C943-BC80-CDCEF9559D2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786F98D-1897-3445-A82D-1E258E9A073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A7BF2FA6-FD50-8A46-A82C-D35F32EE5D4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</p:grpSpPr>
          <p:sp>
            <p:nvSpPr>
              <p:cNvPr id="1464" name="Rectangle 1463">
                <a:extLst>
                  <a:ext uri="{FF2B5EF4-FFF2-40B4-BE49-F238E27FC236}">
                    <a16:creationId xmlns:a16="http://schemas.microsoft.com/office/drawing/2014/main" id="{CB5345D4-A30A-714B-9C51-FA042109FAC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Rectangle 1464">
                <a:extLst>
                  <a:ext uri="{FF2B5EF4-FFF2-40B4-BE49-F238E27FC236}">
                    <a16:creationId xmlns:a16="http://schemas.microsoft.com/office/drawing/2014/main" id="{EF586E4A-22FB-0540-BDA3-C24E1375ADD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6" name="Rectangle 1465">
                <a:extLst>
                  <a:ext uri="{FF2B5EF4-FFF2-40B4-BE49-F238E27FC236}">
                    <a16:creationId xmlns:a16="http://schemas.microsoft.com/office/drawing/2014/main" id="{AFA6F612-8232-C44D-A47D-FCBBE73FB4C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7" name="Rectangle 1466">
                <a:extLst>
                  <a:ext uri="{FF2B5EF4-FFF2-40B4-BE49-F238E27FC236}">
                    <a16:creationId xmlns:a16="http://schemas.microsoft.com/office/drawing/2014/main" id="{0C81484D-44C0-8248-B321-F0C8CD1641E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AFBC8719-84F0-194D-A0EA-9FE10405256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F167462C-B68B-BF44-8104-B9A03ABB52B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C86E4940-4F79-FC49-BDD2-5D3F791A505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B020406D-2491-3D42-930E-E8E5617752B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2" name="Rectangle 1471">
                <a:extLst>
                  <a:ext uri="{FF2B5EF4-FFF2-40B4-BE49-F238E27FC236}">
                    <a16:creationId xmlns:a16="http://schemas.microsoft.com/office/drawing/2014/main" id="{F99C6F12-BFD9-F64B-8F43-C956040FE9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251B3CEC-8889-1E4C-B520-689C5535EA8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A2264650-9C17-0C4E-A66F-D7C69CAD660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61E65BEF-73C6-6841-8487-9C74BF0C2C2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6" name="Rectangle 1475">
                <a:extLst>
                  <a:ext uri="{FF2B5EF4-FFF2-40B4-BE49-F238E27FC236}">
                    <a16:creationId xmlns:a16="http://schemas.microsoft.com/office/drawing/2014/main" id="{0BCBFCC1-FD30-164B-BBD9-504117538C7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80849D83-0EFD-C146-A926-8A472667C746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</p:grpSpPr>
          <p:sp>
            <p:nvSpPr>
              <p:cNvPr id="1451" name="Rectangle 1450">
                <a:extLst>
                  <a:ext uri="{FF2B5EF4-FFF2-40B4-BE49-F238E27FC236}">
                    <a16:creationId xmlns:a16="http://schemas.microsoft.com/office/drawing/2014/main" id="{943EFA72-AA45-134A-8D45-EB030DB3F21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2" name="Rectangle 1451">
                <a:extLst>
                  <a:ext uri="{FF2B5EF4-FFF2-40B4-BE49-F238E27FC236}">
                    <a16:creationId xmlns:a16="http://schemas.microsoft.com/office/drawing/2014/main" id="{5C9E1725-492A-574D-914D-33422C27AC3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868C621F-5A91-7741-8D0C-6311A2A8755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79D8E29E-2811-8444-8C79-8662EBC1AED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C596BB56-6020-AA49-9B9F-F8CBA75C8AB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5D978DB1-9E72-E54D-BA81-51E592D685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4E6CA290-7BB2-754D-BB5C-657FE078639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8" name="Rectangle 1457">
                <a:extLst>
                  <a:ext uri="{FF2B5EF4-FFF2-40B4-BE49-F238E27FC236}">
                    <a16:creationId xmlns:a16="http://schemas.microsoft.com/office/drawing/2014/main" id="{B731C45D-BF0E-E34E-BE34-E54B3770EF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9" name="Rectangle 1458">
                <a:extLst>
                  <a:ext uri="{FF2B5EF4-FFF2-40B4-BE49-F238E27FC236}">
                    <a16:creationId xmlns:a16="http://schemas.microsoft.com/office/drawing/2014/main" id="{71CB3A1C-3E77-2645-A67B-B2C366F0C79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0" name="Rectangle 1459">
                <a:extLst>
                  <a:ext uri="{FF2B5EF4-FFF2-40B4-BE49-F238E27FC236}">
                    <a16:creationId xmlns:a16="http://schemas.microsoft.com/office/drawing/2014/main" id="{109ACE5F-69B7-AA4E-87F4-A1A08E56EAB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1" name="Rectangle 1460">
                <a:extLst>
                  <a:ext uri="{FF2B5EF4-FFF2-40B4-BE49-F238E27FC236}">
                    <a16:creationId xmlns:a16="http://schemas.microsoft.com/office/drawing/2014/main" id="{D190F32B-9755-4C41-9362-EF983A7BA95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2" name="Rectangle 1461">
                <a:extLst>
                  <a:ext uri="{FF2B5EF4-FFF2-40B4-BE49-F238E27FC236}">
                    <a16:creationId xmlns:a16="http://schemas.microsoft.com/office/drawing/2014/main" id="{95CC5DF9-3DB1-3C49-B832-724676DC4B7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3" name="Rectangle 1462">
                <a:extLst>
                  <a:ext uri="{FF2B5EF4-FFF2-40B4-BE49-F238E27FC236}">
                    <a16:creationId xmlns:a16="http://schemas.microsoft.com/office/drawing/2014/main" id="{4F87AADD-9514-0745-9175-62F4212BBEA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2AB09DB0-912D-4C41-9B58-7E4095DEFB4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</p:grpSpPr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62FAF64C-2161-2741-86C2-F792853010B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02BB0B1-E36D-9B46-9091-E3D8AAE8A83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AEBEB08C-00B2-9C43-92FD-2AA62F494F6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6373A95-AA00-5040-A5B7-B25A898990C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2" name="Rectangle 1441">
                <a:extLst>
                  <a:ext uri="{FF2B5EF4-FFF2-40B4-BE49-F238E27FC236}">
                    <a16:creationId xmlns:a16="http://schemas.microsoft.com/office/drawing/2014/main" id="{50DD5734-A56C-EB49-A3E2-7DCD2FDF491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359A59B8-6992-3543-B3BE-2874C46D7B0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4" name="Rectangle 1443">
                <a:extLst>
                  <a:ext uri="{FF2B5EF4-FFF2-40B4-BE49-F238E27FC236}">
                    <a16:creationId xmlns:a16="http://schemas.microsoft.com/office/drawing/2014/main" id="{CD9865AE-AD38-F343-ABD7-29D894F3C2A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5" name="Rectangle 1444">
                <a:extLst>
                  <a:ext uri="{FF2B5EF4-FFF2-40B4-BE49-F238E27FC236}">
                    <a16:creationId xmlns:a16="http://schemas.microsoft.com/office/drawing/2014/main" id="{A8D46666-5C7F-CC45-9C73-4A4BC025FB6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6" name="Rectangle 1445">
                <a:extLst>
                  <a:ext uri="{FF2B5EF4-FFF2-40B4-BE49-F238E27FC236}">
                    <a16:creationId xmlns:a16="http://schemas.microsoft.com/office/drawing/2014/main" id="{B925A4CE-2C1F-BA45-91E4-18FBE92009C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7" name="Rectangle 1446">
                <a:extLst>
                  <a:ext uri="{FF2B5EF4-FFF2-40B4-BE49-F238E27FC236}">
                    <a16:creationId xmlns:a16="http://schemas.microsoft.com/office/drawing/2014/main" id="{77FA953E-25E6-F04C-9B51-E9DEC5FFA27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8" name="Rectangle 1447">
                <a:extLst>
                  <a:ext uri="{FF2B5EF4-FFF2-40B4-BE49-F238E27FC236}">
                    <a16:creationId xmlns:a16="http://schemas.microsoft.com/office/drawing/2014/main" id="{20CDCAC6-FDB5-734C-9B20-CC55352690C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9" name="Rectangle 1448">
                <a:extLst>
                  <a:ext uri="{FF2B5EF4-FFF2-40B4-BE49-F238E27FC236}">
                    <a16:creationId xmlns:a16="http://schemas.microsoft.com/office/drawing/2014/main" id="{11002483-E949-AC4E-832D-CB80FBC01DB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0" name="Rectangle 1449">
                <a:extLst>
                  <a:ext uri="{FF2B5EF4-FFF2-40B4-BE49-F238E27FC236}">
                    <a16:creationId xmlns:a16="http://schemas.microsoft.com/office/drawing/2014/main" id="{E63CFCFA-F1BE-2042-BB4F-6FCEB3E6F4D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47" name="TextBox 1546">
            <a:extLst>
              <a:ext uri="{FF2B5EF4-FFF2-40B4-BE49-F238E27FC236}">
                <a16:creationId xmlns:a16="http://schemas.microsoft.com/office/drawing/2014/main" id="{0433C4BE-6A20-BC49-8573-9448DA04D48A}"/>
              </a:ext>
            </a:extLst>
          </p:cNvPr>
          <p:cNvSpPr txBox="1"/>
          <p:nvPr/>
        </p:nvSpPr>
        <p:spPr>
          <a:xfrm>
            <a:off x="398929" y="3003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E923B3D8-DE34-6A4F-8C93-FD3CF72EABDA}"/>
              </a:ext>
            </a:extLst>
          </p:cNvPr>
          <p:cNvSpPr txBox="1"/>
          <p:nvPr/>
        </p:nvSpPr>
        <p:spPr>
          <a:xfrm>
            <a:off x="398929" y="4876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EE614601-673C-294F-8434-07EEEDD3750A}"/>
              </a:ext>
            </a:extLst>
          </p:cNvPr>
          <p:cNvSpPr txBox="1"/>
          <p:nvPr/>
        </p:nvSpPr>
        <p:spPr>
          <a:xfrm>
            <a:off x="4249270" y="3003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83851F6D-F7BD-1941-967E-FCCCDADA34BE}"/>
              </a:ext>
            </a:extLst>
          </p:cNvPr>
          <p:cNvSpPr txBox="1"/>
          <p:nvPr/>
        </p:nvSpPr>
        <p:spPr>
          <a:xfrm>
            <a:off x="4249270" y="1837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6D191A46-3552-DE42-B75B-428E557892E9}"/>
              </a:ext>
            </a:extLst>
          </p:cNvPr>
          <p:cNvSpPr txBox="1"/>
          <p:nvPr/>
        </p:nvSpPr>
        <p:spPr>
          <a:xfrm>
            <a:off x="8018929" y="1837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9214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>
            <a:extLst>
              <a:ext uri="{FF2B5EF4-FFF2-40B4-BE49-F238E27FC236}">
                <a16:creationId xmlns:a16="http://schemas.microsoft.com/office/drawing/2014/main" id="{4224ACD1-EF68-2548-95B4-69E6F8903AA6}"/>
              </a:ext>
            </a:extLst>
          </p:cNvPr>
          <p:cNvGrpSpPr/>
          <p:nvPr/>
        </p:nvGrpSpPr>
        <p:grpSpPr>
          <a:xfrm>
            <a:off x="4308365" y="633791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ACDFF0C-3227-FD4B-A150-71F3E8CA2B5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7ACACEC-8997-1042-948E-225B868C727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1D9E7208-499B-C845-89DA-97D8565FE1A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E4A32E68-C17C-D14D-8E95-BBFF300E618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EA36F7C-9DF2-7946-9431-078F7395AFE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B0140B9E-4EAB-6149-A244-D796154DC85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C9CB2299-C340-8940-A108-35343413A1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68A709CB-A399-194B-A0E5-05A01548157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3412522-38E3-6445-ADED-2170F455831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45B0F20-B50B-4344-836C-9466104CFA1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79537F71-116C-C943-BC9C-9F1E906A662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F56B9DD2-1CA7-7546-8C1B-0BB57C3343F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A2B41573-C791-4040-A194-56498113948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016C13D-FA6B-A646-A641-1D6ED64AD2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A8FB5A1-F6EC-2D4B-A105-699091A34F4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589C5B5E-280E-C94D-B5DC-12B50DA9245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8E4FC883-6CC7-3E43-8CD5-5C141BBF3E2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5F548C8F-0233-9A4A-817F-8B2AE9574FE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FA2F705F-A129-E340-8079-EB71FC2B870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E6C8D080-96AF-7247-AF88-60638C9FCD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C759FF1-3DC7-7D42-9CD6-C2C0B19D08B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BEBD7D7-89BB-074E-A468-898B99FB799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314D3E6-1718-C14A-87C6-E033DA8CC74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13EAD347-67F2-EF48-AC14-D39CCA92E7E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148408F4-7682-1F4F-9146-867DBF92E8F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77D8748F-F8E8-C240-9FDD-98712DFEC78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C6DE102-FEFB-AD41-9077-8D7D4A2B66B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11136296-A16B-1A44-8464-73A4779C64B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37C67BC3-56AC-CB49-A0E3-737091DF757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924D07F1-E99F-1145-ABA6-BA0AB64F19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E5C909E-B9CD-974D-B5FC-C999592891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F15FF049-E1BC-B649-BCB8-AF7CE78A2E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1775E6B-F851-D64C-83D9-6A8CAB820C5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192BAE40-03C6-9249-A0E2-14093FE167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DCE7745-B7A0-CE4D-A9DD-21E48F663BF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C8F80366-9C62-1C40-AFB5-A805839C75E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CCBA93F-C02B-8542-A6BC-E6286553E8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33AECC51-AFFF-674C-B126-64A6F94E790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25CF7906-3E66-AD4C-B06E-19FB79EE3B3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C67F5C07-1A0F-C543-A0F9-FCE22B04095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943A2984-4A3C-2047-891E-EEAFC7B4A76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7FEE9618-2D4E-8C43-BF62-4CB98179BE1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EDC94D22-E200-E34A-952F-0519F7BD235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BFF082D-6585-6A4B-9B62-F7CB90A754C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B210750-6BBB-1647-9F12-D58C41410E6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55115FC-DBAE-E048-A575-07AFC5C9FF5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72C31CAF-2001-634D-8BF0-2CB4BDF3C7C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0DE87B4-129B-914B-9E38-8A39EB99EB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68CBF25F-83DC-B846-9B6F-174F7419B6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BABCD76-1661-8D43-A675-B26D913584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2FF084E-9BFF-D645-8596-C4A513A6A21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6268E21-7C76-6047-9280-81C09944502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61243CC-8010-AA43-8EE9-7093CDD0A84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0F2DCAE4-C3E2-734A-BEB7-FEE3714430B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7436BE96-A7BE-B545-96F3-589D8FBFAAF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6C76C87C-F4E1-F942-9F65-42F1E11EC57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42AD84-C22D-E444-B890-F227501F029F}"/>
              </a:ext>
            </a:extLst>
          </p:cNvPr>
          <p:cNvGrpSpPr/>
          <p:nvPr/>
        </p:nvGrpSpPr>
        <p:grpSpPr>
          <a:xfrm>
            <a:off x="502847" y="2170953"/>
            <a:ext cx="2959272" cy="1136736"/>
            <a:chOff x="502847" y="2170953"/>
            <a:chExt cx="2959272" cy="1136736"/>
          </a:xfrm>
        </p:grpSpPr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9470465F-8CC9-3E44-B298-BC9F7CB48413}"/>
                </a:ext>
              </a:extLst>
            </p:cNvPr>
            <p:cNvGrpSpPr/>
            <p:nvPr/>
          </p:nvGrpSpPr>
          <p:grpSpPr>
            <a:xfrm>
              <a:off x="502847" y="2170953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03743DBC-E2DE-304E-A602-7329B89691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9D44FB1F-A9DD-0C47-B434-32AD4161BB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AA8A2A9A-2421-A847-9CAB-823BD3BBEB5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CB1718D5-7F6F-D34E-9295-96B4D80A99E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A0B1BECD-6769-3644-B2CF-D718BA69DFF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FAD5778-6B57-9540-AB7F-2E7B63695D7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DA0006C3-6B10-F241-A8C8-A3794F996C1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2722CB93-8890-614B-B83C-11A1E105613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C867EED8-78C9-D94C-9A8A-DF0C45ACEC2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DB6BA554-93CD-EC43-9BF4-DDED3C8C577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0DF56329-BBE0-4B4F-B680-EF1D26067A1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32535738-8032-A74F-BA3A-4C6905CDD46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9D5F446B-40AB-0946-8F00-D62F53D19E5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857F4472-BA2E-A542-8D7D-28541F8E71CC}"/>
                </a:ext>
              </a:extLst>
            </p:cNvPr>
            <p:cNvGrpSpPr/>
            <p:nvPr/>
          </p:nvGrpSpPr>
          <p:grpSpPr>
            <a:xfrm>
              <a:off x="502847" y="2473665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0BA472F5-35D6-654C-9764-088B626DD28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8E79366-AA7C-384E-9BB6-1D41D8D03FA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9D197FAF-8FDA-7F4A-9F24-307BAD17B4F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EAB3AFF4-14E4-744D-BC35-9DC87828847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424A49E3-E4B5-224C-8A68-FA77DAEB60E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D4F8EE92-0C11-224B-9FF1-8100F7C269D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48144267-5E63-B445-8B03-9DE27F5438A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656305C7-5E75-FA46-BA20-A366FF70DC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E612FBCB-D25C-6448-8687-5F3E856DA9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4317E956-385A-5342-B199-3D1FE9A341D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8340388F-0DE4-5F4C-9B5A-AE85F48294F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01B2C32F-DA68-B84B-9564-D11D0E22B4F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9972D361-B5B2-974D-AF47-1AA8B2F0322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B9828FE5-48FE-B74F-A9C6-31FB0CAEC982}"/>
                </a:ext>
              </a:extLst>
            </p:cNvPr>
            <p:cNvGrpSpPr/>
            <p:nvPr/>
          </p:nvGrpSpPr>
          <p:grpSpPr>
            <a:xfrm>
              <a:off x="502847" y="2776377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F0B3B626-80F2-AB4C-A7CE-65EA5A85E3D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375303-A1D8-D344-80A3-19D63A6C53C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1C8A9229-480F-874F-B5CD-789B69ED97E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455DC80-55A8-5F43-A2CF-0276AC89020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DFF6B65B-48EA-DC46-9986-79ECE91195D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2BDC2BD3-B60A-E345-9D87-3543987F498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516F97A-0AB6-C548-BE98-1BCD9AC6433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39EDAAAB-EA45-8141-91CC-4FC34BE7424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63172354-EBD7-5444-A223-F01F38BF8C2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12BEC013-9CCD-8C48-B72B-0610547A830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11F92951-AFDA-DC4B-8B5A-3BD5682DE9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9A7E4E33-28BF-3C45-9F63-3BD7DDB1597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C512DF14-05B9-5C48-B557-6065E2FB37B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1221DA46-5FA3-2D4E-A560-797086AE4293}"/>
                </a:ext>
              </a:extLst>
            </p:cNvPr>
            <p:cNvGrpSpPr/>
            <p:nvPr/>
          </p:nvGrpSpPr>
          <p:grpSpPr>
            <a:xfrm>
              <a:off x="502847" y="3079089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F58D2A08-DE62-1640-A479-CC10F7CF531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E03E0E71-24CB-9444-83F1-A461995F365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ABAE92A7-4868-784F-8708-A5D07A3C2C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102BD255-4A3C-DF49-9880-E7AFB6A220E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20F6AFD7-B6F5-F54B-B763-EC26E369122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42044602-4F11-1B4A-B241-931E8732DF6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9751BE62-3881-D04D-83D0-82A3B550023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0D833207-B36F-E341-BDB2-90F3C73DF4A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76ED6EEA-464F-C04C-988A-724BA90799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722E272-22BE-CB47-A7A3-D12EF987EB9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2A1C1BC7-0708-FB42-AD3D-23FCDD99810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:a16="http://schemas.microsoft.com/office/drawing/2014/main" id="{61ADD87E-1758-E842-968C-8FAE0540C32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90A37771-A23F-6241-BE71-47BDC3C3E8F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6C3AFF11-9E48-E843-8ABC-B84E06550112}"/>
              </a:ext>
            </a:extLst>
          </p:cNvPr>
          <p:cNvGrpSpPr/>
          <p:nvPr/>
        </p:nvGrpSpPr>
        <p:grpSpPr>
          <a:xfrm>
            <a:off x="502847" y="3700930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74D7A598-75EC-804C-B211-EB41AF9E5D8A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7BD12AED-2586-764B-9BA1-569BEABDE8E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552A4E3-DAC9-C841-91EB-5EA658C48F2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9EA2F0D8-8930-F54F-9255-EDC2FD65345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44A89EC-7154-864E-98AE-8409093543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16B095F4-B1BB-BC4A-AD43-EF1386DD177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907806C-6853-944B-B7E1-08EBEF3553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5CABC22D-F148-0745-97B2-96727E3972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723D901-511B-4E4D-B2AF-ABDE09C59D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D7EFD208-6D36-AA4A-8900-59B35E4612D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64CA0090-6086-E647-9681-4F7700CA8C8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D82BF9C-1613-5A4C-AE9F-8B48B785B21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0136BDE8-0A2D-9B42-B20C-77339D8C038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C8220C28-AB72-7148-B4A0-3D9D895712D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FF31E8FF-66C0-9C41-B013-25193CDC6F07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47D49BF9-592E-5A4C-B486-6ECEE2627E1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C041DA28-0857-8E4B-9191-62696A10112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30B709D1-F245-7441-B837-01BA314193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910A1837-6C2C-E747-B800-AE57D25CCBE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EA19F7E0-E646-4642-B286-2FADEB1BD59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9F947FE0-086A-434D-8B58-4D84D31359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C93364E0-2DF9-3548-88F1-93EB9D1DF30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D30B1B9B-16A8-0245-9D7E-8633C6E62DF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44CBE0FB-A6E2-6E40-9BCA-CEB671B9728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A406913D-3E10-7C4A-BB56-1704038EB89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6ECAE775-A325-5B43-8B02-274FF8E1B2E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3D8EC0D8-3F68-8E4D-A0E5-719DD078CAA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9C2A9C91-220E-F041-A4A3-266D41C23DA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64345E60-10A0-6143-BA16-6CF8B9084F7E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D533F839-5D6B-7144-9C41-BED8C11CD52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D1B7670F-8037-6C4E-A688-CAA51CD5CBC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CC0F18BC-471C-9742-971D-3A061535898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A4F32BC-BB01-B74F-B849-0B8BC8EE9A7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9187CFD3-93F2-B94D-B510-BACD2537DD3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FF97CD4-050C-8345-94EC-D3A90ADB09F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9FC1B093-7C67-3742-AB6E-299987C1B5F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F3A9102A-7205-3F40-970E-8BC68EE4809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FB4921E5-44E6-804E-9283-229C7D77C3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6B6E721D-D2E0-2B4B-8059-0BEDC82524A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E0DFF4BB-2348-1449-9288-CC5652899E6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6B58B6B8-BEBE-A640-A145-BEAE6FBA82A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C305B8C0-9C2C-B440-98B1-3F744D3B48F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16798F9E-2FAE-514C-A0FE-115BE698254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3F0C2BD4-9D78-C64C-9025-3A6E6941DE1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286F2777-C2E6-F846-AA17-A4F93B05D78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85C88327-6F1B-ED4A-A861-3E43937D8A9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2AD154CC-1511-DF47-945B-F795E025721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2D842381-514B-404F-957B-D1444E181B2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8F4FE832-CDCC-A341-9D34-7AA7721EA45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19715989-7CA2-F941-B5F0-F8D9918DE11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FD42E138-5AF1-814D-9B47-5080DFF7AC4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8621BF0F-985C-8142-91A2-E58B0746210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647CA011-27EE-6E41-91C3-0C09D247213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1563351D-9481-B846-82F9-A6D01C09875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56697D80-07B7-0843-92F2-72FED36985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4DE79C41-067B-B244-9575-9C9EEB9EDE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98390-B366-234F-97B4-EC8B1F3CEF3A}"/>
              </a:ext>
            </a:extLst>
          </p:cNvPr>
          <p:cNvGrpSpPr/>
          <p:nvPr/>
        </p:nvGrpSpPr>
        <p:grpSpPr>
          <a:xfrm>
            <a:off x="502847" y="640976"/>
            <a:ext cx="2959272" cy="1136736"/>
            <a:chOff x="502847" y="640976"/>
            <a:chExt cx="2959272" cy="11367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2E085A-3332-3A4A-98FB-7F086A449587}"/>
                </a:ext>
              </a:extLst>
            </p:cNvPr>
            <p:cNvGrpSpPr/>
            <p:nvPr/>
          </p:nvGrpSpPr>
          <p:grpSpPr>
            <a:xfrm>
              <a:off x="502847" y="640976"/>
              <a:ext cx="2959272" cy="228600"/>
              <a:chOff x="502847" y="640976"/>
              <a:chExt cx="2959272" cy="228600"/>
            </a:xfrm>
          </p:grpSpPr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1D5823EB-CA92-1344-9432-761D5ABB1B66}"/>
                  </a:ext>
                </a:extLst>
              </p:cNvPr>
              <p:cNvSpPr/>
              <p:nvPr/>
            </p:nvSpPr>
            <p:spPr>
              <a:xfrm>
                <a:off x="502847" y="640976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B81E0C56-EC9D-3F45-A60B-E4EBC15C9930}"/>
                  </a:ext>
                </a:extLst>
              </p:cNvPr>
              <p:cNvSpPr/>
              <p:nvPr/>
            </p:nvSpPr>
            <p:spPr>
              <a:xfrm>
                <a:off x="730403" y="640976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12C0964E-CDDB-D44A-BD42-0503713AB81E}"/>
                  </a:ext>
                </a:extLst>
              </p:cNvPr>
              <p:cNvSpPr/>
              <p:nvPr/>
            </p:nvSpPr>
            <p:spPr>
              <a:xfrm>
                <a:off x="957959" y="640976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8AD1AB04-622F-C843-A768-5435AEB35CDB}"/>
                  </a:ext>
                </a:extLst>
              </p:cNvPr>
              <p:cNvSpPr/>
              <p:nvPr/>
            </p:nvSpPr>
            <p:spPr>
              <a:xfrm>
                <a:off x="1185515" y="640976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0A7BEB9F-5AD9-7D4D-A2A7-4773442C45DA}"/>
                  </a:ext>
                </a:extLst>
              </p:cNvPr>
              <p:cNvSpPr/>
              <p:nvPr/>
            </p:nvSpPr>
            <p:spPr>
              <a:xfrm>
                <a:off x="1413071" y="64097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E4910FDA-F300-BA4C-A7C9-7B5B5D747921}"/>
                  </a:ext>
                </a:extLst>
              </p:cNvPr>
              <p:cNvSpPr/>
              <p:nvPr/>
            </p:nvSpPr>
            <p:spPr>
              <a:xfrm>
                <a:off x="1640627" y="640976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B8E05098-454C-7141-82B6-5F096A5E51F1}"/>
                  </a:ext>
                </a:extLst>
              </p:cNvPr>
              <p:cNvSpPr/>
              <p:nvPr/>
            </p:nvSpPr>
            <p:spPr>
              <a:xfrm>
                <a:off x="1868183" y="640976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5B74666-66DC-634B-AF8C-7758A2C431C2}"/>
                  </a:ext>
                </a:extLst>
              </p:cNvPr>
              <p:cNvSpPr/>
              <p:nvPr/>
            </p:nvSpPr>
            <p:spPr>
              <a:xfrm>
                <a:off x="2095739" y="640976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7B7C44F1-0FEF-3444-BCD5-292ACD0C2C12}"/>
                  </a:ext>
                </a:extLst>
              </p:cNvPr>
              <p:cNvSpPr/>
              <p:nvPr/>
            </p:nvSpPr>
            <p:spPr>
              <a:xfrm>
                <a:off x="2323295" y="640976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A2B23737-D727-8D48-846E-2B732156B7A6}"/>
                  </a:ext>
                </a:extLst>
              </p:cNvPr>
              <p:cNvSpPr/>
              <p:nvPr/>
            </p:nvSpPr>
            <p:spPr>
              <a:xfrm>
                <a:off x="2550851" y="64097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DE9F1247-22F3-3A4E-8AAC-0CE7CD5EF3D2}"/>
                  </a:ext>
                </a:extLst>
              </p:cNvPr>
              <p:cNvSpPr/>
              <p:nvPr/>
            </p:nvSpPr>
            <p:spPr>
              <a:xfrm>
                <a:off x="2778407" y="64097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AF561B04-D587-B744-9670-5BFDECB4CBCD}"/>
                  </a:ext>
                </a:extLst>
              </p:cNvPr>
              <p:cNvSpPr/>
              <p:nvPr/>
            </p:nvSpPr>
            <p:spPr>
              <a:xfrm>
                <a:off x="3005963" y="64097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CDB3F144-97A6-254E-AD9F-D9D1AEBE01D8}"/>
                  </a:ext>
                </a:extLst>
              </p:cNvPr>
              <p:cNvSpPr/>
              <p:nvPr/>
            </p:nvSpPr>
            <p:spPr>
              <a:xfrm>
                <a:off x="3233519" y="64097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76FC833E-C75F-0043-81AD-1A8BC977FD5D}"/>
                </a:ext>
              </a:extLst>
            </p:cNvPr>
            <p:cNvGrpSpPr/>
            <p:nvPr/>
          </p:nvGrpSpPr>
          <p:grpSpPr>
            <a:xfrm>
              <a:off x="502847" y="943688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018AB5A8-1E16-6C4A-9614-E9F6EFF45F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7A38A0EE-2A53-4442-986C-15018F8ED8F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313CD4DC-BC19-DB43-BE12-D56B468635E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AD4EA145-19DF-4740-AF73-10847803C48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91B4AD1E-FD11-D747-A52D-723E9F0736F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047048E1-06E7-494A-B873-0CFC2C15B4D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D4BEFD4A-07E0-564B-A917-A2219B091DD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B01D2650-49AC-A041-90E6-DBB8AAC7A72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B583A6F2-AE74-424C-B2C5-0C501472076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1038DA7-1D1F-E747-9FE4-61B909B3866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B37D40C9-3719-9A4D-9C78-ED43E5E12D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833F1BC7-4A46-F14B-BA78-197FDF089BE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30A8467E-E801-5F41-A3B2-6B57EC59256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035FB7B2-DB30-3F44-91DC-33EBC6F427F8}"/>
                </a:ext>
              </a:extLst>
            </p:cNvPr>
            <p:cNvGrpSpPr/>
            <p:nvPr/>
          </p:nvGrpSpPr>
          <p:grpSpPr>
            <a:xfrm>
              <a:off x="502847" y="1246400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03C50EF-55CB-214F-80B6-5BBC0E150D4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AD09E9DF-73AA-7045-8B3E-38A487780AF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E09FD-598B-7949-A535-9F3AC9F1A12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490EE659-5678-BE41-9140-6D926C97063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9A8EFF40-DB80-0C44-9788-B4A65F2201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282CAE62-0921-4A43-A243-1199DFAF2D7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B78BA295-CA3F-E441-A234-6FA63ACFE7E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728BD95A-81A1-D44C-A8DE-8279A002537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1D764DF3-DC11-3644-8826-E25D549154F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31E7AF99-8525-4446-90C9-AFE7A6698D9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EF50DFEE-E8E9-1744-85F0-162598C4340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D7064095-73F9-3346-9E2B-FF2797CEE4A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8A6114E2-B448-4241-8109-A706E7F96D1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0024E3B6-2604-A549-8B53-0BF16B948E64}"/>
                </a:ext>
              </a:extLst>
            </p:cNvPr>
            <p:cNvGrpSpPr/>
            <p:nvPr/>
          </p:nvGrpSpPr>
          <p:grpSpPr>
            <a:xfrm>
              <a:off x="502847" y="1549112"/>
              <a:ext cx="2959272" cy="228600"/>
              <a:chOff x="3840480" y="1088293"/>
              <a:chExt cx="2959272" cy="228600"/>
            </a:xfrm>
            <a:solidFill>
              <a:schemeClr val="bg1"/>
            </a:solidFill>
          </p:grpSpPr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11DFE05B-F699-3E4F-81CA-1AC629A537E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48FC1142-9A64-2341-8BD2-E9B92E191F8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A2D64573-98D2-1A45-A9E3-3A8EFD79889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636D4109-DE27-5A4A-869C-334CF890ED8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515D35D-5BF0-DD40-8E8F-7AB89970701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AD7A924-A027-3247-B5C1-16ACC70126B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EE607958-3C3F-F24D-95ED-0F29D42298C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BDB2F5E4-88A7-8046-A4BA-FA2A7ABF0ED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1C2D715E-705D-7540-8D62-813ACB6679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107011E9-843C-A44D-A3D7-C0C04BAC8C3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D893E4E9-94AB-6F46-B00A-FF0F51BED58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79D21415-A46E-A448-B755-C0B1CB23AA9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F7603E07-67BB-5E45-A00C-488C4E34B3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F1B0F08-FD2F-ED4A-AC22-F10116B7334F}"/>
              </a:ext>
            </a:extLst>
          </p:cNvPr>
          <p:cNvGrpSpPr/>
          <p:nvPr/>
        </p:nvGrpSpPr>
        <p:grpSpPr>
          <a:xfrm>
            <a:off x="4318450" y="2173940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615E9E6-C0E5-5F4B-9B5A-B4B622E8645A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976FABAF-4C93-EB41-BC67-5E8C431DE01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3D14D790-00EE-3147-8758-F900D172849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DDAA601B-92E6-794F-BC12-A58DB622729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541F7CEE-E2D6-AC46-ABC5-69A4D54590B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13B362FF-1D80-9544-9039-5E19FD5A4E3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D7725146-FDA3-324D-BC10-F6CFE5BFABE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7FFE6A57-637B-4444-8616-4F29011B0C1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154484CE-FCC8-7845-855F-2DDC77C16AA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0FE3E8FC-0903-4240-A853-D7EB21CEDFD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CC43751D-D0CE-4B44-9E9A-F992FFAE2EA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FB49DD89-204F-1046-9B7E-D34DF7B6840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D36DF08A-A5C2-1F4D-99B3-9B42A5986DB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6DB71C36-1540-D64B-9DDC-E41EAC0C504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674CDCE7-C2A1-774F-8B3E-BE81A178EA7A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48B1D330-C21F-B942-B549-FF348CFDEC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ACD849F3-8DC3-7246-B60A-16DC5ADA3D5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A52B1E2C-154A-C94A-A507-11132689FB9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372256AD-7791-3640-B7D7-CCA0DEC23A3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3E71F962-502D-BE4D-BBD8-2B27931DD0D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91858391-6DC8-7441-AD24-0500BE7BE78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A3EE64AE-A077-A345-9A82-53C4344701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CE045F49-B332-F444-ACAB-AEE127DB1EC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4BFA325C-745A-D646-A435-905459169C7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7CABB5FD-B64F-6D43-902C-AF0A9CB4ED6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B560E694-31FF-7448-BD40-23ADD8A0927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859BF4D3-CFEC-3F4E-9479-93757B1E85F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EDB6E8C7-DE20-3148-AAFD-CB56CB419D1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796C6392-E38A-BE48-BF32-B7EB206CFC1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AFEF148E-729B-0A4C-8A9F-D369564D37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A421F01-522E-154C-ACDD-367C5E98AA8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1E49A03D-6900-B541-9FD2-F967C6AC4A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68993FE4-2664-EA4A-813D-AFC2ACF235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E7182734-7201-EE47-9AB8-80F335D2A10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4527301C-4D43-3F48-8F19-9D34FC99435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3DDEC41E-A005-C14D-AC95-D3F51BBA79F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445EA360-3138-0E46-972E-2DEF67B255B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F178F5DA-BFD2-9749-9BC5-9AA5EB7CA07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262B52A1-2EC4-E240-9C6F-4A87CC240EC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24F7528-A5C8-DD42-87EA-720944D3065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2BC92F3A-B1B3-2647-B7A8-265ACC81727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D38A52A7-B3E5-5E41-91CB-560EBA49878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8725084-4870-ED44-ABCA-439389CF82EE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38875756-EBA2-3E4C-A007-0BEE06B8790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CFA021FD-B3F6-0A49-A48A-FEFB1858C57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ADF2537D-7C41-4642-9E87-BD595E6EC6F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3FF5F612-12FD-B144-A1FB-EE734C7596B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E2ACFF1D-2C0F-B049-9ED0-09BBA74F36A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580594E-ABFF-C940-9296-BF3DEDFC001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F70C8A83-32CD-6743-A480-5F20FE64270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0A043716-2A5B-6248-A7DB-DBC942BBC69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AE23757B-6B64-C345-B853-5DE40B5127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929D2A98-6345-C64C-80FF-E2C65808592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1E097404-5821-A34F-9408-0D7E449D091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D210294C-1454-A945-B49F-DCB16568DEB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67F03E70-5532-B04B-A925-6EA67026FC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91301097-29DB-DD43-B321-5F4024D713CA}"/>
              </a:ext>
            </a:extLst>
          </p:cNvPr>
          <p:cNvGrpSpPr/>
          <p:nvPr/>
        </p:nvGrpSpPr>
        <p:grpSpPr>
          <a:xfrm>
            <a:off x="4318450" y="3703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EA79153B-3AAA-8E46-BC7B-72480002DDB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1BAEB38B-482F-BD4A-8B79-9F7ECFFF1E7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1307D535-F95F-FA4F-B4DE-33F16166B62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8627BA14-6FEF-AB4E-BD5A-2207C7B402B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B9E683D5-3CD0-F14C-8680-A9A7FC43957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AB546A6C-C21F-CE46-A963-CB07AC6FBA3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770891CF-8DAB-634F-B98D-BA00D1AB501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CC21F3FD-C2F4-EF4C-B787-43C205F3DC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DEC1EEC0-4DF8-5B4D-9EC8-11897410D50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160F1382-E374-9540-8041-D802152F6F2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66A6EF43-727A-4E46-BD5B-39E749E6FFC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27919539-162E-E14D-9D3F-C1FFCB7B24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F263B466-BAEF-3C4B-AC3D-B26FA196B09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EA5AF4FD-A7D9-BE43-AE4E-BEE2F14501D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058EC251-E610-2C42-8727-E0E5879B1226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FBAD3D69-10DA-B547-8299-9B2DE1259F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49575FFC-590E-AC4B-891C-2E519B2F416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30300B54-ED46-3243-9174-52775741BBE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4E451B9E-031C-3F43-ABED-96FAE0F3ADA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DA884EE4-E10A-6647-8DB5-EDC6DF2EE4D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B3597133-C41B-4641-B7B8-C88C4A74891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A3C7BC04-260F-3742-85E3-DDBE57CA3A6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CB7090F2-BFA6-474D-B935-753DD4A69B2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4F9277E9-B5B6-1540-83B0-29108E962F1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B9A14987-C2AA-E845-B60D-30FBF5F6ED0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46F74A34-9FF3-7E45-8027-0B24A5F6A7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5337011E-AF2C-F745-8126-18579F0601B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16C5924F-B0F9-EB4E-AD4D-A2BB66EC292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A1B1B84B-F5C0-E449-BA07-238DF6AC24D2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FA0D3FF6-40DA-3E48-AB8E-FFC05FA169A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3AD95A2B-5156-EE44-90D2-4F37B6A1DFC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B767045-3E4A-8142-BCF9-28E8C6F639C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E6471341-4BCB-4545-AA9E-DA176C14BB6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72B75982-43DA-DC41-90FE-8EFB95777F3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EF98B1DD-E6C2-9843-85F9-7AE1BB97046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2FBC51E2-8D5F-BC45-AB64-E42D2CD87EB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64F5D275-5D0D-6749-9F7B-4B43B22A6BE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C5123FEE-03EB-DB4C-9750-0F06CF11C33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EC2BE4D0-E605-C043-B06F-84865937D8A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613C6CD6-4F67-0E49-9CA9-3C01D9788A6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A2CDDD58-B38E-0C40-98FB-BD3B8096BCE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D7713440-4057-F747-A7D3-A6959A9DFAE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DF4F37F7-E1EB-5A4D-AA4C-E353B263080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9E6E66EA-F61E-454D-8C1A-681D3706419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63B42CB0-1BFE-4840-9A8F-BA47620A3DF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17AB4D55-A58B-D04C-B5D3-6CE251CFE3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6168EDE8-5BF2-E44E-9E26-E2F0DDE4F20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9E19A1CE-830E-134B-B460-5CBEEA9A01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AD7933C5-57A1-3847-8474-78CCCAD908D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0AF6BB19-96AA-DF44-81FD-24D61F902AC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151DDF8-130F-2B4E-B427-DB7077E26E3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14C57279-879D-874F-B5BD-EACB1CF345C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6F6CF8F6-BBA1-5F4A-93FF-535F9BC5851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D89AE335-6E3D-1A41-9552-35D7B6D16E5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08DCB08E-8754-4646-88CA-57139B9E5C1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8346DCE2-0D9A-AC4F-A35F-1BBD66DC3CB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38218F1C-EEFB-F64A-A35A-2C459C02076D}"/>
              </a:ext>
            </a:extLst>
          </p:cNvPr>
          <p:cNvGrpSpPr/>
          <p:nvPr/>
        </p:nvGrpSpPr>
        <p:grpSpPr>
          <a:xfrm>
            <a:off x="8110520" y="633791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A8222BFF-BF7E-F546-B9D0-CC37BF9BD2C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072E1599-47AB-7241-A051-7628796E9D4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9F5C840F-F6B1-2744-990F-D3813B42319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E9855343-D5DB-0740-AC7F-C48C60F6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9291B508-18DD-5042-B1A2-7B6E4A25F7F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3DCFFEFF-E6AF-4F42-A6D7-A19E2BBA38D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4C97A042-A56B-E14C-A7F2-201B2E4E7AE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93DA6918-71A5-4942-8B6A-7A37AC38785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3FC3613A-CCCB-FF49-83DA-B80F67C679D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CD6C0DE9-1C30-DB42-8BD0-8897726BC8E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73B7F191-4465-1449-90A0-E84B21001E3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2" name="Rectangle 1201">
                <a:extLst>
                  <a:ext uri="{FF2B5EF4-FFF2-40B4-BE49-F238E27FC236}">
                    <a16:creationId xmlns:a16="http://schemas.microsoft.com/office/drawing/2014/main" id="{79E7FC72-6A84-8F40-849C-A5DC6537679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3" name="Rectangle 1202">
                <a:extLst>
                  <a:ext uri="{FF2B5EF4-FFF2-40B4-BE49-F238E27FC236}">
                    <a16:creationId xmlns:a16="http://schemas.microsoft.com/office/drawing/2014/main" id="{AB289F6B-779C-314B-8C0A-1DB36F2A8D2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81F8CFFC-D5D4-DA42-BB35-194048454FD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693E18-3FEF-8849-9F42-E4F6DDE16B6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DA642F4A-41C9-C049-B491-79E9948E0C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8E27F6E6-E729-9F47-BDCC-9A85BD4282B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E368E6FA-2809-4245-8FEA-973AE9C5843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2CAEF40A-C1CE-ED47-A206-4830A5228AF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D7EBC346-A94D-CC49-8A62-F08F80F91AB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4C3D7D98-DAD1-5143-926F-49F016E4B36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99D50CB3-5D14-2146-94E5-601B6B98B1C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5F6E5ABE-232A-FB48-ABEA-C55219CB003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CEC7F5CC-1415-074C-882B-7E9927213AB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7CFF6391-A45F-704C-8133-D9D866F4D3E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19844BF1-147B-994F-90BE-EFD811470B6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09A930F7-0074-A647-8416-9C4CEAD550C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52476502-243D-A94B-8AE5-73C52858CF0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1" name="Group 1150">
              <a:extLst>
                <a:ext uri="{FF2B5EF4-FFF2-40B4-BE49-F238E27FC236}">
                  <a16:creationId xmlns:a16="http://schemas.microsoft.com/office/drawing/2014/main" id="{FBD1EF87-5377-5843-8927-D8B91687B448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ED3F67E3-EC0F-B942-A821-64E2F2E8A9A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67193EBD-B3A3-9E46-95BF-5D3B638E43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49A3C466-6BF9-5C48-9958-2F02B6752A9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26948E24-CD3A-B945-A901-5021AD25EA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309288A8-1661-4044-9936-555EC8759E6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591DFF68-EDAA-8543-88D6-C01D58D600D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B8CAE7EE-CD8B-5D4F-BAC6-DA16633ED06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E35B2149-AA8D-9143-9E65-5BF1547B70A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DC403C34-4952-8348-B1E2-5B593DAC920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6C661898-A3BB-8D4D-A992-92255329153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CC0C5C4F-74CC-5446-91E9-3E007BA3E97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C25A47F2-0535-F14F-99A2-1DF10053B29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8AE9400A-DE0C-374F-AB76-F96201678A0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2" name="Group 1151">
              <a:extLst>
                <a:ext uri="{FF2B5EF4-FFF2-40B4-BE49-F238E27FC236}">
                  <a16:creationId xmlns:a16="http://schemas.microsoft.com/office/drawing/2014/main" id="{39D1D595-D75D-E643-BC0C-AECEC6AA04A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FE654295-76EB-F849-8853-581D8B8AD38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A71CB66A-5CD2-644A-8A1F-50020AF07AE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F79CA492-2041-6D43-9B97-16A0AD09E62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8392DB81-F391-624B-8F0E-4D48F3C720D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82E4C09C-C27F-8641-AF2B-5B62CB5E998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62CCFB99-34E2-6044-AAF5-134C38C9728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ECCFCE65-BD8F-8C48-97B8-DE84C5DF45D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4D4064E5-BDA3-7F4D-8FC8-DE1700C480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0D01174B-B2B4-D745-8FD3-AF7DE7E283D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F8B48D18-3910-FE41-9D54-F0B1975939B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9C952AC4-6271-0942-855A-B9CBD47067C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3725002C-D218-684E-88AA-A9DFDE16C0E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8176151E-7586-8A49-B569-8B59E85E398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07BAC63B-7C6D-C64F-A61F-01AF0ACFECC5}"/>
              </a:ext>
            </a:extLst>
          </p:cNvPr>
          <p:cNvGrpSpPr/>
          <p:nvPr/>
        </p:nvGrpSpPr>
        <p:grpSpPr>
          <a:xfrm>
            <a:off x="8110520" y="216376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206" name="Group 1205">
              <a:extLst>
                <a:ext uri="{FF2B5EF4-FFF2-40B4-BE49-F238E27FC236}">
                  <a16:creationId xmlns:a16="http://schemas.microsoft.com/office/drawing/2014/main" id="{09C71021-FF6F-CC46-AD3B-04AEC24E82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B274AEED-A865-C24F-8AB3-B1DFCCC02A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86DC0184-854F-6545-8D1E-D276B7BA087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CBA6CEA-D832-CC40-9184-4E047784665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6488B94F-BAC8-9D4D-9F91-3ABD9F1238C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C2918C9D-0CD9-464D-831C-46E6F1EE8FB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6EF4FDF-69A8-0548-A111-2117651F16F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211AF992-F5FB-EC40-BF0D-717DB16AF0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BA8FDBBF-3BC0-DC4C-9F6B-18BF80E175B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E4512A11-8133-214A-853D-DAEB6B7A5DE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E5B2489A-0C5D-3047-8AC8-4EB64F66A85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1DB988F7-DD91-C549-9838-56A4DDC9659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CF3E4890-C586-0348-8BB1-5754F73A25E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5EFDCB28-C479-3946-8A3D-13A44C3ADEC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30ADAD07-8F36-7D41-8918-113AE33C108F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F274512C-61E4-5641-96BD-1B8FD3C1D5C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58BA5303-CA63-FB40-B21F-3B59026AA76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6446B801-4581-9A42-B8CB-8D9DCDBF059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A2A87ED3-2BBF-DE45-A2C8-F4CEF088A9B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3050BE1-DEEC-EB42-BB91-42A59045EC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3B2172D5-327F-064A-87C7-AB51E922BD7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419849FD-2522-594F-8108-14343C8CDF4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55CF1E18-257E-0F43-B51F-84449644EA6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618D4407-CAD8-5F45-A076-DB0B8886C77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D2DA1A73-484D-AE40-B481-CF718815416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32261F36-74AC-234F-9AA6-239F041B762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54BD66AE-97C2-7E4A-8909-788A2512467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D7C87766-884C-8041-9402-22520A968A9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BD837417-E2E2-3C48-86B0-847383546AC2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2D51752A-4423-8347-8110-09635FB1753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E829A3FA-CA9E-4A43-AD12-DA22331523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0A2005A3-5EE3-E14F-B02F-510B9C10167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B1B5627-39FC-694E-B766-FDE4EAC2FDD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7" name="Rectangle 1226">
                <a:extLst>
                  <a:ext uri="{FF2B5EF4-FFF2-40B4-BE49-F238E27FC236}">
                    <a16:creationId xmlns:a16="http://schemas.microsoft.com/office/drawing/2014/main" id="{AC8BD7B4-3452-FD43-A23D-14112C81863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CC703D1F-A42B-5240-B6E7-D817175F8D0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9" name="Rectangle 1228">
                <a:extLst>
                  <a:ext uri="{FF2B5EF4-FFF2-40B4-BE49-F238E27FC236}">
                    <a16:creationId xmlns:a16="http://schemas.microsoft.com/office/drawing/2014/main" id="{FAB2A0BB-31F7-7642-A9D0-372AC8A3943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5471CEBF-C38B-D546-B19B-EFF5DE32D45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295D94F0-9F7E-804D-B02F-F0D011A3D76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2" name="Rectangle 1231">
                <a:extLst>
                  <a:ext uri="{FF2B5EF4-FFF2-40B4-BE49-F238E27FC236}">
                    <a16:creationId xmlns:a16="http://schemas.microsoft.com/office/drawing/2014/main" id="{048105D5-AC67-7646-B047-2D3EA205414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3" name="Rectangle 1232">
                <a:extLst>
                  <a:ext uri="{FF2B5EF4-FFF2-40B4-BE49-F238E27FC236}">
                    <a16:creationId xmlns:a16="http://schemas.microsoft.com/office/drawing/2014/main" id="{B2EBEDBF-6520-284C-894E-E2521F171F4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8E0C8865-308B-E14F-9394-C5E88C91E03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C4A1B7DD-DF0F-8E4A-BC6E-E8F4E54E214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9" name="Group 1208">
              <a:extLst>
                <a:ext uri="{FF2B5EF4-FFF2-40B4-BE49-F238E27FC236}">
                  <a16:creationId xmlns:a16="http://schemas.microsoft.com/office/drawing/2014/main" id="{855D93F3-BE7A-1C40-9448-A8DF232D90F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10" name="Rectangle 1209">
                <a:extLst>
                  <a:ext uri="{FF2B5EF4-FFF2-40B4-BE49-F238E27FC236}">
                    <a16:creationId xmlns:a16="http://schemas.microsoft.com/office/drawing/2014/main" id="{22F69CB1-F14A-764D-952D-0EEFB030B7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1" name="Rectangle 1210">
                <a:extLst>
                  <a:ext uri="{FF2B5EF4-FFF2-40B4-BE49-F238E27FC236}">
                    <a16:creationId xmlns:a16="http://schemas.microsoft.com/office/drawing/2014/main" id="{D66A6181-B740-E242-B598-83891A47FD2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82744BD4-C4BA-314A-8EC1-E0DA5560CDF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3" name="Rectangle 1212">
                <a:extLst>
                  <a:ext uri="{FF2B5EF4-FFF2-40B4-BE49-F238E27FC236}">
                    <a16:creationId xmlns:a16="http://schemas.microsoft.com/office/drawing/2014/main" id="{6DCB25B1-A86E-314A-9903-3FF9E5CD542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4" name="Rectangle 1213">
                <a:extLst>
                  <a:ext uri="{FF2B5EF4-FFF2-40B4-BE49-F238E27FC236}">
                    <a16:creationId xmlns:a16="http://schemas.microsoft.com/office/drawing/2014/main" id="{CFA84E3D-40A0-F14F-8444-8C7609A2D45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5" name="Rectangle 1214">
                <a:extLst>
                  <a:ext uri="{FF2B5EF4-FFF2-40B4-BE49-F238E27FC236}">
                    <a16:creationId xmlns:a16="http://schemas.microsoft.com/office/drawing/2014/main" id="{77AB7E8F-B50C-1C46-A438-DD01DA6EB4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9613C79E-AFF9-F14E-A399-954643EFF25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CE697C47-1321-BE4F-A228-061AF55BCC9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86F03E55-D2A3-6A4B-BF79-9ED802A9691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131BEBE0-D62A-824E-AE78-CD246ABCF0E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A4CADBC9-BFD1-CB40-B871-0BB9E811137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845B4BD6-3CD5-6947-9F53-C776B10249C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7DA1945A-9F08-B244-9818-9DF079336F3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8585EB5B-B6C2-3049-8B4C-DBD08355437B}"/>
              </a:ext>
            </a:extLst>
          </p:cNvPr>
          <p:cNvGrpSpPr/>
          <p:nvPr/>
        </p:nvGrpSpPr>
        <p:grpSpPr>
          <a:xfrm>
            <a:off x="8134053" y="3680012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253033C4-7A10-3F42-9B78-585D28E09E0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CFBE513F-FCEF-704F-87FA-E5EB55F0FB1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8CBCF4FE-119B-4546-BF14-EF4C3C28FB8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95AD795-C243-C749-AD2D-95D3052FE1C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5076BF5E-9A28-CE40-A5B0-29E1BC71A3C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2677B479-5A7C-AB41-8FD0-C304A3CD531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15196D97-DA06-9B49-97DC-AA63DF55A4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5AA87510-7745-B14E-A568-94944190F7C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20224D76-6F80-6948-ADB3-A23B53B50AF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A615BF49-AEC3-1C49-A6BE-E141B38DC3C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9365A01E-0E3F-9348-B0DD-7F8490A211B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A2F474F3-868F-6D42-BA17-427380BDE02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2CFB7700-9B59-2041-9456-F897C30B72C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3F0B9156-36AA-EE46-971E-B2E1719DC20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4470C692-1562-BE4F-8354-37EDA2191F0E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8615E18A-3659-5548-8103-6C2294E66F1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EF95B425-7CA5-7949-955D-AB60C0B7F0F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133A116D-CEC8-B441-8696-BE7791EBA9B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A60759F-188F-6249-9FCB-13F7BE8D814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A19FF033-BE80-364D-B9DF-AAA70FB5754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E5481358-BBE0-F94C-8ABA-F9F42BF495B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47C5DAA9-1093-0545-9C52-29BA6A4D071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953BE4A3-735B-1B46-96D8-86D607D0AEB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44D8D32D-72F3-5F47-B935-701F5F4DA55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A41FDE50-C86C-1048-AF03-3CC86C29B4B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5295CDC8-5DB2-9E43-BF6E-C6CF86028C5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9EEADE9-44A9-A24D-A93B-36FA77B3F29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D58260D0-6B39-F940-BC38-A915F11346F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5" name="Group 1264">
              <a:extLst>
                <a:ext uri="{FF2B5EF4-FFF2-40B4-BE49-F238E27FC236}">
                  <a16:creationId xmlns:a16="http://schemas.microsoft.com/office/drawing/2014/main" id="{730F5056-0034-E341-8615-007D095AC120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638F678B-ECE1-A846-AB22-28C00B20C5E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A9C49E13-C754-9D4A-9266-77F546614FA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B55A92C0-C5BA-764A-99D8-AC861439B31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89CBC01E-D9CB-444B-A42B-585A594F15C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510DA980-0BB6-A842-9634-AEEC5CA3748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F8E2750B-E717-4C4B-BD47-E0EC097B150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E921D52F-E7EF-6345-ACC0-FC1AD9AFDB1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8B12A0C2-7700-114C-A8DB-80609AA079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FA7BACAF-A132-E547-9E2A-7105A915D4C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8860DFD9-3E55-AC4A-B302-7ED50C4252A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99077F8D-2033-9649-BE38-8783A52E393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2F6DB182-B736-F34A-B403-E73BB77F628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DCAD661E-DFAA-0F4C-A8FF-008402FE7E9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26676515-869B-B744-863D-B01EC067481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8CD31DF1-2BE9-9043-A0C5-D52199DCB5A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283D27F9-2AC4-D347-A33E-022B1480226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8E7A9D48-45E8-1542-B61E-C1EC9E9F5DF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AD2BAB63-7160-3D40-B18B-6FE907B1319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C3FA6994-64C0-9144-BFB5-5435E5B8CC6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EE1561CD-2292-0D4C-B548-959A94F9B02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EF5970E-E943-5449-937E-C249F03365D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6AED320D-EA8F-2B42-98A8-16357A39788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E39211AE-6DDD-324A-A2B5-5B026F3E97A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DD7B2AF0-2B84-F946-81F2-201924F274C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8E7BB0A9-7B91-3A4C-BB54-C3F98F6F1C2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9175BD4-CB7B-0148-956E-5143A19B2EC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AE15F0BD-0068-5041-AF5F-6A22AEBD31B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5" name="TextBox 634">
            <a:extLst>
              <a:ext uri="{FF2B5EF4-FFF2-40B4-BE49-F238E27FC236}">
                <a16:creationId xmlns:a16="http://schemas.microsoft.com/office/drawing/2014/main" id="{FF210381-9665-9D4F-96DF-936CAD7506B7}"/>
              </a:ext>
            </a:extLst>
          </p:cNvPr>
          <p:cNvSpPr txBox="1"/>
          <p:nvPr/>
        </p:nvSpPr>
        <p:spPr>
          <a:xfrm>
            <a:off x="421341" y="2644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1574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476119C-302D-7642-99A0-D0F20CD5032B}"/>
              </a:ext>
            </a:extLst>
          </p:cNvPr>
          <p:cNvGrpSpPr/>
          <p:nvPr/>
        </p:nvGrpSpPr>
        <p:grpSpPr>
          <a:xfrm>
            <a:off x="444576" y="39892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E5087-EF06-4445-A516-90538438545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239A1-144F-684C-989A-57EA7F4522B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7F20F2-2B3F-0D4E-BC4A-B3472D6FCB7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EF474-F59A-3544-AA91-734F3C97AF1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284F9-181F-2D48-AF6C-E8564DCB1A6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3CD0F-BA58-6644-8B9C-8A1162B80F8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78668-CA34-F740-A0CA-1F7E3A532E3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45D5FD-FBFA-1843-9BC8-D521B1ECBA0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7FFED8-3DC4-E94C-B8B0-CAE7652F05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83B2875-B071-6D4D-BA60-1951354C43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58C307-C6F7-C34F-A000-AA87E932122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4688BA-C1A4-C24B-8C6B-DE9D7EA4085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A9E010-C3B7-F04B-85D5-FB80FE1C624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5CD2B3-DC05-4F40-9E5E-75509891DAF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E27BFD-95D7-3241-996D-FA8AE1A33E8E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D69D68-3359-0F45-B09E-64B4D140A94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0EE31E-B92D-9442-B561-BE37C9E89F0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5E03A-D2A0-974C-9703-AC4077C2679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2D894FC-A05C-B847-90D2-75402FDF00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AC740A-81BA-8547-9175-93027D99E0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390C6-2FD9-8C44-8C0D-5B083A81E4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0A5638-285F-6342-9987-E765ECB0DB7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F46C47-AE22-CE41-8D8C-84914F22EE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78265D-6CE9-6B4A-AD41-8A0D2CCEB59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EFEA04-94D2-8848-8227-CBDC480690A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B54181-7A08-1D44-B588-BB34EF9C23E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141423-F2A8-EE43-AA5E-FA89D7B0772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E26B13-4B10-514A-9BFA-1A24F8E8B50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09B9FC-E19F-C946-9600-2056CF9718A1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749D24-A5EE-884E-8F2E-E5626D72D10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8543F1-56B9-7E46-A66B-6A4F9F40DA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D4E0F2-CD03-B546-B0B7-1D2E8240439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202CD-F33E-8B40-9F5E-1E3EA15611B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DF8A14-546C-854A-AD5F-41035CDC89B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A5EEAC-2A9B-0B42-BD49-9D19ED2465E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4B648A-6D93-EC4F-ABFF-155C1E147F9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534DB81-63C5-FC44-9B30-F92314CA96C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C7667B-5BCE-0747-AA6E-AC3DD88FE26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9B14F5-36BC-FC40-AC40-D8D7CC50F08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7EA75E-DF90-8C42-B754-2F4DECAA099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1B7157-A620-774D-8755-3B393F1163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814731-4DA4-A44D-B360-D2F4378ACD6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FBBE1E-C6C5-2A4B-8659-BA593D952630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376B1D2-219F-CC49-841A-76227777AC4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927E82-9D99-8E40-9895-BB670196DF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EAD2F1-50CA-D544-B497-E16B728B643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A49A25D-F6B7-7D40-B640-35151A2593C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34C9F0-2208-974D-938B-E9A91AE0532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3F2747-9E66-8240-A0F5-D17EB206328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3E537C4-536C-3647-B1D2-D53F28D3158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E0E1C1-8AD4-5445-9105-F3D4B802B46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10F72A7-28BF-F344-85B2-542D538FB4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321B92-764C-3F4E-AEC5-99BD344529D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955FED-59FE-384B-9D93-471608C6128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4B6224-2780-E44D-83E4-76E50B73438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E3A0E20-E79D-484F-8BD5-9E45497080E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BAC894-26EE-C64E-8A43-4AA6D48A6379}"/>
              </a:ext>
            </a:extLst>
          </p:cNvPr>
          <p:cNvGrpSpPr/>
          <p:nvPr/>
        </p:nvGrpSpPr>
        <p:grpSpPr>
          <a:xfrm>
            <a:off x="444576" y="1925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99A234-DB32-AE43-8529-1641089C9D57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52FDEDF-827C-D044-B739-90325D98936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E8667C4-BD26-DA41-BAFD-DAF0CD29D09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9759F63-35BA-2A41-A135-9E1B63604D8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548BDB-FE9A-C546-A568-87C2657A1F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FD732E-D442-0647-B62C-666D94E6A2C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02403A-E826-EA4E-98B4-E2CDFB8F797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203ADB1-AB53-0245-BC54-366AF876334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507E86-DB37-8743-81A6-C675D594918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90F72E-F1AE-024E-967D-E28D0B74A94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2DDE475-1D4D-FD46-9419-791F975F1A2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EFB9A7-DEFA-7B40-A746-3285F883594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FEA1F76-66DF-A343-B972-C66915AC65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31BA50E-8C7A-EE42-98CB-034E5031B15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EF04BD-F9FF-8C4F-9A2A-BACFF1FF675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4C10849-DBCD-8340-9DB9-B2A4E8ADAC6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D3B2FEB-7780-4C4E-9630-1BE8793C37A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FA8AD12-9E54-5A4B-A3C1-F52607B4CB9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43B90C-E31B-1D48-B7FE-FF13CE8ACF5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2212F1-1923-BD48-BF19-773230D325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4E74DFE-923D-DD45-99D5-D98DA4EE1FB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18CA64-132A-DD4A-BEE4-199616B774F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3CB6C5-7D13-9E44-AE52-E09068E94A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B79A6E2-ABBC-264F-A187-60E6471CDC7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4F3D1CF-0244-DE4A-87C7-A516B7CFAC3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6D00251-6DC6-8C41-ACED-D512771A702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3F5FE51-E922-C944-81DC-DB08E5C5980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2849B22-4AD7-1846-8D6C-B354D40A719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4E1C9A-3109-3D48-A753-FDD19BBF346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126FB4-969B-9F4D-8F65-7524305F55B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2B51048-5DE3-2940-B45C-60905C9DF28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450EFF-3254-5D45-9ECD-8F3FB6F6B9F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B39F1B8-844E-5646-A006-50CC3AC137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E15E6C-DD49-B24D-92C7-4F6C7A169AA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EC951C3-32BF-8346-80A4-D588306F3F1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9DF30F-8705-4B47-AD10-6BB9EDCB5CF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E6250EB-4070-9447-9783-D8B82D3102F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713FABE-3C5B-CC45-B05A-52548B45CE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5FEEBAD-0F90-B74F-8527-F3917532153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4457A9B-325D-4747-B6E9-813C406CA6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0CD2C91-F8BB-4248-9182-61DEE402DE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D9AB25-2239-E246-8332-BDDC4CCCC4C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3B396B-2A92-EF41-8BFD-692548F4C4D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8E81E8-FA31-0749-9475-0C05291F48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E0F0C8-B35A-194F-916E-C4C5A0A91E9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CB72E1D-DEA4-5A4D-8730-82B7A858E52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A524695-41B2-2F49-BE9B-1E55565A63D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7F367B-ACAB-674B-9F42-C173BFE2C96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582250-415D-1D46-9ACE-9CFFF05414A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6AC6ABF-66DB-904D-9658-54235A72887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CC0299-53C2-8443-8E38-84603CA7C9E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43A24A-6B79-F04E-91EB-B54FA578BD3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7A4126A-E9FE-2C48-BD97-768694A9D06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79EE35A-7244-3C4A-BA63-1B6C28C792F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A5A2B1-460E-C54B-BC8B-789AC4EC084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5EAECBC-8A3C-3144-8224-B544DE68BE3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D4434-64A2-184E-9128-A2A2C6647D47}"/>
              </a:ext>
            </a:extLst>
          </p:cNvPr>
          <p:cNvGrpSpPr/>
          <p:nvPr/>
        </p:nvGrpSpPr>
        <p:grpSpPr>
          <a:xfrm>
            <a:off x="444576" y="345290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B11AFC8-F07A-924F-9AB8-8E98F15D48A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26E82B1-DEF9-684E-BADF-D3BD920A72D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BAED110-8D4F-4442-8792-50BAA0BBD1F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2382559-6995-434E-8518-A5BD88C833D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15D8A19-CAA3-3342-9973-1945BA8F67F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AD1507-829D-4042-9B58-2FBD20C518B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0C7E16D-1D06-0040-BAC7-899B88DDF92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CD10828-E2B9-BC44-8CCF-DB37530F3BA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B89EA0A-0A07-BD40-B7E7-8B1E3500DAA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5C276D-203A-954C-865D-5440626804F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6D17FF4-830E-7348-8CEA-30F115023EF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8C329E1-BA6E-8745-BC71-BA6B0F4155C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7C4A926-C7EF-FF4D-8B88-71A49E97CC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3C23B00-725B-F04E-8F7A-C47CF78F796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5A831D-9CA4-7B4C-8BED-8FC077BF7E9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89585A-C5A7-C546-A0BC-C8729069F3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9304974-2798-BE46-9740-89D1731A9B7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89D57FC-E080-0843-9CDC-9F60914CF34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12A4EC-787A-5042-8FC7-D3FD7144271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0633713-14B1-9642-A6DF-EFDF5FE8D7C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DB3F426-063E-A64B-9DA7-A4E1BC73A4C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8CD824-D977-8D41-8BF9-1127371D893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CF3D22C-6D67-8E4F-9032-D41982F5715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7657D36-D3FA-4847-BCBF-2028B9F24D2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E25FA8C-B0C8-8C40-A40D-C3B6D52BCE8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D85F099-A830-6E4C-AD45-A76B7B6FC63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856E18-C3C5-3945-87B3-FD2674CECB5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07A1C7B-D0F2-E44D-99AA-3A11ED0EE7D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B5431B-2A8C-1A45-B7A0-42AF261070E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ED91785-F8DD-9D4D-97E6-35C2B98C79C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2610BF2-5839-D644-8F8F-4945C11920C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CD320E0-831E-544D-BD74-90D3F02D2C5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F50222E-27A0-4344-B846-D8E40982857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FF555D9-1088-9041-A0A5-E2CCD5C6E16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C43D35A-A919-FF42-AC25-F9CCD587409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D70BC51-FDF7-6B4F-BEC2-FA7A1D934F9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7CB4FC7-3790-3041-AF38-2EC7D24592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4274196-B045-034C-9B29-ECDA80E1569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B333C8-5FCE-4F4F-95EE-253AEA8DEFC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CD20C9E-F7AB-0044-8E9C-393FB150B05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DC105FD-5D8E-684C-B2BC-1AE2E342C41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4D4DBFE-0D37-E744-96E7-3D544909EB0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488D746-9DE4-5D46-8098-D4F6525AE4F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EE0B2D6-CC8E-DD48-A26F-754BEF42163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CBAF404-8765-9649-92BF-234D286FE8E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4690CC4-6B3C-0F41-A183-EB30375F161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1C5DA01-26CD-674F-AEB9-A79CDDAD00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1D7CB3E-344A-E042-B3F7-7C1CABF461E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7B8F841-0B5F-2441-8650-5800BA0396D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C0F600F-4171-3641-B691-7DD9E7CF702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677C9CA-9F37-9C47-9E9A-31FAE7383FD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C95A4AA-8B99-6641-A97C-049E004F138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7D1FAB-7A55-B642-B545-A73E0F219A1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8AF285A-C072-9242-8099-ECAEA9F0A40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51154E0-7B3B-3547-BC8B-659BF437535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3A6AE7-0853-6A45-AB07-765244DCF2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799822-B35F-E047-AC27-01A7789AF8BF}"/>
              </a:ext>
            </a:extLst>
          </p:cNvPr>
          <p:cNvGrpSpPr/>
          <p:nvPr/>
        </p:nvGrpSpPr>
        <p:grpSpPr>
          <a:xfrm>
            <a:off x="444576" y="497989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8FCB134-4DA2-EB43-8972-243A79D5FB2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EDE04D0-D8E9-344D-ACA4-D2D9A19B0C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B61550-5FEE-C548-9930-B24A6110CC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8F485C14-EF1D-954B-BE1E-141FA819567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FCD3FBD-817C-4D4D-8147-AA0470E07C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4438643-6735-EF46-856F-E63631DFDC7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70AF2A9-C032-2C4F-98A3-228721AB5C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1910547-27D4-D44A-A3FD-C4992CFC2AB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8729312-2E02-CB4C-BD52-C2F2534755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080E92E-7488-C74E-BAC3-84DD8285914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F82326-EF9B-424E-A070-DF6359BD3D3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CFDCF5E-6250-954E-926B-1D0B9CADA83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D2F41F8-FC84-BD49-8B65-593D955FEC7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20E35B5-954B-EF4B-858F-DEF23BE19C0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3D07F4C-F89B-B543-8E05-9AA641B83878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B35ADDB-5D60-934A-9776-A5ACCF90EA7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8F15448-0FAA-004D-86DA-80D22C50E6C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C695860-CA14-F740-8F88-CE7005CF87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A19FAD-9420-DD43-829F-E0C0A14A381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2CC34D7-FF56-C543-9195-D49171EEB5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C4A7CBB-DDCE-F440-B628-18A7E5C5E6C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ABD841D-B406-F343-82EE-DF8FD4C8D4D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4060013-31F4-E441-8F22-C601C90E58B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28FCE7F-EAB9-8943-8E2B-A11E8932477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A0504D1-C90A-B846-9BCE-8AF3F26CA7E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DEAE811-151B-8D49-8077-E8193E63FD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CFA8AC8-E09C-9845-AE23-4ECF4053E65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7F69CDB-597B-A946-8902-A3EE223FEAB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873BFC5-00BD-734B-A32D-FA758F9C6F23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9895B0-03F2-6842-ADCD-C2EDA6BA4FB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3F922C9-DB80-2B49-AC7A-50C7033A274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24897E2-8E98-5E43-8889-33472F51933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A5BF2E2-CA98-964F-BB88-AC10026946E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3ACC4A-F1A9-EA4F-9A48-34E94472FA7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5B1B19-C81B-C049-B90F-8C353A15302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C62BA70-0DC0-E642-91CE-3EC9111040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A550692-D08C-364D-A196-742C4A1C06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9001CE2-A8C0-9345-8290-C1BA4A613AD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02803E2-244B-304C-9313-7EC336FC115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26BCFD6-44F8-964A-B854-784BED5882F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B50F76A-E25D-894A-B002-7FD6E4D37A1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F2F3009-57E8-5940-A582-2E9723AAFD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8256059-CAF2-7D4A-A9E7-EEAC71EF4CC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CA5B26-BFF0-C041-8D82-7E7902C7701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E635948-A5A3-2641-8EED-93C6E4C971F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1FFE406-A054-3247-9A58-601B4488732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DFD97A0-FF1E-4F46-A697-74A0381E62D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0B7A7F6-3BC2-184D-9508-250C78D23CE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0F9CED4-3DAF-A34A-BA5A-402DDBFF301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0B4AD47-96CE-0341-8C96-20C484A066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103D18E-0D5C-3C4A-ADC6-40EF3E3751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4BE8E1-1C82-E544-A4A1-4E971232055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7BBB91A-71E4-6D4A-AD03-25BFE5145E9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BC74907-EC90-8C43-B99C-BDF2650FE46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F43191C-4DC2-A64F-A379-98652F0D48E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8C96C30-CAE4-6347-818F-7485C0330B7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491387-7C53-604A-9F6C-DDBB8543D748}"/>
              </a:ext>
            </a:extLst>
          </p:cNvPr>
          <p:cNvGrpSpPr/>
          <p:nvPr/>
        </p:nvGrpSpPr>
        <p:grpSpPr>
          <a:xfrm>
            <a:off x="3952018" y="39892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AEC0E1C-C7E1-7049-AB69-AE2EE4A5B481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2777831-761F-2243-A960-DB471B4552B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4A98531-7EC8-404E-8BF6-B15C2372A0D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72037D-1900-1E4B-BF31-DCFEDBE9E36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A842F0B-AB92-2249-865D-3D1C8794E8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1F7E456-4718-944A-BD4C-24DFB3D433F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31F2EDE-A13C-AC4C-9477-3193C2EFB95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696C6AC-A6C1-E94F-BE09-4D820DB7F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4AB4BEFA-8BD2-D749-A6A7-09F4271D974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3CFB4E00-DDDC-F04A-8B12-CA75EC2A10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70E0165-F812-034B-AA08-7477924D585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962F7AA6-FBCB-484C-8EB2-7DF4625A430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49A1AD5-84E6-FB4F-B44C-AF2724ECE9F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5B2221C-5053-C546-A071-F1931CB725D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6B9394D-C3CC-2C47-A6B1-F3BF0D1AEC5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4B96352-F0AF-344C-84BB-A9E46CCDC39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FE43393-E7D2-1A4C-B992-3379A512EDD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AA7FE26-3622-6B4A-B62F-55A4D6CC06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3E485F65-3925-734D-9722-3FD158C743D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83D4DAC-5371-434C-B779-1B4E05A3BD7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8938AAE-38BA-4947-97C8-26AF3F256D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28833E4-6684-E64C-957E-4633BDC74DE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DA93B6D-B10D-564E-B49E-2016DF088D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C754DA-637C-0F4D-884B-AFA27968521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CC05B0B-C78D-A443-B362-9D203C1A1D0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2C4DEBA-AAE3-2343-BE63-9BA8B38B5D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5A98FA7-A1D3-1D4D-BDDB-5EC0682AFC9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90AF542-7480-B340-9B8A-173C1544139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4D9BB58-B99F-C449-BFD2-5126F63FF0E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A429A42-E1A3-5340-BA55-4F56586F89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58694DC-A076-5847-B522-EC69EF28E62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CD19D7-0A2D-2040-9C48-9B82176804E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A7C4DEB-A51A-2F49-997D-29C6B2513A1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8546731-519C-0A49-ABA5-35502FAE07D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8D77CE7-8969-9346-A23F-CE076C43434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6834DC0-8030-D340-A5DB-8BBCA1F5DF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810A013-FEA0-FC44-884B-F26BBF43DBC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EB8B9AA-EEC2-924B-8E6D-05E8854568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1082A71-7E09-404B-836B-F7B10AC7338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71E145A-30F0-4941-AD10-C5DF4DF2FF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7666FFD-DFED-6249-AF3A-178837674D3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7BDB79-0DED-2941-84FB-8D62D8D775B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A5C0194-A488-AC43-870D-BC4A686C6A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E78187-C0BA-9740-99B0-E865CE5122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B48BC7-D40B-D044-88C3-41550B49E7C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C643E33-CE29-EC46-A6CE-C25F14768E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1EAA9EB-5532-1C4D-AAA1-610DBB0428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729108C-9CBB-3047-80C7-C346111F5B1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E5A5250-52ED-594A-9FE9-CCFD52F275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9A3D8B5-E48C-B547-BB47-C2342770EE1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66ED44B-A59C-114F-9935-73993F9F759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B1F2BA-2E68-1D40-8AA4-F8E5FAEA3D3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31A64D3-7783-014B-925C-971F70D11FB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8D12E1B-E7A0-704D-BE5B-45104524E6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9A4F62-6D9B-9847-AFB3-918255AE4F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CD58DA6-F73E-EE41-AE06-6FB3134E2C2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0A47F79-1FC9-4244-958D-8D5DC0079B0B}"/>
              </a:ext>
            </a:extLst>
          </p:cNvPr>
          <p:cNvGrpSpPr/>
          <p:nvPr/>
        </p:nvGrpSpPr>
        <p:grpSpPr>
          <a:xfrm>
            <a:off x="3952018" y="1925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FF88A09-F695-8C4C-848F-23AFA22950C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DE0856C-FF99-C545-B45F-A119DD2B693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BB2BB09-E9E3-544A-8022-43881993561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2F502E7-8A02-4B47-8A99-CA8250DAC63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BA1385E-5392-1640-B25D-40ADA0CAF7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B483182-D87F-D34A-8D4B-300C6CB81FD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DEF3415-F7B5-6A40-B2AD-85485C2739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2CD670BB-CF17-AF47-B95E-97799EB2C8E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5805917-E61F-CD4F-874B-0BE895A94F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2B19AC9-03B8-0A48-9989-2928BB35003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0C4AC8CF-AC70-8841-AB7A-40D16D88EF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5D452F2-45F1-3E4B-972D-CE2F0B768F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C9E13D8-9A90-584C-B42A-28583F94E28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276111E-9F25-1F47-8C86-629B28A58F5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EBDD71-81C0-3A46-A769-B4A65874278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8EF8DE3-9B64-1647-900A-6FB1FFD11FA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AAAF152-0FBE-3049-8593-C52D39BBD6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E17B44C4-32C6-684C-9BBF-D07EC98673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2441EC6E-D501-5343-8823-3D152082526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0CCB4A86-EDE5-E64B-ACFE-31EAE805DF4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58BA7171-18A6-B848-85B5-F4D490F5ED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528BC45-FD2C-C04A-A094-AE534A747F0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AF34B3A-3739-244C-9F60-CD4BE419F31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9714AE9E-11E1-A542-A565-D848358781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3D853DE-6CCA-8842-A8BF-90516521D5D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324EFDA-202A-1049-9AD5-ABF9E0AD96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621E1316-C167-2B49-A0D9-97D8A6EC62A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BE549A87-2488-DB45-8227-C2550AFAC8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8E46DA2-934C-0842-9D4E-EFE1B64FBB9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0847F22-D039-8443-BD6A-92BB90CCE9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0972DBE-ED8A-FA49-A46F-3F0638625EF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77DF15F-9786-3C40-AB89-BD749B0098F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A43B35B-CE07-AF45-92EB-13DD39661EE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CB6884D-9827-424B-BE4F-A67682DA5BC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1BE87EA-B83B-9643-8105-0FB26684F6D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20A109-2BE3-8A4A-8AC4-6190000140D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A1D67C3-017B-A948-9DA3-620A0FE39BF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CC338AD-D365-6A4B-A1C3-EA6D952539A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30F44AF-28F9-8F44-A104-E5144E842A1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A5C2A85-A6C4-A445-9BC5-830E932914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3FE10C5-67ED-694B-A6E4-7C123D1BD05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094E414-5FF0-244F-9E87-F6C5C6DDD57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B3701F8-C337-734B-997F-DE185D7691B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12F05C3-060D-584A-A85C-0B5876AFCC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496104E-AC67-DB42-84FA-F5F1D3D010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ECFD947-492B-B146-9679-2162DF9692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70875D6-E915-8F40-BEA1-A865F1E528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34F31DC-D014-A041-947F-AA5E8F53489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790BC85-3612-6349-843A-FA612D80ADD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1FF3B73-8947-C748-AD63-E203258BF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7B24E46-C4B7-1C46-BE0F-744056523D9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49ADC06-981E-744C-88FB-2E3CB1F674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1553CAA-70B1-684C-918D-F494EA80D3F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67F93EDA-DF69-8349-9BD4-FB268797998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3A42221A-BC39-F748-9CED-4B0171AD1C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737A2C5-3855-D441-85D2-52B5B26598C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4519975-F4FC-FF4B-8618-7330B4BFEE46}"/>
              </a:ext>
            </a:extLst>
          </p:cNvPr>
          <p:cNvGrpSpPr/>
          <p:nvPr/>
        </p:nvGrpSpPr>
        <p:grpSpPr>
          <a:xfrm>
            <a:off x="3952018" y="345290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6EC330-7A97-F14C-B0C8-FA5005E0956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0CF9FAE-8F8B-9947-A4BE-B77436BA13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A5E03E3-B652-454F-AE71-492B7405A04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B5A78F6-87FE-5541-A7FF-F073E345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CDF623B-7F11-AC46-B43E-A9F6C24CF23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CA926E-7DAF-8148-B811-BEE6601D7E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EFC2D78-C6E4-784D-8402-BCADB6A2FD3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D262447-4D3C-EA4B-BDB6-97C4489DCF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E842E28-C5B3-AC49-B28B-8EB1F7A2C56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992373C-E136-8248-A11B-F61416F9216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87059994-A457-C747-A32F-81061283FFA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B1B8C1A-FB63-374F-8768-A62389D9CCB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7FFAB9A-D980-D445-9EF2-18A293BA20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C05EF63-36A1-8148-9B1F-D8239E3B205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582D2FC-018A-8D4D-84B8-4232499D6C9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96F2C1F-E61F-A245-97CC-4F5568D6FBA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2CC69CE6-2386-8C4B-B32B-403AD6FDC2B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B4D89143-0835-4A46-AFE5-7A89E10FEAA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1C4967AF-8E88-1642-8F9A-098376C5E4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1EB017F-94FF-904E-B07E-061F3E0DC0E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68B50E-8270-E64D-B748-FB042B9F7FE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A23AE81-FF4E-8B49-AE3E-90A9CBBCBB7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1662FA1-AEF4-1945-9BC1-3D6CE9348F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D916F08-8E53-5841-9F2F-55DBF0AD01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742E737-6F97-1A4A-A09F-50A73CBA6D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37144B06-490F-6D46-8A48-50340014C5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DFCE801-5432-5941-9E85-349E9747F9D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DE726793-8869-C446-8C73-64DFCB3C6A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E1704F1-0CD8-8C4F-ACF6-C8C3A31DDAB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0E93648-3C17-BB49-BB25-E0852F1B912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65D4640D-165D-334B-802A-B6F1AA877D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F09E2138-6AA9-044F-8951-59292E567A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AF5E05B-25F0-164D-8BDB-6B3935ADC60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115817B-8A38-7843-9F09-0DF94E46C0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BFEFB44E-167F-8A41-8A3F-835EDB4A9AC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EB8AD7B-5870-B944-9A59-CC8E0AF1D09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8EF73FC-0D5A-F844-BFBA-4144DC50873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10312057-992C-F14B-A50D-7963C702A0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2DF27E7-4410-5040-93B4-E142BD0AD3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0554F59-FCFC-744A-BE61-424B56D6B50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7FBB8979-9532-CB4A-930D-04B4B98551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F2DEA22-51B3-F144-8BE4-B0E0D3FD52E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1AF79625-2917-0845-A326-E1E8483CF06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A5316AD-15B7-3546-9510-E3D87504296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1FA915F-AFF8-7D46-B360-BE59B72E993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B832C59-F3FA-964D-BEC4-93579C8813F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A175D79-414D-8745-A603-613FD7B5238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FB24361-BE76-3A4A-B6A8-036BC8EAD93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AF9361B-7614-6740-AF16-71FC831B873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00FFBF0-77C2-3544-A211-F16FE16E25B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75AA9A0-8D9F-CB4C-99D6-DD7A587E248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32862D1-E4B8-C041-8517-648D1DD6453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47F9317-0FE8-FC49-83A4-B00EDC7BA74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B99B4E2-491B-1C46-B0D9-DEF18E12D17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635E224-7766-1043-8CEB-E7FF47DA33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D916690-3E24-7E45-95A0-A0F3434975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E8C4EE3-0161-7D48-8ED3-14182047E118}"/>
              </a:ext>
            </a:extLst>
          </p:cNvPr>
          <p:cNvGrpSpPr/>
          <p:nvPr/>
        </p:nvGrpSpPr>
        <p:grpSpPr>
          <a:xfrm>
            <a:off x="3952018" y="497989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A9B868C-7EC1-5644-AECC-F690883C71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CBDA0F7-6F10-8444-9679-BF551C1356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9CBDFF0-7E4A-D14B-8DF2-E565C2DD443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C07DF7F-A3E3-4549-BFD5-E87980E4277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848F2E1-21D5-9E49-BF38-48B1D9ACC1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410A1872-17F9-B045-AD39-5C4830ACE8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07C3970-7627-7C4C-A492-E5BA3C1F8A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658B5F5F-7C9A-E340-91F7-E60193B319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E2896880-CDD7-6942-9122-8A3F5996C5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22A1F32-D308-394F-BBC1-890D96908BF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1D54069-CBF2-7F4D-A51F-3C1FAFB0730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4C97A6C3-E4C2-7C41-85A9-8D4DE65903D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67858F5-49E2-D445-A8D4-F3CB9E34DF8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304D6FE0-93AF-F648-91AD-ED44B8D466A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B33D4251-26CA-4944-896E-2737BC81F62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A1D996EA-8B8F-8C4D-AB13-BB962522313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8BCF74A-2712-4A4B-81FC-E736AB43121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8D87816-4691-F441-A796-EF5C434B3A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E393EB2-6434-2E40-BF5E-93D49F8415A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F4B84BCB-E4E5-E742-84C2-30ECE1CB695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F4949C2-C65B-1548-9133-B86EF50FE82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FD518C-4FD6-4343-9E3E-31F08F6706A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8E88231-8518-8A4D-B368-9DC78B0BF8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2638661-8BDB-D142-9F54-A99B58167C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30597F6-138C-814D-8098-D4066F2EA40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5637715C-158D-8F49-9DAD-3B6574EEA9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08EE5E5C-1884-1940-B81B-09E1C9813F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AF4B9B5-99BD-E14E-8115-A7B1B7EB7CC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7933A677-3E72-EC4E-96DC-413D0611CEF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72C33719-F16C-564F-A63C-83057AC078E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4450061-5353-D24D-B468-A5FED28A8E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4A4C69DE-A829-974E-9B1A-589FE7BAE39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D33C6041-7ED3-C141-AEF2-7DE18E3D5E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B58DAF4-66C2-F847-918D-029B32B518C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80B3122-2052-8041-BB20-4756238D73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77AE8251-44BE-7E4E-B279-F021ACF15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3B72C1C8-082A-D047-B24A-3F6327810D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4DD5F89-9306-E442-8239-A3207C8B474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54A8E03-FE0D-AC44-8289-5D5464DC29C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C551DA56-8F62-F742-A4FC-E88161E3F7F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A82B145-97C6-484D-9ECE-4BDB883523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4D46896-71F1-6647-97E3-B5B0B1B9C62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608B2CEC-E483-4942-8967-E11BE2202D66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BEFA303F-278F-584A-BD8A-959D14D2800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1D4A6F-F7F3-F94F-A3BA-2C78762AA72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A87417-F169-2442-AC51-3B7ACF19B4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704904C9-EB25-B04D-A919-C1869B4FC88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9E9F856-401F-ED4E-B798-8648DC0B2E7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CA9EE4A-A949-2D40-8E7A-19C63A6EB23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F48E2CF-3BD4-CC44-939D-5768E239ACF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7CE9771D-1CA3-F74B-9DB8-541BA47DEA7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06EA657-2233-AD44-8092-FEEDE924D7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D74269A1-B59C-C04F-9846-0F930C310D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82D1F9B-0151-2845-A6EA-8644D2A8D1D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77E3219-18C8-7043-8724-508A9F7CDD3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C3FEA652-6742-F147-9ACA-438E0498B94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95B0699-65D4-FC4A-8876-0B8816FF46B2}"/>
              </a:ext>
            </a:extLst>
          </p:cNvPr>
          <p:cNvGrpSpPr/>
          <p:nvPr/>
        </p:nvGrpSpPr>
        <p:grpSpPr>
          <a:xfrm>
            <a:off x="7459459" y="39892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C4348B67-F09D-8E40-B290-174BAB65999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E2AD15C9-F1C5-B74E-AD5B-F93F5B3033A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A162A07E-A8C0-4444-B7BB-51522C248B0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EEE6998A-8185-EC4A-BC95-E4D9D9FFB72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51962FC-F730-1B4C-92CF-BD428F76A4B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25933FF1-87A7-514B-AD72-0FF1885B6F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1C1EA5B-8C53-ED4F-9614-F5F620C63A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09A198BE-2F6A-C44C-972D-88AF4615F29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8D338AF-6B24-914F-9A45-C0A2A87B814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9F9D1D8C-2EDE-2542-A68E-A82E5CC0056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376685E-27C7-484D-9A32-AEBF38DAA8F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876BFDCE-9AEE-6941-901F-7A03AF74B10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C03971DA-74B8-EA46-A0E2-71B653446AA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A8E40A0-2C40-BD4E-9E11-44FACC2B1B7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50E42752-8D8F-174F-AFB7-63D890A507CA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12733D3-A337-6D41-97B0-8A7C8F98BE8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CD52D56-7D08-3547-A378-CFEBD193CAA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14945CC1-4C37-1B42-893A-9B85C40C222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62E92CB6-0C42-CB44-8C7B-916D26C4B28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C9A616CB-25B7-0B41-AB2D-4FC76C71041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263C85F0-8B9F-6140-BC6E-A8453B945E9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83DB8A6F-F29C-094C-91E1-EFB19153896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635C5590-A8F8-4842-AE10-E9C6AEE906C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71B44B0-1E3D-6E43-B485-25468DE745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3DD6F007-DCA6-4144-BB16-B235E79E9BF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09A16C4-2BFF-D24D-8D89-5EADD6D7FFE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541FDA98-25D0-DF43-A169-5B15CE03687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B1973988-D100-BD42-A4BE-F21CE283261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318A41C1-289C-8748-B558-2558359A756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B166032-92C2-FC47-9F64-104EE2CE785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36105F9-C897-3648-86AD-F533E175EC8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2B01B05B-654A-1341-BE92-504E6DC6783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BF059E5-AD13-C648-A941-D0EAE10F3E4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BB2DF21B-4B85-0240-814A-ABCAAD96BB0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6BA9E69-2BD2-454A-B124-16B1FA37E91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13E39EA6-AB7F-9748-890B-451C671163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EBEEEDA-C376-1543-99C7-BC5FEDDF643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FE8BE839-98BA-AC4B-BC12-7E297869BEC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B9F8CBE-BD55-2F44-97FC-A0ACDD83390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CBD1070-B188-3749-B387-BB30E53A807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744696E7-2886-0D49-94D2-275E41E3FC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D5A8726-676F-E24A-B694-F1215D209E0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5C4A803-8A6F-E846-8ABF-E19433D67D7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659A05F6-DC7D-5948-AF96-3F2EAE5D890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908CFB-7141-F74D-9FB8-38C47B7EA269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2C0DA6A-99F6-F44C-9825-8AEFAE3FB87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CF016BE5-6220-064A-BD2F-8D753DF25A7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4762CA2E-3EBC-454D-AE18-B547EDEEF58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2D927E77-6B0F-BB49-8B55-0910271B441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F62B63C3-2AE7-A649-8A40-6D27E35BC8D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E70C1F5-BAA2-BC4E-A407-11F69FD5CF5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CA5BD0B7-C851-274F-ABD3-AAE28BAFD7C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738CE5D0-3BE9-A04D-9CA5-F2A95B79A7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43B317C3-71E5-1F4F-BE94-26A6343AFF3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3D38F453-9BCE-FD41-99A2-8E713A4422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9B477C9-90F8-9E46-A0AE-313DF4B6197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4224ACD1-EF68-2548-95B4-69E6F8903AA6}"/>
              </a:ext>
            </a:extLst>
          </p:cNvPr>
          <p:cNvGrpSpPr/>
          <p:nvPr/>
        </p:nvGrpSpPr>
        <p:grpSpPr>
          <a:xfrm>
            <a:off x="7459459" y="1925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ACDFF0C-3227-FD4B-A150-71F3E8CA2B5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7ACACEC-8997-1042-948E-225B868C727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1D9E7208-499B-C845-89DA-97D8565FE1A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E4A32E68-C17C-D14D-8E95-BBFF300E618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EA36F7C-9DF2-7946-9431-078F7395AFE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B0140B9E-4EAB-6149-A244-D796154DC85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C9CB2299-C340-8940-A108-35343413A1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68A709CB-A399-194B-A0E5-05A01548157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3412522-38E3-6445-ADED-2170F455831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45B0F20-B50B-4344-836C-9466104CFA1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79537F71-116C-C943-BC9C-9F1E906A662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F56B9DD2-1CA7-7546-8C1B-0BB57C3343F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A2B41573-C791-4040-A194-56498113948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016C13D-FA6B-A646-A641-1D6ED64AD2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A8FB5A1-F6EC-2D4B-A105-699091A34F4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589C5B5E-280E-C94D-B5DC-12B50DA9245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8E4FC883-6CC7-3E43-8CD5-5C141BBF3E2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5F548C8F-0233-9A4A-817F-8B2AE9574FE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FA2F705F-A129-E340-8079-EB71FC2B870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E6C8D080-96AF-7247-AF88-60638C9FCD5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C759FF1-3DC7-7D42-9CD6-C2C0B19D08B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BEBD7D7-89BB-074E-A468-898B99FB799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314D3E6-1718-C14A-87C6-E033DA8CC74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13EAD347-67F2-EF48-AC14-D39CCA92E7E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148408F4-7682-1F4F-9146-867DBF92E8F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77D8748F-F8E8-C240-9FDD-98712DFEC78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C6DE102-FEFB-AD41-9077-8D7D4A2B66B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11136296-A16B-1A44-8464-73A4779C64B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37C67BC3-56AC-CB49-A0E3-737091DF757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924D07F1-E99F-1145-ABA6-BA0AB64F19A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E5C909E-B9CD-974D-B5FC-C999592891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F15FF049-E1BC-B649-BCB8-AF7CE78A2EA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1775E6B-F851-D64C-83D9-6A8CAB820C5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192BAE40-03C6-9249-A0E2-14093FE167F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4DCE7745-B7A0-CE4D-A9DD-21E48F663BF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C8F80366-9C62-1C40-AFB5-A805839C75E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CCBA93F-C02B-8542-A6BC-E6286553E88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33AECC51-AFFF-674C-B126-64A6F94E790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25CF7906-3E66-AD4C-B06E-19FB79EE3B3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C67F5C07-1A0F-C543-A0F9-FCE22B04095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943A2984-4A3C-2047-891E-EEAFC7B4A76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7FEE9618-2D4E-8C43-BF62-4CB98179BE1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EDC94D22-E200-E34A-952F-0519F7BD235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BFF082D-6585-6A4B-9B62-F7CB90A754C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B210750-6BBB-1647-9F12-D58C41410E6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55115FC-DBAE-E048-A575-07AFC5C9FF5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72C31CAF-2001-634D-8BF0-2CB4BDF3C7C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0DE87B4-129B-914B-9E38-8A39EB99EB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68CBF25F-83DC-B846-9B6F-174F7419B6F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BABCD76-1661-8D43-A675-B26D913584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2FF084E-9BFF-D645-8596-C4A513A6A21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6268E21-7C76-6047-9280-81C09944502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61243CC-8010-AA43-8EE9-7093CDD0A84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0F2DCAE4-C3E2-734A-BEB7-FEE3714430B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7436BE96-A7BE-B545-96F3-589D8FBFAAF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6C76C87C-F4E1-F942-9F65-42F1E11EC57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5554B540-2AE4-3143-8B2B-45E5E951A74B}"/>
              </a:ext>
            </a:extLst>
          </p:cNvPr>
          <p:cNvGrpSpPr/>
          <p:nvPr/>
        </p:nvGrpSpPr>
        <p:grpSpPr>
          <a:xfrm>
            <a:off x="7459459" y="345290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2E48B342-460C-EC48-A312-9FD2E8E3B1EE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2B39FD42-31B0-3446-874B-B36522808BF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748D9CA4-EFDE-AC47-9B43-F7B954D974A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705F19EA-F286-FC4D-A58F-E10DEA2EE8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107B4904-90CE-C941-854F-6E428ADF8CC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9BD6C4C-2B5F-6B4B-BC17-45D8FF7A436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E1E6101-D748-5B4D-BD70-03F707B5052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27350D51-F4CC-A242-805A-6D4F574AB8D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EDFC180B-1D27-0644-BB3A-2F15D8B8F37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9C924FC0-6FAD-A147-842F-B7B7AA3AC68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13611B04-6AF3-E14E-B614-5817149864D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06A9E5E4-BAF7-C64B-9C12-890CA27E480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7B22A2FE-1DDA-CC41-AEA7-CDEC2F99920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D6628273-560D-A247-9608-7A0B99994A1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488A589F-DC3E-674C-87A8-793079F4A8B8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06004E6F-DE40-484D-A1A1-F5753938965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7E189B7E-D2BC-D04A-A843-07959AAC6C6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349846F4-DA95-8A4A-9326-D02097B8C6D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C906EF99-0610-694C-AAAB-FA47F428890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E66CB225-15C3-7648-A6F9-54E7677D9E04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DE6B557D-3DFB-A74A-AACB-F7D4D04977E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907985C0-D620-7949-BF2B-03AB1D03435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201DD0E7-590F-5D47-8E33-91EF52E748D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4633B3B1-087D-6947-BF07-5254A11BC58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F9B5DDC8-68ED-4E4D-BFE2-693CBDA7513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08698B42-8FB1-AA4E-8034-C08626E0CDD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2C79F68B-06D4-4640-8513-A930DD8D99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16083E6E-DF18-564F-8BCE-60026FB378A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CD8C20C0-2702-A14F-805F-9E1438CB2CE5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A5EAB196-0A60-D04C-91EB-30BE2B684A2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2CABF4E9-27A4-1A48-B526-F24D94DB0BF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6198EBA9-4E6E-6340-8279-924C730EE59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FD9E197C-0396-7B4C-94CB-F6FB713C76A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3780813D-67EB-C649-B47C-7BA62197C3B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0573AB06-2305-104D-9A24-51409C4E916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D8C3DF68-4135-4246-A877-9CEDCF4DA03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554C1B30-0068-FA4A-81EF-D05D833DF7A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445795FF-5E91-FD4F-8230-A22DBB97C29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8207FA0E-7091-2F46-9C60-ECCDD49C56C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C8500694-53CD-C944-AEC5-257570BDD8D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2A05A4A4-64A8-EF44-9B39-684F2FB48EE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6D816C2F-A7B7-3B43-BC6E-25BA2AC94EC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93135831-74CF-024E-9D99-1D4930C712A0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BB2398E-20F5-FA4A-A015-7BF1952A72E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0E60925-7837-E840-87FC-AAB1A7A3003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1248EC7-EF1F-9B4F-800F-E879885E490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B3B76256-9931-4940-9379-8779C1D2125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69ABB66F-C76C-EE40-85B8-D057E519FDB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2A7875EE-3B6B-994E-B823-E7798C67CFF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32A0386A-A223-CF41-B1E8-8D2A5393AC0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F8A970AF-0ADB-F54E-8A96-C51E7F1B9EE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1FB5AA5-FA9F-2141-8132-BB7387E9A98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8F237A75-A533-DD43-8D8E-D930D2AC1B6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D5CB904C-651A-A240-A860-BBB1AE23AF2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B7B0C0A8-E688-9C42-A997-BB29A9429C4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582B4731-3F1E-0C48-888E-809D1DED18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5E8693C-2364-DD4C-8A11-850B8A31F0B4}"/>
              </a:ext>
            </a:extLst>
          </p:cNvPr>
          <p:cNvGrpSpPr/>
          <p:nvPr/>
        </p:nvGrpSpPr>
        <p:grpSpPr>
          <a:xfrm>
            <a:off x="7459459" y="497989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EE66DC5-5659-C74D-935C-55F4B440A702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4C5FD206-5311-6443-9940-0713BC5625B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7A8C9DC2-D3C1-704E-A8B3-E3A6957EFEE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19139192-5380-C44F-A6C8-10D66002CBF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CE2480BE-504C-704B-BFFC-62441A07356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A0CEB2FA-A853-9043-9E5E-2E30257D5A6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22FF67FB-84F2-AE47-9CBB-C0C7A47C61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52F8ED5E-EFDC-7B4A-A4E0-9FC86B0DD2D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C2238CE2-AEDC-4140-9D00-242DEB5B4E0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E7DE03B9-0864-9941-A6CF-11A6F38BD16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66EADCF4-D540-EA4D-80BF-BAC00E97AC4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D1BFD647-454D-C749-A252-7E19A788E5F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686E587-D35A-E64D-BA35-C581453452B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3A2F6B19-E3B9-BA44-9527-4D030F819F2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42CDA05B-7F59-DC42-AC7B-2E329F434AC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23EC36D1-21F6-3748-8300-A8C86732FDD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7255D94D-222B-8E4D-8C6D-F5681CAC8F6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44C69CB9-E159-F449-92AC-692CD3F6E0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CE98B9F-EBE8-6744-9D7A-04D8ADFD6EC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6D9A6909-31E1-694D-960B-53208BFB3FE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B054463B-1B78-1E42-9F1B-38DD8143FFC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2E3CB5D1-FA3F-A64B-8446-A63EFA5791B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11E95BF2-97FF-BA45-B496-5D81F766BF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DD523821-A499-8F43-8EEA-C3D5682AD8F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627496E8-5AD0-234F-A6D0-C9228A28765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07B33F4-0402-8E4D-8575-BB55F614BC0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6755C634-B0E2-7948-BB05-E0DCEE73906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BC41709-F5C4-5344-99FE-2480BFE18A7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037AEF55-3378-F340-B04B-F24D66BD4FA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3B90D85C-7FE9-9E4C-8941-A9152AE84BB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D181DBA1-5460-2744-A7C7-02D2085B2B6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3F708B5-BD5C-124A-B376-81648C93001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72DCD7CB-A44D-454A-A7C9-015D0441824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43F7E5DF-92E0-D146-B5FC-DA86E157125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2F4A9679-1547-384F-B8BB-5EEEF40953B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3AC3A555-A81E-8B44-93DD-E8B80B45560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41C79BBC-4E03-FA48-AF80-0A73DEC293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537B33B6-FA1E-8542-9ABE-0B031F6B36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92FD3D91-E314-FB48-87B5-B5779868564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62776A95-8DC0-1543-9612-1D53B99A648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D3D7CF2-347F-6A43-B539-A46ED7E50DB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3B9CA648-6F6C-7444-B12D-7D64E0A12A2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CE65C0C0-D629-DC45-A402-D5DB1414E0BB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3DEAF79B-05D6-C747-9226-82855062AE3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67FDDCB-BEBB-7F4B-9402-901CCDC8D62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A802A70-1F10-5548-9F84-AE23F0D2081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5815B661-D9E1-AA4F-8013-469ACE8790D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4C25A180-DE9D-6342-8040-DE45D261C12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D0731933-FDCC-C341-BB05-9DFD7D5F0C7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EC9020DA-8D65-784B-9034-D9965EE18C7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2D715E11-E279-F642-AFB9-2AA4FA9F33D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22983EE6-C4BA-0945-B96C-E3638B4D6C4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C5577104-F4D6-0948-A08E-D1D04AAE926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D62F9D12-60EC-4340-8ECE-473DE5DD03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A917E1B0-8B75-9444-A2C0-B8C0D2164FF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96CB288E-D4D9-5346-8E50-D9F13D93CC7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9" name="TextBox 748">
            <a:extLst>
              <a:ext uri="{FF2B5EF4-FFF2-40B4-BE49-F238E27FC236}">
                <a16:creationId xmlns:a16="http://schemas.microsoft.com/office/drawing/2014/main" id="{C054EE4F-4CF7-D748-BC44-F868471DB26F}"/>
              </a:ext>
            </a:extLst>
          </p:cNvPr>
          <p:cNvSpPr txBox="1"/>
          <p:nvPr/>
        </p:nvSpPr>
        <p:spPr>
          <a:xfrm>
            <a:off x="349624" y="941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5.3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55D3EFC-7DDC-BB48-B2AA-7669726485F8}"/>
              </a:ext>
            </a:extLst>
          </p:cNvPr>
          <p:cNvSpPr txBox="1"/>
          <p:nvPr/>
        </p:nvSpPr>
        <p:spPr>
          <a:xfrm>
            <a:off x="3863788" y="941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5.4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50986C5C-59AF-784F-B48A-3EF56EB5CE95}"/>
              </a:ext>
            </a:extLst>
          </p:cNvPr>
          <p:cNvSpPr txBox="1"/>
          <p:nvPr/>
        </p:nvSpPr>
        <p:spPr>
          <a:xfrm>
            <a:off x="7391400" y="46437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</p:spTree>
    <p:extLst>
      <p:ext uri="{BB962C8B-B14F-4D97-AF65-F5344CB8AC3E}">
        <p14:creationId xmlns:p14="http://schemas.microsoft.com/office/powerpoint/2010/main" val="18049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476119C-302D-7642-99A0-D0F20CD5032B}"/>
              </a:ext>
            </a:extLst>
          </p:cNvPr>
          <p:cNvGrpSpPr/>
          <p:nvPr/>
        </p:nvGrpSpPr>
        <p:grpSpPr>
          <a:xfrm>
            <a:off x="444576" y="39892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E5087-EF06-4445-A516-90538438545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239A1-144F-684C-989A-57EA7F4522B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7F20F2-2B3F-0D4E-BC4A-B3472D6FCB7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EF474-F59A-3544-AA91-734F3C97AF1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284F9-181F-2D48-AF6C-E8564DCB1A6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3CD0F-BA58-6644-8B9C-8A1162B80F8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78668-CA34-F740-A0CA-1F7E3A532E3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45D5FD-FBFA-1843-9BC8-D521B1ECBA0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7FFED8-3DC4-E94C-B8B0-CAE7652F05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83B2875-B071-6D4D-BA60-1951354C43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58C307-C6F7-C34F-A000-AA87E932122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4688BA-C1A4-C24B-8C6B-DE9D7EA4085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A9E010-C3B7-F04B-85D5-FB80FE1C624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5CD2B3-DC05-4F40-9E5E-75509891DAF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E27BFD-95D7-3241-996D-FA8AE1A33E8E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D69D68-3359-0F45-B09E-64B4D140A94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0EE31E-B92D-9442-B561-BE37C9E89F0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5E03A-D2A0-974C-9703-AC4077C2679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2D894FC-A05C-B847-90D2-75402FDF00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AC740A-81BA-8547-9175-93027D99E0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390C6-2FD9-8C44-8C0D-5B083A81E4E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0A5638-285F-6342-9987-E765ECB0DB7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F46C47-AE22-CE41-8D8C-84914F22EE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78265D-6CE9-6B4A-AD41-8A0D2CCEB59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EFEA04-94D2-8848-8227-CBDC480690A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B54181-7A08-1D44-B588-BB34EF9C23E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141423-F2A8-EE43-AA5E-FA89D7B0772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E26B13-4B10-514A-9BFA-1A24F8E8B50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09B9FC-E19F-C946-9600-2056CF9718A1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749D24-A5EE-884E-8F2E-E5626D72D10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8543F1-56B9-7E46-A66B-6A4F9F40DA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D4E0F2-CD03-B546-B0B7-1D2E8240439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202CD-F33E-8B40-9F5E-1E3EA15611B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DF8A14-546C-854A-AD5F-41035CDC89B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A5EEAC-2A9B-0B42-BD49-9D19ED2465E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4B648A-6D93-EC4F-ABFF-155C1E147F9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534DB81-63C5-FC44-9B30-F92314CA96C0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C7667B-5BCE-0747-AA6E-AC3DD88FE26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9B14F5-36BC-FC40-AC40-D8D7CC50F08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7EA75E-DF90-8C42-B754-2F4DECAA099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1B7157-A620-774D-8755-3B393F1163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814731-4DA4-A44D-B360-D2F4378ACD6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FBBE1E-C6C5-2A4B-8659-BA593D952630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376B1D2-219F-CC49-841A-76227777AC4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927E82-9D99-8E40-9895-BB670196DF7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EAD2F1-50CA-D544-B497-E16B728B643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A49A25D-F6B7-7D40-B640-35151A2593C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34C9F0-2208-974D-938B-E9A91AE0532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3F2747-9E66-8240-A0F5-D17EB206328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3E537C4-536C-3647-B1D2-D53F28D3158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E0E1C1-8AD4-5445-9105-F3D4B802B46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10F72A7-28BF-F344-85B2-542D538FB4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321B92-764C-3F4E-AEC5-99BD344529D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955FED-59FE-384B-9D93-471608C6128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4B6224-2780-E44D-83E4-76E50B73438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E3A0E20-E79D-484F-8BD5-9E45497080E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BAC894-26EE-C64E-8A43-4AA6D48A6379}"/>
              </a:ext>
            </a:extLst>
          </p:cNvPr>
          <p:cNvGrpSpPr/>
          <p:nvPr/>
        </p:nvGrpSpPr>
        <p:grpSpPr>
          <a:xfrm>
            <a:off x="444576" y="1925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99A234-DB32-AE43-8529-1641089C9D57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52FDEDF-827C-D044-B739-90325D98936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E8667C4-BD26-DA41-BAFD-DAF0CD29D09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9759F63-35BA-2A41-A135-9E1B63604D8C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548BDB-FE9A-C546-A568-87C2657A1F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FD732E-D442-0647-B62C-666D94E6A2C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02403A-E826-EA4E-98B4-E2CDFB8F797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203ADB1-AB53-0245-BC54-366AF876334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507E86-DB37-8743-81A6-C675D594918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90F72E-F1AE-024E-967D-E28D0B74A94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2DDE475-1D4D-FD46-9419-791F975F1A2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EFB9A7-DEFA-7B40-A746-3285F883594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FEA1F76-66DF-A343-B972-C66915AC65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31BA50E-8C7A-EE42-98CB-034E5031B15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EF04BD-F9FF-8C4F-9A2A-BACFF1FF675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4C10849-DBCD-8340-9DB9-B2A4E8ADAC6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D3B2FEB-7780-4C4E-9630-1BE8793C37A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FA8AD12-9E54-5A4B-A3C1-F52607B4CB9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43B90C-E31B-1D48-B7FE-FF13CE8ACF5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2212F1-1923-BD48-BF19-773230D325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4E74DFE-923D-DD45-99D5-D98DA4EE1FB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18CA64-132A-DD4A-BEE4-199616B774F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3CB6C5-7D13-9E44-AE52-E09068E94A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B79A6E2-ABBC-264F-A187-60E6471CDC7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4F3D1CF-0244-DE4A-87C7-A516B7CFAC3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6D00251-6DC6-8C41-ACED-D512771A702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3F5FE51-E922-C944-81DC-DB08E5C5980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2849B22-4AD7-1846-8D6C-B354D40A719D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4E1C9A-3109-3D48-A753-FDD19BBF346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126FB4-969B-9F4D-8F65-7524305F55B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2B51048-5DE3-2940-B45C-60905C9DF28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450EFF-3254-5D45-9ECD-8F3FB6F6B9F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B39F1B8-844E-5646-A006-50CC3AC137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E15E6C-DD49-B24D-92C7-4F6C7A169AA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EC951C3-32BF-8346-80A4-D588306F3F1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9DF30F-8705-4B47-AD10-6BB9EDCB5CF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E6250EB-4070-9447-9783-D8B82D3102F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713FABE-3C5B-CC45-B05A-52548B45CE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5FEEBAD-0F90-B74F-8527-F3917532153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4457A9B-325D-4747-B6E9-813C406CA6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0CD2C91-F8BB-4248-9182-61DEE402DE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D9AB25-2239-E246-8332-BDDC4CCCC4C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3B396B-2A92-EF41-8BFD-692548F4C4D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8E81E8-FA31-0749-9475-0C05291F48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E0F0C8-B35A-194F-916E-C4C5A0A91E9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CB72E1D-DEA4-5A4D-8730-82B7A858E52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A524695-41B2-2F49-BE9B-1E55565A63D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7F367B-ACAB-674B-9F42-C173BFE2C96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582250-415D-1D46-9ACE-9CFFF05414A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6AC6ABF-66DB-904D-9658-54235A72887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CC0299-53C2-8443-8E38-84603CA7C9E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43A24A-6B79-F04E-91EB-B54FA578BD3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7A4126A-E9FE-2C48-BD97-768694A9D06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79EE35A-7244-3C4A-BA63-1B6C28C792F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DA5A2B1-460E-C54B-BC8B-789AC4EC084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5EAECBC-8A3C-3144-8224-B544DE68BE3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AD4434-64A2-184E-9128-A2A2C6647D47}"/>
              </a:ext>
            </a:extLst>
          </p:cNvPr>
          <p:cNvGrpSpPr/>
          <p:nvPr/>
        </p:nvGrpSpPr>
        <p:grpSpPr>
          <a:xfrm>
            <a:off x="444576" y="345290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B11AFC8-F07A-924F-9AB8-8E98F15D48A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26E82B1-DEF9-684E-BADF-D3BD920A72D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BAED110-8D4F-4442-8792-50BAA0BBD1F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2382559-6995-434E-8518-A5BD88C833D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15D8A19-CAA3-3342-9973-1945BA8F67F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AD1507-829D-4042-9B58-2FBD20C518B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0C7E16D-1D06-0040-BAC7-899B88DDF92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CD10828-E2B9-BC44-8CCF-DB37530F3BA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B89EA0A-0A07-BD40-B7E7-8B1E3500DAA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5C276D-203A-954C-865D-5440626804F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6D17FF4-830E-7348-8CEA-30F115023EF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8C329E1-BA6E-8745-BC71-BA6B0F4155C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7C4A926-C7EF-FF4D-8B88-71A49E97CC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3C23B00-725B-F04E-8F7A-C47CF78F796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5A831D-9CA4-7B4C-8BED-8FC077BF7E99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89585A-C5A7-C546-A0BC-C8729069F3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9304974-2798-BE46-9740-89D1731A9B7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89D57FC-E080-0843-9CDC-9F60914CF34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12A4EC-787A-5042-8FC7-D3FD7144271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0633713-14B1-9642-A6DF-EFDF5FE8D7C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DB3F426-063E-A64B-9DA7-A4E1BC73A4C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8CD824-D977-8D41-8BF9-1127371D893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CF3D22C-6D67-8E4F-9032-D41982F5715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7657D36-D3FA-4847-BCBF-2028B9F24D2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E25FA8C-B0C8-8C40-A40D-C3B6D52BCE8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D85F099-A830-6E4C-AD45-A76B7B6FC63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856E18-C3C5-3945-87B3-FD2674CECB5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07A1C7B-D0F2-E44D-99AA-3A11ED0EE7D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B5431B-2A8C-1A45-B7A0-42AF261070E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ED91785-F8DD-9D4D-97E6-35C2B98C79C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2610BF2-5839-D644-8F8F-4945C11920C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CD320E0-831E-544D-BD74-90D3F02D2C5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F50222E-27A0-4344-B846-D8E40982857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FF555D9-1088-9041-A0A5-E2CCD5C6E16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C43D35A-A919-FF42-AC25-F9CCD587409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D70BC51-FDF7-6B4F-BEC2-FA7A1D934F9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7CB4FC7-3790-3041-AF38-2EC7D245929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4274196-B045-034C-9B29-ECDA80E1569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B333C8-5FCE-4F4F-95EE-253AEA8DEFC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CD20C9E-F7AB-0044-8E9C-393FB150B05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DC105FD-5D8E-684C-B2BC-1AE2E342C41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4D4DBFE-0D37-E744-96E7-3D544909EB0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488D746-9DE4-5D46-8098-D4F6525AE4FF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EE0B2D6-CC8E-DD48-A26F-754BEF42163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CBAF404-8765-9649-92BF-234D286FE8E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4690CC4-6B3C-0F41-A183-EB30375F161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1C5DA01-26CD-674F-AEB9-A79CDDAD00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1D7CB3E-344A-E042-B3F7-7C1CABF461E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7B8F841-0B5F-2441-8650-5800BA0396D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C0F600F-4171-3641-B691-7DD9E7CF702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677C9CA-9F37-9C47-9E9A-31FAE7383FD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C95A4AA-8B99-6641-A97C-049E004F138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7D1FAB-7A55-B642-B545-A73E0F219A1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8AF285A-C072-9242-8099-ECAEA9F0A40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51154E0-7B3B-3547-BC8B-659BF437535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3A6AE7-0853-6A45-AB07-765244DCF2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799822-B35F-E047-AC27-01A7789AF8BF}"/>
              </a:ext>
            </a:extLst>
          </p:cNvPr>
          <p:cNvGrpSpPr/>
          <p:nvPr/>
        </p:nvGrpSpPr>
        <p:grpSpPr>
          <a:xfrm>
            <a:off x="444576" y="497989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8FCB134-4DA2-EB43-8972-243A79D5FB2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EDE04D0-D8E9-344D-ACA4-D2D9A19B0C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B61550-5FEE-C548-9930-B24A6110CC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8F485C14-EF1D-954B-BE1E-141FA819567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FCD3FBD-817C-4D4D-8147-AA0470E07CA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4438643-6735-EF46-856F-E63631DFDC7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70AF2A9-C032-2C4F-98A3-228721AB5C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1910547-27D4-D44A-A3FD-C4992CFC2AB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8729312-2E02-CB4C-BD52-C2F2534755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080E92E-7488-C74E-BAC3-84DD8285914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F82326-EF9B-424E-A070-DF6359BD3D3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CFDCF5E-6250-954E-926B-1D0B9CADA83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D2F41F8-FC84-BD49-8B65-593D955FEC7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20E35B5-954B-EF4B-858F-DEF23BE19C0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3D07F4C-F89B-B543-8E05-9AA641B83878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B35ADDB-5D60-934A-9776-A5ACCF90EA7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8F15448-0FAA-004D-86DA-80D22C50E6C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C695860-CA14-F740-8F88-CE7005CF87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A19FAD-9420-DD43-829F-E0C0A14A381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2CC34D7-FF56-C543-9195-D49171EEB59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C4A7CBB-DDCE-F440-B628-18A7E5C5E6C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ABD841D-B406-F343-82EE-DF8FD4C8D4D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4060013-31F4-E441-8F22-C601C90E58B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28FCE7F-EAB9-8943-8E2B-A11E8932477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A0504D1-C90A-B846-9BCE-8AF3F26CA7E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DEAE811-151B-8D49-8077-E8193E63FD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CFA8AC8-E09C-9845-AE23-4ECF4053E65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7F69CDB-597B-A946-8902-A3EE223FEAB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873BFC5-00BD-734B-A32D-FA758F9C6F23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9895B0-03F2-6842-ADCD-C2EDA6BA4FB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3F922C9-DB80-2B49-AC7A-50C7033A274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24897E2-8E98-5E43-8889-33472F51933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A5BF2E2-CA98-964F-BB88-AC10026946E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3ACC4A-F1A9-EA4F-9A48-34E94472FA7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5B1B19-C81B-C049-B90F-8C353A15302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C62BA70-0DC0-E642-91CE-3EC9111040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A550692-D08C-364D-A196-742C4A1C06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9001CE2-A8C0-9345-8290-C1BA4A613AD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02803E2-244B-304C-9313-7EC336FC115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26BCFD6-44F8-964A-B854-784BED5882F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B50F76A-E25D-894A-B002-7FD6E4D37A1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F2F3009-57E8-5940-A582-2E9723AAFD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8256059-CAF2-7D4A-A9E7-EEAC71EF4CC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CA5B26-BFF0-C041-8D82-7E7902C7701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E635948-A5A3-2641-8EED-93C6E4C971F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1FFE406-A054-3247-9A58-601B4488732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DFD97A0-FF1E-4F46-A697-74A0381E62D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0B7A7F6-3BC2-184D-9508-250C78D23CE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0F9CED4-3DAF-A34A-BA5A-402DDBFF301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0B4AD47-96CE-0341-8C96-20C484A066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103D18E-0D5C-3C4A-ADC6-40EF3E3751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4BE8E1-1C82-E544-A4A1-4E971232055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7BBB91A-71E4-6D4A-AD03-25BFE5145E9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BC74907-EC90-8C43-B99C-BDF2650FE46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F43191C-4DC2-A64F-A379-98652F0D48E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8C96C30-CAE4-6347-818F-7485C0330B7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491387-7C53-604A-9F6C-DDBB8543D748}"/>
              </a:ext>
            </a:extLst>
          </p:cNvPr>
          <p:cNvGrpSpPr/>
          <p:nvPr/>
        </p:nvGrpSpPr>
        <p:grpSpPr>
          <a:xfrm>
            <a:off x="3952018" y="39892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AEC0E1C-C7E1-7049-AB69-AE2EE4A5B481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2777831-761F-2243-A960-DB471B4552B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4A98531-7EC8-404E-8BF6-B15C2372A0D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72037D-1900-1E4B-BF31-DCFEDBE9E36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A842F0B-AB92-2249-865D-3D1C8794E8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1F7E456-4718-944A-BD4C-24DFB3D433F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31F2EDE-A13C-AC4C-9477-3193C2EFB95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696C6AC-A6C1-E94F-BE09-4D820DB7F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4AB4BEFA-8BD2-D749-A6A7-09F4271D974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3CFB4E00-DDDC-F04A-8B12-CA75EC2A10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70E0165-F812-034B-AA08-7477924D585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962F7AA6-FBCB-484C-8EB2-7DF4625A430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49A1AD5-84E6-FB4F-B44C-AF2724ECE9F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5B2221C-5053-C546-A071-F1931CB725D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6B9394D-C3CC-2C47-A6B1-F3BF0D1AEC5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4B96352-F0AF-344C-84BB-A9E46CCDC39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FE43393-E7D2-1A4C-B992-3379A512EDD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AA7FE26-3622-6B4A-B62F-55A4D6CC06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3E485F65-3925-734D-9722-3FD158C743D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83D4DAC-5371-434C-B779-1B4E05A3BD7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8938AAE-38BA-4947-97C8-26AF3F256D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28833E4-6684-E64C-957E-4633BDC74DE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DA93B6D-B10D-564E-B49E-2016DF088D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C754DA-637C-0F4D-884B-AFA27968521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CC05B0B-C78D-A443-B362-9D203C1A1D0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2C4DEBA-AAE3-2343-BE63-9BA8B38B5D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5A98FA7-A1D3-1D4D-BDDB-5EC0682AFC9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90AF542-7480-B340-9B8A-173C1544139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4D9BB58-B99F-C449-BFD2-5126F63FF0E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A429A42-E1A3-5340-BA55-4F56586F89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58694DC-A076-5847-B522-EC69EF28E62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CD19D7-0A2D-2040-9C48-9B82176804E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A7C4DEB-A51A-2F49-997D-29C6B2513A1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8546731-519C-0A49-ABA5-35502FAE07D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8D77CE7-8969-9346-A23F-CE076C43434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6834DC0-8030-D340-A5DB-8BBCA1F5DF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810A013-FEA0-FC44-884B-F26BBF43DBC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EB8B9AA-EEC2-924B-8E6D-05E8854568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1082A71-7E09-404B-836B-F7B10AC7338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71E145A-30F0-4941-AD10-C5DF4DF2FF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7666FFD-DFED-6249-AF3A-178837674D3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7BDB79-0DED-2941-84FB-8D62D8D775B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A5C0194-A488-AC43-870D-BC4A686C6A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E78187-C0BA-9740-99B0-E865CE5122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B48BC7-D40B-D044-88C3-41550B49E7C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C643E33-CE29-EC46-A6CE-C25F14768E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1EAA9EB-5532-1C4D-AAA1-610DBB0428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729108C-9CBB-3047-80C7-C346111F5B1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E5A5250-52ED-594A-9FE9-CCFD52F275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9A3D8B5-E48C-B547-BB47-C2342770EE1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66ED44B-A59C-114F-9935-73993F9F759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B1F2BA-2E68-1D40-8AA4-F8E5FAEA3D3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31A64D3-7783-014B-925C-971F70D11FB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8D12E1B-E7A0-704D-BE5B-45104524E6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9A4F62-6D9B-9847-AFB3-918255AE4F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CD58DA6-F73E-EE41-AE06-6FB3134E2C2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0A47F79-1FC9-4244-958D-8D5DC0079B0B}"/>
              </a:ext>
            </a:extLst>
          </p:cNvPr>
          <p:cNvGrpSpPr/>
          <p:nvPr/>
        </p:nvGrpSpPr>
        <p:grpSpPr>
          <a:xfrm>
            <a:off x="3952018" y="192591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FF88A09-F695-8C4C-848F-23AFA22950C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DE0856C-FF99-C545-B45F-A119DD2B693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BB2BB09-E9E3-544A-8022-43881993561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2F502E7-8A02-4B47-8A99-CA8250DAC63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BA1385E-5392-1640-B25D-40ADA0CAF7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B483182-D87F-D34A-8D4B-300C6CB81FD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DEF3415-F7B5-6A40-B2AD-85485C2739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2CD670BB-CF17-AF47-B95E-97799EB2C8E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5805917-E61F-CD4F-874B-0BE895A94F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2B19AC9-03B8-0A48-9989-2928BB35003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0C4AC8CF-AC70-8841-AB7A-40D16D88EF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5D452F2-45F1-3E4B-972D-CE2F0B768F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C9E13D8-9A90-584C-B42A-28583F94E28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276111E-9F25-1F47-8C86-629B28A58F5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EBDD71-81C0-3A46-A769-B4A65874278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8EF8DE3-9B64-1647-900A-6FB1FFD11FA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AAAF152-0FBE-3049-8593-C52D39BBD6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E17B44C4-32C6-684C-9BBF-D07EC98673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2441EC6E-D501-5343-8823-3D152082526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0CCB4A86-EDE5-E64B-ACFE-31EAE805DF4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58BA7171-18A6-B848-85B5-F4D490F5ED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528BC45-FD2C-C04A-A094-AE534A747F0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AF34B3A-3739-244C-9F60-CD4BE419F31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9714AE9E-11E1-A542-A565-D848358781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3D853DE-6CCA-8842-A8BF-90516521D5D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324EFDA-202A-1049-9AD5-ABF9E0AD96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621E1316-C167-2B49-A0D9-97D8A6EC62A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BE549A87-2488-DB45-8227-C2550AFAC8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8E46DA2-934C-0842-9D4E-EFE1B64FBB9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0847F22-D039-8443-BD6A-92BB90CCE9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0972DBE-ED8A-FA49-A46F-3F0638625EF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77DF15F-9786-3C40-AB89-BD749B0098F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A43B35B-CE07-AF45-92EB-13DD39661EE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CB6884D-9827-424B-BE4F-A67682DA5BC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1BE87EA-B83B-9643-8105-0FB26684F6D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20A109-2BE3-8A4A-8AC4-6190000140D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A1D67C3-017B-A948-9DA3-620A0FE39BF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CC338AD-D365-6A4B-A1C3-EA6D952539A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30F44AF-28F9-8F44-A104-E5144E842A1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A5C2A85-A6C4-A445-9BC5-830E932914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3FE10C5-67ED-694B-A6E4-7C123D1BD05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094E414-5FF0-244F-9E87-F6C5C6DDD57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B3701F8-C337-734B-997F-DE185D7691B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12F05C3-060D-584A-A85C-0B5876AFCC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496104E-AC67-DB42-84FA-F5F1D3D010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ECFD947-492B-B146-9679-2162DF9692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70875D6-E915-8F40-BEA1-A865F1E528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34F31DC-D014-A041-947F-AA5E8F53489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790BC85-3612-6349-843A-FA612D80ADD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1FF3B73-8947-C748-AD63-E203258BF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7B24E46-C4B7-1C46-BE0F-744056523D9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49ADC06-981E-744C-88FB-2E3CB1F674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1553CAA-70B1-684C-918D-F494EA80D3F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67F93EDA-DF69-8349-9BD4-FB268797998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3A42221A-BC39-F748-9CED-4B0171AD1C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737A2C5-3855-D441-85D2-52B5B26598C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4519975-F4FC-FF4B-8618-7330B4BFEE46}"/>
              </a:ext>
            </a:extLst>
          </p:cNvPr>
          <p:cNvGrpSpPr/>
          <p:nvPr/>
        </p:nvGrpSpPr>
        <p:grpSpPr>
          <a:xfrm>
            <a:off x="3952018" y="345290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6EC330-7A97-F14C-B0C8-FA5005E0956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0CF9FAE-8F8B-9947-A4BE-B77436BA13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A5E03E3-B652-454F-AE71-492B7405A04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B5A78F6-87FE-5541-A7FF-F073E345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CDF623B-7F11-AC46-B43E-A9F6C24CF23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CA926E-7DAF-8148-B811-BEE6601D7E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EFC2D78-C6E4-784D-8402-BCADB6A2FD3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D262447-4D3C-EA4B-BDB6-97C4489DCF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E842E28-C5B3-AC49-B28B-8EB1F7A2C56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992373C-E136-8248-A11B-F61416F9216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87059994-A457-C747-A32F-81061283FFA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B1B8C1A-FB63-374F-8768-A62389D9CCB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7FFAB9A-D980-D445-9EF2-18A293BA20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C05EF63-36A1-8148-9B1F-D8239E3B205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582D2FC-018A-8D4D-84B8-4232499D6C9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96F2C1F-E61F-A245-97CC-4F5568D6FBA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2CC69CE6-2386-8C4B-B32B-403AD6FDC2B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B4D89143-0835-4A46-AFE5-7A89E10FEAA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1C4967AF-8E88-1642-8F9A-098376C5E4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1EB017F-94FF-904E-B07E-061F3E0DC0E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68B50E-8270-E64D-B748-FB042B9F7FE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A23AE81-FF4E-8B49-AE3E-90A9CBBCBB7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1662FA1-AEF4-1945-9BC1-3D6CE9348F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D916F08-8E53-5841-9F2F-55DBF0AD01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742E737-6F97-1A4A-A09F-50A73CBA6D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37144B06-490F-6D46-8A48-50340014C5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DFCE801-5432-5941-9E85-349E9747F9D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DE726793-8869-C446-8C73-64DFCB3C6A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E1704F1-0CD8-8C4F-ACF6-C8C3A31DDAB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0E93648-3C17-BB49-BB25-E0852F1B912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65D4640D-165D-334B-802A-B6F1AA877D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F09E2138-6AA9-044F-8951-59292E567A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AF5E05B-25F0-164D-8BDB-6B3935ADC60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115817B-8A38-7843-9F09-0DF94E46C0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BFEFB44E-167F-8A41-8A3F-835EDB4A9AC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EB8AD7B-5870-B944-9A59-CC8E0AF1D09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8EF73FC-0D5A-F844-BFBA-4144DC50873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10312057-992C-F14B-A50D-7963C702A0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2DF27E7-4410-5040-93B4-E142BD0AD3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0554F59-FCFC-744A-BE61-424B56D6B50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7FBB8979-9532-CB4A-930D-04B4B98551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F2DEA22-51B3-F144-8BE4-B0E0D3FD52E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1AF79625-2917-0845-A326-E1E8483CF06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A5316AD-15B7-3546-9510-E3D87504296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1FA915F-AFF8-7D46-B360-BE59B72E993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B832C59-F3FA-964D-BEC4-93579C8813F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A175D79-414D-8745-A603-613FD7B5238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FB24361-BE76-3A4A-B6A8-036BC8EAD93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AF9361B-7614-6740-AF16-71FC831B873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00FFBF0-77C2-3544-A211-F16FE16E25B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75AA9A0-8D9F-CB4C-99D6-DD7A587E248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32862D1-E4B8-C041-8517-648D1DD6453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47F9317-0FE8-FC49-83A4-B00EDC7BA74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B99B4E2-491B-1C46-B0D9-DEF18E12D17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635E224-7766-1043-8CEB-E7FF47DA33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D916690-3E24-7E45-95A0-A0F3434975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E8C4EE3-0161-7D48-8ED3-14182047E118}"/>
              </a:ext>
            </a:extLst>
          </p:cNvPr>
          <p:cNvGrpSpPr/>
          <p:nvPr/>
        </p:nvGrpSpPr>
        <p:grpSpPr>
          <a:xfrm>
            <a:off x="3952018" y="497989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A9B868C-7EC1-5644-AECC-F690883C71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CBDA0F7-6F10-8444-9679-BF551C1356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9CBDFF0-7E4A-D14B-8DF2-E565C2DD443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C07DF7F-A3E3-4549-BFD5-E87980E4277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848F2E1-21D5-9E49-BF38-48B1D9ACC1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410A1872-17F9-B045-AD39-5C4830ACE8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07C3970-7627-7C4C-A492-E5BA3C1F8A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658B5F5F-7C9A-E340-91F7-E60193B319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E2896880-CDD7-6942-9122-8A3F5996C5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22A1F32-D308-394F-BBC1-890D96908BF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1D54069-CBF2-7F4D-A51F-3C1FAFB0730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4C97A6C3-E4C2-7C41-85A9-8D4DE65903D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67858F5-49E2-D445-A8D4-F3CB9E34DF8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304D6FE0-93AF-F648-91AD-ED44B8D466A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B33D4251-26CA-4944-896E-2737BC81F62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A1D996EA-8B8F-8C4D-AB13-BB962522313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8BCF74A-2712-4A4B-81FC-E736AB43121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8D87816-4691-F441-A796-EF5C434B3A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E393EB2-6434-2E40-BF5E-93D49F8415A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F4B84BCB-E4E5-E742-84C2-30ECE1CB695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F4949C2-C65B-1548-9133-B86EF50FE82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FD518C-4FD6-4343-9E3E-31F08F6706A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8E88231-8518-8A4D-B368-9DC78B0BF8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2638661-8BDB-D142-9F54-A99B58167C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30597F6-138C-814D-8098-D4066F2EA40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5637715C-158D-8F49-9DAD-3B6574EEA9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08EE5E5C-1884-1940-B81B-09E1C9813F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AF4B9B5-99BD-E14E-8115-A7B1B7EB7CC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7933A677-3E72-EC4E-96DC-413D0611CEF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72C33719-F16C-564F-A63C-83057AC078E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4450061-5353-D24D-B468-A5FED28A8E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4A4C69DE-A829-974E-9B1A-589FE7BAE39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D33C6041-7ED3-C141-AEF2-7DE18E3D5E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B58DAF4-66C2-F847-918D-029B32B518C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80B3122-2052-8041-BB20-4756238D73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77AE8251-44BE-7E4E-B279-F021ACF15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3B72C1C8-082A-D047-B24A-3F6327810D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4DD5F89-9306-E442-8239-A3207C8B474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54A8E03-FE0D-AC44-8289-5D5464DC29C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C551DA56-8F62-F742-A4FC-E88161E3F7F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A82B145-97C6-484D-9ECE-4BDB883523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4D46896-71F1-6647-97E3-B5B0B1B9C62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608B2CEC-E483-4942-8967-E11BE2202D66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BEFA303F-278F-584A-BD8A-959D14D2800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1D4A6F-F7F3-F94F-A3BA-2C78762AA72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A87417-F169-2442-AC51-3B7ACF19B4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704904C9-EB25-B04D-A919-C1869B4FC88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9E9F856-401F-ED4E-B798-8648DC0B2E7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CA9EE4A-A949-2D40-8E7A-19C63A6EB23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F48E2CF-3BD4-CC44-939D-5768E239ACF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7CE9771D-1CA3-F74B-9DB8-541BA47DEA7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06EA657-2233-AD44-8092-FEEDE924D7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D74269A1-B59C-C04F-9846-0F930C310D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82D1F9B-0151-2845-A6EA-8644D2A8D1D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77E3219-18C8-7043-8724-508A9F7CDD3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C3FEA652-6742-F147-9ACA-438E0498B94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9" name="TextBox 748">
            <a:extLst>
              <a:ext uri="{FF2B5EF4-FFF2-40B4-BE49-F238E27FC236}">
                <a16:creationId xmlns:a16="http://schemas.microsoft.com/office/drawing/2014/main" id="{C054EE4F-4CF7-D748-BC44-F868471DB26F}"/>
              </a:ext>
            </a:extLst>
          </p:cNvPr>
          <p:cNvSpPr txBox="1"/>
          <p:nvPr/>
        </p:nvSpPr>
        <p:spPr>
          <a:xfrm>
            <a:off x="349624" y="941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90048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491387-7C53-604A-9F6C-DDBB8543D748}"/>
              </a:ext>
            </a:extLst>
          </p:cNvPr>
          <p:cNvGrpSpPr/>
          <p:nvPr/>
        </p:nvGrpSpPr>
        <p:grpSpPr>
          <a:xfrm>
            <a:off x="4462658" y="529558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AEC0E1C-C7E1-7049-AB69-AE2EE4A5B481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2777831-761F-2243-A960-DB471B4552B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4A98531-7EC8-404E-8BF6-B15C2372A0D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72037D-1900-1E4B-BF31-DCFEDBE9E36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A842F0B-AB92-2249-865D-3D1C8794E88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1F7E456-4718-944A-BD4C-24DFB3D433F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31F2EDE-A13C-AC4C-9477-3193C2EFB95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696C6AC-A6C1-E94F-BE09-4D820DB7F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4AB4BEFA-8BD2-D749-A6A7-09F4271D974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3CFB4E00-DDDC-F04A-8B12-CA75EC2A100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70E0165-F812-034B-AA08-7477924D585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962F7AA6-FBCB-484C-8EB2-7DF4625A430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49A1AD5-84E6-FB4F-B44C-AF2724ECE9F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5B2221C-5053-C546-A071-F1931CB725D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6B9394D-C3CC-2C47-A6B1-F3BF0D1AEC5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4B96352-F0AF-344C-84BB-A9E46CCDC39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FE43393-E7D2-1A4C-B992-3379A512EDD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AA7FE26-3622-6B4A-B62F-55A4D6CC06B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3E485F65-3925-734D-9722-3FD158C743D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83D4DAC-5371-434C-B779-1B4E05A3BD7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8938AAE-38BA-4947-97C8-26AF3F256DA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28833E4-6684-E64C-957E-4633BDC74DE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DA93B6D-B10D-564E-B49E-2016DF088D1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C754DA-637C-0F4D-884B-AFA27968521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CC05B0B-C78D-A443-B362-9D203C1A1D0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2C4DEBA-AAE3-2343-BE63-9BA8B38B5D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5A98FA7-A1D3-1D4D-BDDB-5EC0682AFC9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90AF542-7480-B340-9B8A-173C1544139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4D9BB58-B99F-C449-BFD2-5126F63FF0E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A429A42-E1A3-5340-BA55-4F56586F89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58694DC-A076-5847-B522-EC69EF28E62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CD19D7-0A2D-2040-9C48-9B82176804E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A7C4DEB-A51A-2F49-997D-29C6B2513A1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8546731-519C-0A49-ABA5-35502FAE07D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8D77CE7-8969-9346-A23F-CE076C43434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6834DC0-8030-D340-A5DB-8BBCA1F5DFD6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810A013-FEA0-FC44-884B-F26BBF43DBC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EB8B9AA-EEC2-924B-8E6D-05E8854568D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1082A71-7E09-404B-836B-F7B10AC7338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71E145A-30F0-4941-AD10-C5DF4DF2FFC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7666FFD-DFED-6249-AF3A-178837674D3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97BDB79-0DED-2941-84FB-8D62D8D775B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A5C0194-A488-AC43-870D-BC4A686C6A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E78187-C0BA-9740-99B0-E865CE51229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B48BC7-D40B-D044-88C3-41550B49E7C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C643E33-CE29-EC46-A6CE-C25F14768E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1EAA9EB-5532-1C4D-AAA1-610DBB0428D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729108C-9CBB-3047-80C7-C346111F5B1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E5A5250-52ED-594A-9FE9-CCFD52F275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9A3D8B5-E48C-B547-BB47-C2342770EE1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66ED44B-A59C-114F-9935-73993F9F759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B1F2BA-2E68-1D40-8AA4-F8E5FAEA3D3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31A64D3-7783-014B-925C-971F70D11FB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8D12E1B-E7A0-704D-BE5B-45104524E6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9A4F62-6D9B-9847-AFB3-918255AE4F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CD58DA6-F73E-EE41-AE06-6FB3134E2C2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0A47F79-1FC9-4244-958D-8D5DC0079B0B}"/>
              </a:ext>
            </a:extLst>
          </p:cNvPr>
          <p:cNvGrpSpPr/>
          <p:nvPr/>
        </p:nvGrpSpPr>
        <p:grpSpPr>
          <a:xfrm>
            <a:off x="4462658" y="2056546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FF88A09-F695-8C4C-848F-23AFA22950C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DE0856C-FF99-C545-B45F-A119DD2B693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BB2BB09-E9E3-544A-8022-43881993561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2F502E7-8A02-4B47-8A99-CA8250DAC63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BA1385E-5392-1640-B25D-40ADA0CAF7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B483182-D87F-D34A-8D4B-300C6CB81FD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DEF3415-F7B5-6A40-B2AD-85485C2739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2CD670BB-CF17-AF47-B95E-97799EB2C8E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5805917-E61F-CD4F-874B-0BE895A94F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2B19AC9-03B8-0A48-9989-2928BB35003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0C4AC8CF-AC70-8841-AB7A-40D16D88EF5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5D452F2-45F1-3E4B-972D-CE2F0B768FC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C9E13D8-9A90-584C-B42A-28583F94E28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276111E-9F25-1F47-8C86-629B28A58F5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EBDD71-81C0-3A46-A769-B4A65874278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8EF8DE3-9B64-1647-900A-6FB1FFD11FA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AAAF152-0FBE-3049-8593-C52D39BBD6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E17B44C4-32C6-684C-9BBF-D07EC986734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2441EC6E-D501-5343-8823-3D152082526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0CCB4A86-EDE5-E64B-ACFE-31EAE805DF4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58BA7171-18A6-B848-85B5-F4D490F5ED0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528BC45-FD2C-C04A-A094-AE534A747F0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AF34B3A-3739-244C-9F60-CD4BE419F31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9714AE9E-11E1-A542-A565-D848358781C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3D853DE-6CCA-8842-A8BF-90516521D5D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324EFDA-202A-1049-9AD5-ABF9E0AD962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621E1316-C167-2B49-A0D9-97D8A6EC62A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BE549A87-2488-DB45-8227-C2550AFAC89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8E46DA2-934C-0842-9D4E-EFE1B64FBB9D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0847F22-D039-8443-BD6A-92BB90CCE96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0972DBE-ED8A-FA49-A46F-3F0638625EF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77DF15F-9786-3C40-AB89-BD749B0098F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A43B35B-CE07-AF45-92EB-13DD39661EE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CB6884D-9827-424B-BE4F-A67682DA5BC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1BE87EA-B83B-9643-8105-0FB26684F6D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20A109-2BE3-8A4A-8AC4-6190000140D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A1D67C3-017B-A948-9DA3-620A0FE39BF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CC338AD-D365-6A4B-A1C3-EA6D952539A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30F44AF-28F9-8F44-A104-E5144E842A1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A5C2A85-A6C4-A445-9BC5-830E9329144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3FE10C5-67ED-694B-A6E4-7C123D1BD05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094E414-5FF0-244F-9E87-F6C5C6DDD57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B3701F8-C337-734B-997F-DE185D7691B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12F05C3-060D-584A-A85C-0B5876AFCC5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496104E-AC67-DB42-84FA-F5F1D3D010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ECFD947-492B-B146-9679-2162DF96923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70875D6-E915-8F40-BEA1-A865F1E52869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34F31DC-D014-A041-947F-AA5E8F53489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790BC85-3612-6349-843A-FA612D80ADD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1FF3B73-8947-C748-AD63-E203258BF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7B24E46-C4B7-1C46-BE0F-744056523D9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49ADC06-981E-744C-88FB-2E3CB1F674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1553CAA-70B1-684C-918D-F494EA80D3F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67F93EDA-DF69-8349-9BD4-FB268797998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3A42221A-BC39-F748-9CED-4B0171AD1CED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737A2C5-3855-D441-85D2-52B5B26598C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4519975-F4FC-FF4B-8618-7330B4BFEE46}"/>
              </a:ext>
            </a:extLst>
          </p:cNvPr>
          <p:cNvGrpSpPr/>
          <p:nvPr/>
        </p:nvGrpSpPr>
        <p:grpSpPr>
          <a:xfrm>
            <a:off x="4462658" y="3583534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6EC330-7A97-F14C-B0C8-FA5005E09563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0CF9FAE-8F8B-9947-A4BE-B77436BA13F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A5E03E3-B652-454F-AE71-492B7405A04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B5A78F6-87FE-5541-A7FF-F073E345917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CDF623B-7F11-AC46-B43E-A9F6C24CF23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CA926E-7DAF-8148-B811-BEE6601D7EE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EFC2D78-C6E4-784D-8402-BCADB6A2FD3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D262447-4D3C-EA4B-BDB6-97C4489DCF3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E842E28-C5B3-AC49-B28B-8EB1F7A2C56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992373C-E136-8248-A11B-F61416F9216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87059994-A457-C747-A32F-81061283FFA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B1B8C1A-FB63-374F-8768-A62389D9CCB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7FFAB9A-D980-D445-9EF2-18A293BA20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7C05EF63-36A1-8148-9B1F-D8239E3B205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582D2FC-018A-8D4D-84B8-4232499D6C95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96F2C1F-E61F-A245-97CC-4F5568D6FBA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2CC69CE6-2386-8C4B-B32B-403AD6FDC2B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B4D89143-0835-4A46-AFE5-7A89E10FEAA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1C4967AF-8E88-1642-8F9A-098376C5E4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1EB017F-94FF-904E-B07E-061F3E0DC0E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68B50E-8270-E64D-B748-FB042B9F7FE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A23AE81-FF4E-8B49-AE3E-90A9CBBCBB7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1662FA1-AEF4-1945-9BC1-3D6CE9348F7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D916F08-8E53-5841-9F2F-55DBF0AD01E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742E737-6F97-1A4A-A09F-50A73CBA6D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37144B06-490F-6D46-8A48-50340014C51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FDFCE801-5432-5941-9E85-349E9747F9D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DE726793-8869-C446-8C73-64DFCB3C6AF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E1704F1-0CD8-8C4F-ACF6-C8C3A31DDAB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0E93648-3C17-BB49-BB25-E0852F1B912A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65D4640D-165D-334B-802A-B6F1AA877D0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F09E2138-6AA9-044F-8951-59292E567A7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AF5E05B-25F0-164D-8BDB-6B3935ADC60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115817B-8A38-7843-9F09-0DF94E46C07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BFEFB44E-167F-8A41-8A3F-835EDB4A9AC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EB8AD7B-5870-B944-9A59-CC8E0AF1D09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8EF73FC-0D5A-F844-BFBA-4144DC50873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10312057-992C-F14B-A50D-7963C702A02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2DF27E7-4410-5040-93B4-E142BD0AD37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0554F59-FCFC-744A-BE61-424B56D6B50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7FBB8979-9532-CB4A-930D-04B4B98551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F2DEA22-51B3-F144-8BE4-B0E0D3FD52E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1AF79625-2917-0845-A326-E1E8483CF062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A5316AD-15B7-3546-9510-E3D87504296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1FA915F-AFF8-7D46-B360-BE59B72E993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B832C59-F3FA-964D-BEC4-93579C8813F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A175D79-414D-8745-A603-613FD7B5238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FB24361-BE76-3A4A-B6A8-036BC8EAD93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AF9361B-7614-6740-AF16-71FC831B873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00FFBF0-77C2-3544-A211-F16FE16E25B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75AA9A0-8D9F-CB4C-99D6-DD7A587E248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32862D1-E4B8-C041-8517-648D1DD6453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47F9317-0FE8-FC49-83A4-B00EDC7BA74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B99B4E2-491B-1C46-B0D9-DEF18E12D17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635E224-7766-1043-8CEB-E7FF47DA336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D916690-3E24-7E45-95A0-A0F34349752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E8C4EE3-0161-7D48-8ED3-14182047E118}"/>
              </a:ext>
            </a:extLst>
          </p:cNvPr>
          <p:cNvGrpSpPr/>
          <p:nvPr/>
        </p:nvGrpSpPr>
        <p:grpSpPr>
          <a:xfrm>
            <a:off x="4462658" y="5110523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A9B868C-7EC1-5644-AECC-F690883C712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CBDA0F7-6F10-8444-9679-BF551C1356F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9CBDFF0-7E4A-D14B-8DF2-E565C2DD443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C07DF7F-A3E3-4549-BFD5-E87980E4277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848F2E1-21D5-9E49-BF38-48B1D9ACC18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410A1872-17F9-B045-AD39-5C4830ACE8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07C3970-7627-7C4C-A492-E5BA3C1F8AA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658B5F5F-7C9A-E340-91F7-E60193B319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E2896880-CDD7-6942-9122-8A3F5996C57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22A1F32-D308-394F-BBC1-890D96908BF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1D54069-CBF2-7F4D-A51F-3C1FAFB0730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4C97A6C3-E4C2-7C41-85A9-8D4DE65903D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67858F5-49E2-D445-A8D4-F3CB9E34DF8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304D6FE0-93AF-F648-91AD-ED44B8D466A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B33D4251-26CA-4944-896E-2737BC81F62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A1D996EA-8B8F-8C4D-AB13-BB962522313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8BCF74A-2712-4A4B-81FC-E736AB43121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8D87816-4691-F441-A796-EF5C434B3A8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E393EB2-6434-2E40-BF5E-93D49F8415A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F4B84BCB-E4E5-E742-84C2-30ECE1CB695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F4949C2-C65B-1548-9133-B86EF50FE82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FD518C-4FD6-4343-9E3E-31F08F6706A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8E88231-8518-8A4D-B368-9DC78B0BF8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2638661-8BDB-D142-9F54-A99B58167C7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30597F6-138C-814D-8098-D4066F2EA40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5637715C-158D-8F49-9DAD-3B6574EEA93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08EE5E5C-1884-1940-B81B-09E1C9813FE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AF4B9B5-99BD-E14E-8115-A7B1B7EB7CC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7933A677-3E72-EC4E-96DC-413D0611CEFA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72C33719-F16C-564F-A63C-83057AC078E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4450061-5353-D24D-B468-A5FED28A8E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4A4C69DE-A829-974E-9B1A-589FE7BAE398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D33C6041-7ED3-C141-AEF2-7DE18E3D5E3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B58DAF4-66C2-F847-918D-029B32B518C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80B3122-2052-8041-BB20-4756238D738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77AE8251-44BE-7E4E-B279-F021ACF1519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3B72C1C8-082A-D047-B24A-3F6327810D1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4DD5F89-9306-E442-8239-A3207C8B474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54A8E03-FE0D-AC44-8289-5D5464DC29C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C551DA56-8F62-F742-A4FC-E88161E3F7F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A82B145-97C6-484D-9ECE-4BDB883523D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4D46896-71F1-6647-97E3-B5B0B1B9C62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608B2CEC-E483-4942-8967-E11BE2202D66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BEFA303F-278F-584A-BD8A-959D14D2800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1D4A6F-F7F3-F94F-A3BA-2C78762AA72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A87417-F169-2442-AC51-3B7ACF19B49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704904C9-EB25-B04D-A919-C1869B4FC88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9E9F856-401F-ED4E-B798-8648DC0B2E7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CA9EE4A-A949-2D40-8E7A-19C63A6EB23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F48E2CF-3BD4-CC44-939D-5768E239ACF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7CE9771D-1CA3-F74B-9DB8-541BA47DEA7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06EA657-2233-AD44-8092-FEEDE924D79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D74269A1-B59C-C04F-9846-0F930C310D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82D1F9B-0151-2845-A6EA-8644D2A8D1D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77E3219-18C8-7043-8724-508A9F7CDD3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C3FEA652-6742-F147-9ACA-438E0498B94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78D4D221-1EAA-ED49-B036-9B27C4770F6D}"/>
              </a:ext>
            </a:extLst>
          </p:cNvPr>
          <p:cNvGrpSpPr/>
          <p:nvPr/>
        </p:nvGrpSpPr>
        <p:grpSpPr>
          <a:xfrm>
            <a:off x="8003745" y="586955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751" name="Group 750">
              <a:extLst>
                <a:ext uri="{FF2B5EF4-FFF2-40B4-BE49-F238E27FC236}">
                  <a16:creationId xmlns:a16="http://schemas.microsoft.com/office/drawing/2014/main" id="{2AE4A2C6-3E58-B343-971D-64EB32EEDB60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C9509C3B-FB0B-FF40-BC11-A7E85676F17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AC5F6D26-5DCF-4841-9A8A-D57EFE34030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B438AB7E-D7E2-CD49-9648-93D9C270BE2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6DB0E0C7-E1F4-8C4F-89A3-A37569B6A0E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B58CCB9D-7786-4747-BEBA-C1D41D77ADD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4B07D334-010E-9D45-995C-6F9B3B8C0A3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9CB5DD92-D1EA-3E4A-8903-148D036A530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98D2B8F-8E59-9C4D-BC08-A43C7A1857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8367EF17-C447-0A48-AEF7-E763EE1D445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02481BF0-ED26-C34B-8CCC-6DA047B1C81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6A3C718A-A6B2-284B-B49F-D24776ACBB2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D5514347-3028-AA4F-BA6D-9A438905941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5043D3B9-E32D-4A4D-87EA-E52201E3F05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4F2FE3AA-3E40-EF45-945C-50DB808247BB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2F783CF7-2531-5C4A-BBE5-CB092D0935E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46D2D0DC-7D68-4D48-B98F-B63372E8B99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EBF3A330-FB12-2543-8561-39FF07CE350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1556BB1B-9421-064C-8D9F-865ED9A2824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9EA80CCA-017A-A348-96F4-FE5C364A4FE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CBB72255-42C5-D742-8CD1-773A86FF9BC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230C0AD1-187E-344F-B910-8024EE92995C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B5F6E9B8-37BA-AF49-88DE-377F41A168C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1F04CC05-0FB6-0741-8D72-A9434349352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7F2332F0-58FF-B549-861E-DDB67E884C5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86911667-0533-9842-A0ED-EA26D99ECE1D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5BD105A5-BB71-2048-AC32-FC73E865144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B5FB1558-1EDA-9144-83A6-ED716403DE1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C1176F26-C2C7-8949-A588-904288AA7A17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FC4A7D2B-AF95-9744-9EAB-1BDDE775299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DB3CAA5B-F5C8-594B-ADFF-4BA6465664C1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4B7BAB1E-B7E3-A743-916B-552C1C61480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EF23314D-33BE-7E47-B5F2-9C7DB61A391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EA3F54B8-7C20-E042-AF7D-4EB1CDB6359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A8D9A6F-7F01-EC4E-A114-BCD2283D208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346F7675-75E7-D041-9613-132D2D60486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BCE44AFC-2AAA-B946-BBDE-688D443258F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CB4F54D8-F425-B949-8542-31216576928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7BE26A4A-3460-9849-A30D-F59A523FC96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4756D744-AA8C-F940-BD29-65D2B3B1DF3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6EBACE48-60DF-A54C-BE20-D0BC5F8ECEB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7C7C2001-30A9-9E46-8B32-C44E81D9B70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02190EE5-A3E8-214D-8AF6-549583573E6D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2F0BA6A9-FEF6-2D4B-ACB3-E4F2D133881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B21FEBAA-50AA-1D4E-9A35-CCE8CB1332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7761277E-38E3-D34D-9426-AB2B4A952D0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754F93B0-FF33-C34A-A4C5-A86235AE665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69B3CC09-5D93-C142-A9C2-EAFFFEDCDF5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3BA6750E-0E4D-084B-A9E6-CF63B11E7979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B41C9A62-3C59-9548-AC38-1E6B9F7CB66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53D110C7-66D7-834E-BEE4-85AB8EFFD4E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52A7A778-2C2E-F140-BD3E-1E91D577C36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229CB0FF-0247-1940-ACFB-FE409C8DB2E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4D366C84-534F-BF47-9F2E-A87CC6784C0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DC615559-8D6F-E747-8A5F-1E957058670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16A76F2A-A05D-9E44-B7CC-C9AC4B39C46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BBF79D95-8D7D-204F-B3D4-00B8E9F35580}"/>
              </a:ext>
            </a:extLst>
          </p:cNvPr>
          <p:cNvGrpSpPr/>
          <p:nvPr/>
        </p:nvGrpSpPr>
        <p:grpSpPr>
          <a:xfrm>
            <a:off x="8003745" y="2113943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83392ED7-5F5A-8C49-89B8-3CE93771087F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63D99320-1FB9-FD40-98A3-6F3EC6E8E71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05D40B00-5444-7143-810C-7008E3ACB19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9C42C87A-5EB0-604A-882F-DA74EFBE0C7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D0ED09F2-8764-7A49-8A13-3A8A1590DD9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B20C1547-1BAB-F148-B9D9-8597D86E6F5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DA4D39B-CCE5-CC4B-B040-1702E667B00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67D3204A-63E8-B043-B0CC-566B0E46283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E1217C6A-382C-4B46-84C6-CDCD8BD7C68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C319CFAD-E2F3-DD4A-A14C-80F8563EFA96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79B0E50A-6243-1044-BF49-A2D9D10B747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3DE51C86-2308-C844-8D73-6F64468E774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710813C5-12E1-8248-848F-9CAA550FCD6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9312792D-419E-5F48-80EB-14F40FD8CCD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7F6AAABA-4EB2-B840-BC7C-FDF474E01AB6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CD2C1C7C-F86D-3041-B67B-060A7DC77D10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D55AEC17-6D87-8641-808D-0C0FCB0BE2A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5BC23548-33BB-9045-BF93-DB7BCEB5FBF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56199831-87FE-6D48-99DA-4B06947AC4B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537592A1-7E3C-3F4F-850A-D4AE219386B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1FBFF601-ABBE-E446-AB3E-79E339F72C2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9A35E068-881D-484A-9A4C-5F5D997BA99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93E0A82D-58DE-0F44-A67F-DFE4E56DFFD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4CB14518-F371-904B-A7CC-552D3248F5A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44E3F61D-32F7-6440-91EB-BACDD8641FB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F621E396-91F2-B94E-B708-FFE402F89B2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53286A98-A92F-E14E-9436-7BDFB330508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5A4D92BC-525B-1F44-8E12-E15FE35FA12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1F5AC77E-4913-9B47-AE76-00CC64D426F6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D40F1C5B-9BE7-024F-98E6-F333E5A2858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48E917EC-1476-1640-9673-1246CB685993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46C37636-65E9-9F4E-9F66-22A465DD215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E850C55E-5766-804F-8897-4914F2249786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7332FBC1-F22A-9643-8A55-7C29C1674D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4104C9FC-8CF9-7E4F-81B0-C2F5D256A83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A22E20AF-3F02-9347-9BD8-B71D90466FB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BA3B83C3-9D70-7044-A40D-4551FDF8F0AA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7502B9B6-C074-FC49-9C44-D0EA4508324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48F27047-2074-C740-8E51-151C56F346A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85061BDD-B3F8-EB4C-A295-9E4C637A629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298BE405-B099-C442-B3CA-57B9D2E11DF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C310862A-D94C-C74D-B47A-AF43609EB9A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4B954EC0-E3DA-4340-A38E-B69D02A2E99E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C0836DEF-9266-EA42-A224-EEC72954457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D9CDDF7-4075-FF4F-BDCD-DF08DCCFD85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147FAEEE-19C1-BD45-A897-48690922A68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6011BDB0-8DDB-8F41-85B8-A4B2B0A128E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A2FA33EB-2949-F940-B262-50B68D06F9F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79844370-A4BF-DF4B-A062-588DB672B10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157C5F6F-1AAE-734F-964F-2917026C4E1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19B4A1B4-2CF5-F64C-92A4-A9231575582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0C2766DC-5F4F-734B-86F8-29EA32BF59E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:a16="http://schemas.microsoft.com/office/drawing/2014/main" id="{AC49D55F-00C3-E848-9BEC-0067DEAA6E6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9CB838F8-9A85-B04B-B8FE-6615A0D554BF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17FDC7CC-E1ED-E64C-A5C2-F2F88582E5D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2D252208-963D-BF42-A7B0-B8DC69B8C7C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E3E417DF-048A-4A4F-82AC-2D5C54415DE5}"/>
              </a:ext>
            </a:extLst>
          </p:cNvPr>
          <p:cNvGrpSpPr/>
          <p:nvPr/>
        </p:nvGrpSpPr>
        <p:grpSpPr>
          <a:xfrm>
            <a:off x="8003745" y="3640931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B2D9E1BD-459A-DC4A-9169-D2B2F67EB284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4A6906EA-32A3-604D-B329-3FB2EF43CC1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E45EE0FE-261C-F041-A01D-850F7F2C312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051A2737-4412-C146-822B-3B1D151D7DF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C0E857A3-5656-5348-AFFC-63766DE424F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D68E86DA-027C-9E40-AC2D-40D84B4968E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7EC6CC0B-8E5B-6C43-B9F4-7D992D00AF8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C2A5968-4BCC-1347-A527-2A754344A85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DEC7D90D-FB48-0944-9E63-88009333A10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F7CDE2A-AA8D-9C4B-A039-1390CFCB503F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FF0D326-D8CD-9548-B684-C3C3FF79703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2BE6A08C-7415-8B45-BCBB-27DBFA8024D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026F8086-428A-CF46-9C99-0B01131E4C0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503457A9-A95E-1147-BFC6-7F11AF2F819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D0EF1764-EC30-1145-9920-BB8A18527731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26F54510-CFFF-B345-8A7E-F88D2DAE7D2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F565192E-4EF5-D44F-B850-C0798B04C05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63EC68CF-FDD3-2C47-9A83-ADF577CF6E2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47238A7-15DF-DE4E-BE3B-DD21E6C43C3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1C821C04-74B2-A54D-9A28-A8B88D7E6C98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F012CC16-4E10-C444-805D-480CEC627C1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4AB86E07-D2AB-EA46-9970-6D76B24D72E0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B9FD78C8-D1E1-0643-BF70-55F97BB8C7B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99A5E006-E015-E446-A5F4-41F5DEC51E1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B6A5B429-C2A0-C343-8EAC-E6075E35A26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24DD1E9F-B796-8C4D-8A60-252AA856977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AE2131A8-55D2-1442-84D2-DDF74C72772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752608CB-6788-464F-8E5B-55323062CC0A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E30957C1-14A3-6645-B6CA-402E1C54CDB5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ABCD05AA-61D1-074F-92EA-3A2DE5775F0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D93EF96E-33F9-A84D-9275-F31286F85F2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1A33BE57-0FF3-CB41-9CEF-8330513DFA9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E7F7B2E3-89EE-B447-AB4D-91A55308F6B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3823304C-D847-474D-BBB1-0631321E6D4F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D9B6834E-4A64-8D42-99A5-5646E108B32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3425DE62-5EF3-9340-A5CA-33E56F3F625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64D4EF3B-E2C4-2D4B-AB7E-9FBF771454B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B56F24F9-CF9E-7F4D-BA91-9E6207D6E69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312DAB53-70B8-7148-9AD7-3CEA94BA829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66EFA037-A524-8A41-8261-A12CF3E0FF1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3055F54B-CCAD-514C-9599-A2D4BC83966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F36583C9-03E2-C547-B2C3-FCABAD71F40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7817FB89-4353-4C41-9E6D-ACD995DE0508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CB35489F-BBF4-4442-83B6-EC8A13A4BCB1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58D3FC22-D5EF-A141-98B9-69B2852D74F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5379D8DE-17F4-0C40-89FC-82FB20C7E10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73DC1FD1-2872-FF4A-A469-14B2336AE99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43926DC0-32DE-8440-BDF2-F778AB9123F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26EE6106-5352-6E46-AC7B-F35FF62A2693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1D50C6D-0E95-F14A-B027-35C652B97C4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8D5B7DCD-82C9-7346-B61E-3B8BF45727C1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774A8E7F-6189-2945-91BA-89D28A4207A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0BEB09B-208B-5544-B52F-EDA1AEA2032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F54809A0-B143-684B-9F55-017F8B829E6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60AE49E6-EEC2-784D-8783-97BE4C9B0F8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EF778EBC-2C4B-1844-8E69-40E1615267B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0A7B3E1C-3423-A143-B6D3-EB639D23F142}"/>
              </a:ext>
            </a:extLst>
          </p:cNvPr>
          <p:cNvGrpSpPr/>
          <p:nvPr/>
        </p:nvGrpSpPr>
        <p:grpSpPr>
          <a:xfrm>
            <a:off x="8003745" y="5167920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C219EF41-9367-A84F-A9BA-22C389D950B8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66" name="Rectangle 965">
                <a:extLst>
                  <a:ext uri="{FF2B5EF4-FFF2-40B4-BE49-F238E27FC236}">
                    <a16:creationId xmlns:a16="http://schemas.microsoft.com/office/drawing/2014/main" id="{319744B1-035D-E948-9311-C303AF0F2A4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7" name="Rectangle 966">
                <a:extLst>
                  <a:ext uri="{FF2B5EF4-FFF2-40B4-BE49-F238E27FC236}">
                    <a16:creationId xmlns:a16="http://schemas.microsoft.com/office/drawing/2014/main" id="{BCF9A398-FB39-0348-92AE-FA2B2A8B039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FFB204D5-9078-3048-8785-DA263A49E7E5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0753B59-A7C8-4445-9D6C-ACDE06E9638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5809B5B8-AAA5-2248-9D03-3591CB2DE1D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C47B7B76-FD6F-BD4B-B924-148E70F9D3BF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58292621-D1BC-D24A-8CBC-D9CB9EFE220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92B3888C-A608-2242-8358-DEBD0F9B95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4" name="Rectangle 973">
                <a:extLst>
                  <a:ext uri="{FF2B5EF4-FFF2-40B4-BE49-F238E27FC236}">
                    <a16:creationId xmlns:a16="http://schemas.microsoft.com/office/drawing/2014/main" id="{EE73B38C-2AE2-2D43-8C40-FC625A5B051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4F133825-8CD9-D142-889A-C2B934BFFCC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8216BD35-7277-A74C-821A-686C1BBAB6C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AAC231F9-2BF8-9848-9DA4-875E6515DEE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8" name="Rectangle 977">
                <a:extLst>
                  <a:ext uri="{FF2B5EF4-FFF2-40B4-BE49-F238E27FC236}">
                    <a16:creationId xmlns:a16="http://schemas.microsoft.com/office/drawing/2014/main" id="{28E015F2-97DB-1944-BA4F-817890C84CF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70775094-A5E8-A442-A52D-14A49F728EA2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7F4B55D1-756F-194E-95C8-6927EEAF12D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>
                <a:extLst>
                  <a:ext uri="{FF2B5EF4-FFF2-40B4-BE49-F238E27FC236}">
                    <a16:creationId xmlns:a16="http://schemas.microsoft.com/office/drawing/2014/main" id="{D9CB1CAE-0547-F74D-ABB9-B414EF535A1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B9A7B71C-DA40-F34B-8D17-5CB5E4970C2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33D25CB1-1FDC-C643-B02A-EB559ADC38B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877D6632-D0EE-A648-93D7-827F3A52BFD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866E4F83-B065-E44C-9FB0-03EA691F7E8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9" name="Rectangle 958">
                <a:extLst>
                  <a:ext uri="{FF2B5EF4-FFF2-40B4-BE49-F238E27FC236}">
                    <a16:creationId xmlns:a16="http://schemas.microsoft.com/office/drawing/2014/main" id="{72DCECBF-00BD-3648-AF94-1DDE3D447A8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74DCEF61-51F1-4F45-9FF8-1DD1A838EFD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1" name="Rectangle 960">
                <a:extLst>
                  <a:ext uri="{FF2B5EF4-FFF2-40B4-BE49-F238E27FC236}">
                    <a16:creationId xmlns:a16="http://schemas.microsoft.com/office/drawing/2014/main" id="{B880A2C1-C40E-2F43-8950-0BBC48D8988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2" name="Rectangle 961">
                <a:extLst>
                  <a:ext uri="{FF2B5EF4-FFF2-40B4-BE49-F238E27FC236}">
                    <a16:creationId xmlns:a16="http://schemas.microsoft.com/office/drawing/2014/main" id="{6C04D382-F9BF-8046-9494-48F019A0E96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3" name="Rectangle 962">
                <a:extLst>
                  <a:ext uri="{FF2B5EF4-FFF2-40B4-BE49-F238E27FC236}">
                    <a16:creationId xmlns:a16="http://schemas.microsoft.com/office/drawing/2014/main" id="{D3FE0BF5-915F-B042-968B-713A8B9C265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9C4A56A3-754E-F54D-8504-79ED56D04DB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5" name="Rectangle 964">
                <a:extLst>
                  <a:ext uri="{FF2B5EF4-FFF2-40B4-BE49-F238E27FC236}">
                    <a16:creationId xmlns:a16="http://schemas.microsoft.com/office/drawing/2014/main" id="{6ECA71F9-FD5F-9444-B82C-443B52C9CC7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52882464-158F-5D49-83D8-304F3DBA375E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BEB0E4F2-8704-E041-96B7-E0D708C1A71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7C03BC3B-150E-1C46-9DC4-BE1D9BEB99E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4B051BDB-F481-9949-9148-8017C5FF828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8585F2A2-9C66-1643-9BCB-8D2B38B69C1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66475BC7-0DCB-1244-A626-3933AF073D0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F47FA7F9-2513-8C4F-B2C6-681AB7E07F7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5A6D565C-1D93-5346-A12D-68943D39F2D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EA64A3E8-DB3A-8540-817E-0E1AEDC5EC7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AFEA9EF9-EEAE-9147-9DCE-FFCB5786D83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BDD2F096-85FF-544C-8539-5F7014980AC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C5A43DF4-7B3E-E549-837E-B371335F565C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388AF24B-3F53-A147-B326-C8243CAE478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EDDB522-8698-CB41-B8FE-D56A18F5202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F0735576-2B1C-2542-B844-F169DE178AF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E50457A2-6203-0248-8D4B-7C531044E96F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317A792C-716B-3A4D-9C8D-5600301ACE1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7E0DB3E9-2FE0-C247-8862-BB4776F789D0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01857E06-B2E9-BF40-A398-5CF29EE9B93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41587E3C-809B-8A46-BF6B-15CBB6E6365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EF564B0-2C3E-094F-8C4C-FC20A107B81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804E9157-E5EE-6E43-97BA-274B5C59827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087328B5-5B86-9346-9B25-5D96ADAA5146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786E034C-923C-8A47-8DA4-6137022434A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B7A9C95E-5047-D746-B55C-EFC585655AD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21F067FA-E104-234C-BE86-5FE89C1D92A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D18A0782-3E36-7149-B87B-FF379C1AD726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07E4B8F3-6C4F-0A4F-A4E9-11215FF41DFC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55CECE4-977E-664A-8F49-F83D3A529ED0}"/>
              </a:ext>
            </a:extLst>
          </p:cNvPr>
          <p:cNvGrpSpPr/>
          <p:nvPr/>
        </p:nvGrpSpPr>
        <p:grpSpPr>
          <a:xfrm>
            <a:off x="763230" y="541433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97BF8BEE-2F55-DE4A-96C7-08C0839F43D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68CD488A-D4E6-9B47-9054-B58CEEEB3D7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E736F248-A732-B44C-882F-D223F6E1C93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89866872-9D34-284D-BCD6-BA8E4A8126F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DB185E55-59E3-4C47-A8B0-53A6116E024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2AC9E9B1-7BCD-3F4B-A7FA-47A4CAAFCB0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42010F27-C57B-7D40-9B19-8920DB2E3EC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3D93E196-A82C-874F-BD70-D32CCCC8A4D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309FE063-31E6-0C4F-A186-248407AEBBC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5623B2C1-0645-DB4A-A6A0-64A89B06870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E98C8693-7913-DF4B-A250-0FF6A277D3E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7D3C1761-3C76-534A-9095-0027E33C54C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2208C918-DDFC-7641-9419-77D082383B5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33F4BCBE-327B-2E43-9113-5F0E9E995E5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B75C6C69-7D25-6D45-8905-906A862BE8C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E32B773A-10C0-4B41-A024-F5C07159612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D55B0705-2B03-224E-AA7F-86EA28BAC23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6033813F-AD90-ED46-ACEC-EA4301E45BB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5F8B4EC9-B0AE-C946-8AF0-23F5F0ACE1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4A42AA34-BCD4-E949-A6CC-FD09571B8C1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7379794C-E7D6-5648-9D8E-E4EAC637576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E48F31CF-BF11-1D49-928F-E067B61471E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91CE2FE-43A3-3443-95CA-12A94C514F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F9E3163-2E87-A34E-BA73-E9AC08DDAC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665C1F94-BBF9-DA40-AE21-04A8EA1FCBF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41003E16-7CE4-4340-834B-53D252AF42B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E84C3397-CC09-C442-A739-9269ACC9FBB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3FEBE2F4-A5B3-D040-AA27-0838F8718A5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2" name="Group 981">
              <a:extLst>
                <a:ext uri="{FF2B5EF4-FFF2-40B4-BE49-F238E27FC236}">
                  <a16:creationId xmlns:a16="http://schemas.microsoft.com/office/drawing/2014/main" id="{D65FE55A-FFC8-4A47-829E-AC6AA7A7E33F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25620336-D27A-3446-8024-EAB77931F8D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3BCCC810-6066-4B4A-BA55-DDFBE10B02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4F4531EC-53A4-C04F-AD79-A655D7D37FD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D397374-48BF-134C-8BAE-FF69C9EA8C4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636E97CB-F5BC-3B40-9821-64BCB4027C5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BB02E0CC-424B-EC4E-B43D-7275258111E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F9B80C39-ADD8-C149-BDBF-730C511BC1C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D137072E-4F19-F042-908C-B10087CE596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5905D28A-0502-F041-94C9-5A2B9D263BD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671A4820-542F-2C42-A851-305D846ECD3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28D83139-6E41-4E4B-9106-1F69149C086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16D6EC6-05AB-BD45-92FE-38BFFD9D412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EDE411F7-8470-5A42-A9CE-81AC9509F38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C7C13B3E-CDC8-A84E-AB8E-7C17285ADB25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184A09F5-C8C2-3C4A-ACF8-28093FB93F1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B0F48D88-5B5B-6044-8BAF-F8747C92D2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C62DD079-7B25-8C48-B369-DC3ACF16B8E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533FA661-A1E9-B542-8555-190D53581F3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E9321C54-264F-2744-9EB6-72D342B3EF9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F2F09DCF-1D68-A64F-AC12-F090347BC61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73EA87BA-B0FE-B64E-84BC-1C3CD032548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05E524DC-15F4-7B4A-9689-7440FDBD794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B480C5FF-02C2-0F49-8CDB-EAA6ADD3E3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C4F42CC7-44FE-3542-917B-FCEBAA2F75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82365A30-D8A1-C84E-89B3-15BD1B3BF4B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7341677-A25F-B046-A8C8-E8CF3ACC52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661A0083-C996-B84B-8587-858CD0A9E39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DB2246D8-CA05-F544-BA63-5D7AB9A995FC}"/>
              </a:ext>
            </a:extLst>
          </p:cNvPr>
          <p:cNvGrpSpPr/>
          <p:nvPr/>
        </p:nvGrpSpPr>
        <p:grpSpPr>
          <a:xfrm>
            <a:off x="763230" y="2068421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401EC74-599A-104B-9640-221D185A729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DD58EC4E-3E96-A549-BA20-052C6B5F701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D3DA2D19-35BE-5F4D-B340-642220F2591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B703355C-E628-3247-AECB-3470FB121B9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9E20B5C0-05FE-1C4C-8120-C0E8A111BB8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09C4A81B-2683-C046-89CF-AE00A0E98D2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A1BCD3E3-BC4B-1C46-8EA3-78FC66C4F31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BFA3666C-26AB-6546-8A53-14FB2248750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E8178E34-5705-7F45-A885-F75606E58CB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6E8AEF45-99DF-3746-8712-CAA9231DEF5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66B3C1FE-63B3-C74E-A515-030113395A2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087EA3CA-2719-754E-9C80-ED0E1931322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26598F0A-8F4B-AE4E-ACD2-D4A70A4574C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Rectangle 1091">
                <a:extLst>
                  <a:ext uri="{FF2B5EF4-FFF2-40B4-BE49-F238E27FC236}">
                    <a16:creationId xmlns:a16="http://schemas.microsoft.com/office/drawing/2014/main" id="{A9B7F20D-8A88-2349-B1AD-AF560C5ED36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4BBD12E-52C6-5D4E-BF68-08A9943A1A67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3BF2F98A-9DAE-CD4D-8225-893FBCAF4D5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EF49E230-488B-3F47-8A61-C178BFB2C97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776B969F-6B40-DC4E-A873-64840DC01C6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7C31E2D7-66DD-DE43-9730-850C08BCBDA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CEBB174-E045-7741-B5CB-2C9F13711C0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E5A45B9B-80F9-E445-AFE3-8C188715524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A89D9163-3811-AC40-A0E8-EEEA1EEC2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4BE9066D-6AD9-914A-A63A-14B2B593B45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B150DFA9-EE6C-1D45-BA42-99D5AF68D61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7D440F15-F907-CC4B-8154-BE56B822997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2E995634-ED0C-344F-A2B2-77F7D0FB32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81FFF4D8-1A67-8746-BF92-DDBB7204304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16B661DB-9359-0045-AD15-71C09887E67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5E4A4A5-7DFE-DF40-BF10-F3AF67BD9E12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4663EEE9-7C55-1D49-8BDF-A92897DD14E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70E20954-B668-6C4D-BF4D-06013B6E754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6AFE6F31-B92E-134D-A1F3-3FABEE3C4D8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BC18EB01-E8C4-9448-B19D-599BBDD30AB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5F98341E-CF01-8645-8519-1E950486E89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B9E337D0-33C5-114F-861D-B4A7FE28BF0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DC15A33E-F56E-C845-A10F-53BA8BF075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E41C45FF-58FE-754C-87B5-EE4DECAED5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B90264C7-095D-C344-814A-00D292689D0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4011AC92-FDD9-5D42-A597-B5BB83D5906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8EA98C09-7AEB-164A-BC7A-EAA8DD8528B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66EBE203-C114-2F48-B88F-0272F59160A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3769984E-5E2A-B04E-9931-80D210F4132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8568931-3CDF-604B-B6DC-59917BFC2C8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921451E3-4B50-A241-9190-5CCB0415634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FA20B1F1-E70D-514A-8DEC-9951511912C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290F1CA0-4DB1-144C-AE1F-3A5E82DC43D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2ABA9178-6A68-1E49-8363-095EB0EA4C2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216FBFFB-E5E7-0B49-91D1-719B7581DFA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A09191C8-66D3-5F4C-9D87-7B4A83A2639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DCC1C2F-328D-6E40-9878-B447EE309DB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C6B6268C-5507-6043-8493-858B7E4A0E0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606BBAD2-43A0-9148-AF1A-852551875D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BB3A6CF8-F364-F64E-B746-867DB1ECE1B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341D6692-8C9F-C34B-B9BD-82F2CF761DD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218DCA9D-2A70-F84C-AF31-0BA8AE2A34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337AE454-5655-CA43-AA1C-00979991204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F50E1A5-30EB-224E-A782-F4F0EAA717D0}"/>
              </a:ext>
            </a:extLst>
          </p:cNvPr>
          <p:cNvGrpSpPr/>
          <p:nvPr/>
        </p:nvGrpSpPr>
        <p:grpSpPr>
          <a:xfrm>
            <a:off x="763230" y="359540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069DBAFB-1EEF-EC4E-B6E8-7F64DBE09CD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7A008A6-0FF0-7142-B4E8-D6B5CBDCBFA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53585CD8-0D5C-404E-BEF5-12A92C184C9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5F753A85-9DD5-264B-82E9-DDBC1CF51E9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20C52179-5E98-6E47-BCAB-79A55FFE479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E8D0872C-3D0F-9946-9CEA-3AB758B75F1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89D043F7-D733-E243-B2BC-081E1B5D359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6BF90AB6-6C19-9B46-9576-6116612C590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AF9B4DD3-E0FD-2D4E-AFFA-DF9639EFFA2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025425D9-581D-1E4B-9316-AC4627717FD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D203A328-6199-8049-B900-BF1CA19BDC1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2260BF9D-BC5B-CA46-9E62-6E237E8B5D7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4515FD76-D742-5442-86F9-8FFFBBEAC10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>
                <a:extLst>
                  <a:ext uri="{FF2B5EF4-FFF2-40B4-BE49-F238E27FC236}">
                    <a16:creationId xmlns:a16="http://schemas.microsoft.com/office/drawing/2014/main" id="{939F1095-2799-FE43-ADA5-9B2BEAA23D0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5DA700AD-15BE-F24B-B3DC-3015481995BF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7A8B6B79-97AB-104A-9062-E51707FCBCD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81E824FB-215C-2345-9293-61B672EDA79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4731B087-E8CE-B34B-84BB-96755626CD8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225B0BC4-DEEC-F544-9EDA-73C8A053B15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FFADBEA5-C877-254D-9F92-CF2FBB566A7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10976542-1984-C046-A5EE-7F2119F7E0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7ADE312E-CB51-EC4A-B0EF-46AF86BFB6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2D21AD29-BDAE-074D-996B-774A61C4166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D1B5815B-1E9C-394C-AA57-FDA2FD493F5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5B0F60FF-7D7F-2D41-9253-D54E5C34526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16023595-A31D-FC43-BE41-C1A80317A1D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05C603D5-72E4-CB42-A941-374DD358745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C1E47D7C-FCB8-474F-81AA-A09A09993D2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2BC81C04-F512-7246-9320-632A33AEFB0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5A488EAC-823B-6F4A-A672-920896DF3F9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4A5D7693-A7DE-8745-845E-215330C1C79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6733EFC4-0061-7E4C-804D-40480EF39FD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935F2FE1-151D-2D43-8DB4-E08922382F8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2D0B5CBB-4D96-3B4F-9263-DFC7729AD42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6B3872C-A1CF-904B-B1C2-ADF546D5D1C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B6E77A98-C071-994F-918B-4D3454FEDCF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23A0E55A-C411-7D41-BCCD-14BE3396F13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1E31AF83-A932-E14F-B14E-5AE551B6124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7583B4EF-97CD-2D48-9D60-A69C293790F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7397BD61-8D4E-E445-A619-467120F0509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0E91895F-4E2C-374F-AA17-D82D77AE98B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43EEC5BB-8680-9240-A981-0517760B79F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2CBDE194-AA97-754D-944E-F47B81F13C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85FD13C0-74E0-0E47-BEE8-72A4713FE1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8FE3CAED-A3A7-5D42-98B3-3CF21938204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21A2A7BE-582E-8745-8E6F-7DD0B2CB326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25206C58-FBCB-2C4D-A79A-AC61C5AED55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6C83A789-1F86-F149-8274-24E83646D68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4B9A1F15-7B6D-3A46-9116-D8865928469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690D5127-9849-F040-B5C2-A4DFDE39A2E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35D322A6-CFA4-5441-A5FE-4652FCCC15E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CF042079-83AF-3A4B-9473-D9D59426AE4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9F488D11-6FA0-5E44-B8B4-5C36EFC0F85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5AF59EDB-D235-D847-AEA4-74A127A3378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714FF14B-898E-AC40-A614-CD0DE8ED162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5DE15529-9876-B448-94E2-01E14F5118F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842C0D89-9D84-C945-8A36-853C74CCA997}"/>
              </a:ext>
            </a:extLst>
          </p:cNvPr>
          <p:cNvGrpSpPr/>
          <p:nvPr/>
        </p:nvGrpSpPr>
        <p:grpSpPr>
          <a:xfrm>
            <a:off x="763230" y="5122398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151" name="Group 1150">
              <a:extLst>
                <a:ext uri="{FF2B5EF4-FFF2-40B4-BE49-F238E27FC236}">
                  <a16:creationId xmlns:a16="http://schemas.microsoft.com/office/drawing/2014/main" id="{87853EB5-E635-3242-9758-4C301717380F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CB3EAAD3-69E5-8846-ACAC-59CE15E55A3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B4239854-7BD2-0347-B1B4-6CB96AE5E3F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3D2CF2C6-DA22-0A48-84D1-BD59DBE85AF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74FC3C3F-EB3C-2E4E-BF00-5DB6991D29E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1D021C3A-9D01-E54F-AD3B-658597CF5C7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26C8D767-C031-4749-B40A-A98A4CE4294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651E0F7A-94DC-FF48-81F5-23763B6F2D3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17BE3409-4DA1-754D-A949-FA586AFD2729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2" name="Rectangle 1201">
                <a:extLst>
                  <a:ext uri="{FF2B5EF4-FFF2-40B4-BE49-F238E27FC236}">
                    <a16:creationId xmlns:a16="http://schemas.microsoft.com/office/drawing/2014/main" id="{E4B8D539-B97B-F14C-A763-2FA85249C44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3" name="Rectangle 1202">
                <a:extLst>
                  <a:ext uri="{FF2B5EF4-FFF2-40B4-BE49-F238E27FC236}">
                    <a16:creationId xmlns:a16="http://schemas.microsoft.com/office/drawing/2014/main" id="{5A0E7459-13CA-E441-A782-B4027556319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47CB21A0-8753-534B-AF8F-DE11F66EC4F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274D94EB-EA87-6B44-B06F-57EC5B05604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62BA7E0F-94B4-A54A-B4FF-563DB3DCE66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2" name="Group 1151">
              <a:extLst>
                <a:ext uri="{FF2B5EF4-FFF2-40B4-BE49-F238E27FC236}">
                  <a16:creationId xmlns:a16="http://schemas.microsoft.com/office/drawing/2014/main" id="{0E3369FF-2760-504A-B678-90E34CDDDEEF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2BF5536E-9C3A-4345-8EEE-C88D67F585C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BDAE8245-FFDE-2D42-8134-01389AF6DBA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3F0D2749-215E-1146-AE1F-131910CBA24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5EAAE978-0623-F14F-84D4-8AEABCA7A85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BC368BBD-9B98-CF44-B8F4-C0AB5B6BFC2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11CD1B46-4F6E-A44F-8646-DE0566B09D5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AE25413D-CA62-8C40-989D-7707EB8DEB7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3B094A5B-F5E8-4D43-82FC-F71346D56824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46B48C32-C6EA-264E-B299-FF8245DAB9C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F1AA278F-F27A-9649-BE4F-7868C4B7DB05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368A6254-2889-2C43-AA90-EFD8B28B2F7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8987BD55-F59B-284A-8B79-9050522400F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EB9CB235-96A9-544D-AE2E-3CC2C01F5B8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40DE62AD-6C0B-5C4A-8ED3-8663463446E0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F70E3DC4-85E4-AD41-B120-56D980EB084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2A951E77-508C-BA4C-A572-E24553C5BB8D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ACCB89A2-E289-EB4B-A2E8-21F2233788A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CB61CCCC-E98E-854A-A3EA-F83C25B4BC3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E206498A-372D-0B4A-A2D0-BCF84C3431C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A647CCC9-2EA6-8C4C-90F0-5B29A7DFDFE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0C203EE5-E6FB-E34A-B414-EAF9D7CE905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41D2B56F-CC66-694D-B9F5-E4631AE6BE9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EC177ECF-1DB4-6B4E-A824-F1D3AFEB33C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B29716C4-21F3-8D4A-8EE5-F658F41C517D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5B5863A6-5A54-F84A-9BE8-DE19030D147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58E2D994-DF29-C84E-B7A3-0EF2C4DAE71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BAD63542-89B2-7B4B-B926-2900D32EED0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4" name="Group 1153">
              <a:extLst>
                <a:ext uri="{FF2B5EF4-FFF2-40B4-BE49-F238E27FC236}">
                  <a16:creationId xmlns:a16="http://schemas.microsoft.com/office/drawing/2014/main" id="{0BC7483B-3ABE-0A46-89A5-217058AE69EB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14E94D67-F0F4-DD44-99A5-C457794EBAA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B7562EA5-8ECB-0C4A-907F-046221E8634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186A2A3E-D34F-9F4B-8FC1-E3B5F5756B9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95B4EEAC-6E0D-9340-BB2C-C2032C3106B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6DAB5119-D015-D34B-9674-EBABCFD5CCD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6B990216-456D-CB45-A575-61CA9195F058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89782A56-6311-C648-BD0B-FB7D5A5B589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E8379539-C786-8943-AC7E-03CF0F24AF27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C281993E-899C-4242-88EB-24C21AC1DEB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5CBD7F14-4DD8-2548-88C4-DBD9C41A69A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9E3850D3-04A0-9240-9830-2DE7A961BCC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D0D77C29-A134-3443-BCFF-CBFD67A097A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903989BB-24EC-1642-BC3D-75C9D7E525E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7" name="TextBox 1206">
            <a:extLst>
              <a:ext uri="{FF2B5EF4-FFF2-40B4-BE49-F238E27FC236}">
                <a16:creationId xmlns:a16="http://schemas.microsoft.com/office/drawing/2014/main" id="{EB1BDE2D-3EF1-934A-8079-BA62D167D18A}"/>
              </a:ext>
            </a:extLst>
          </p:cNvPr>
          <p:cNvSpPr txBox="1"/>
          <p:nvPr/>
        </p:nvSpPr>
        <p:spPr>
          <a:xfrm>
            <a:off x="668278" y="2366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</p:spTree>
    <p:extLst>
      <p:ext uri="{BB962C8B-B14F-4D97-AF65-F5344CB8AC3E}">
        <p14:creationId xmlns:p14="http://schemas.microsoft.com/office/powerpoint/2010/main" val="286622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55CECE4-977E-664A-8F49-F83D3A529ED0}"/>
              </a:ext>
            </a:extLst>
          </p:cNvPr>
          <p:cNvGrpSpPr/>
          <p:nvPr/>
        </p:nvGrpSpPr>
        <p:grpSpPr>
          <a:xfrm>
            <a:off x="763230" y="541433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97BF8BEE-2F55-DE4A-96C7-08C0839F43D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68CD488A-D4E6-9B47-9054-B58CEEEB3D7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E736F248-A732-B44C-882F-D223F6E1C93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89866872-9D34-284D-BCD6-BA8E4A8126F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DB185E55-59E3-4C47-A8B0-53A6116E024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2AC9E9B1-7BCD-3F4B-A7FA-47A4CAAFCB0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42010F27-C57B-7D40-9B19-8920DB2E3EC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3D93E196-A82C-874F-BD70-D32CCCC8A4D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309FE063-31E6-0C4F-A186-248407AEBBC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5623B2C1-0645-DB4A-A6A0-64A89B06870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E98C8693-7913-DF4B-A250-0FF6A277D3E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7D3C1761-3C76-534A-9095-0027E33C54C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2208C918-DDFC-7641-9419-77D082383B5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33F4BCBE-327B-2E43-9113-5F0E9E995E5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B75C6C69-7D25-6D45-8905-906A862BE8C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E32B773A-10C0-4B41-A024-F5C07159612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D55B0705-2B03-224E-AA7F-86EA28BAC23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6033813F-AD90-ED46-ACEC-EA4301E45BB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5F8B4EC9-B0AE-C946-8AF0-23F5F0ACE1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4A42AA34-BCD4-E949-A6CC-FD09571B8C1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7379794C-E7D6-5648-9D8E-E4EAC637576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E48F31CF-BF11-1D49-928F-E067B61471E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91CE2FE-43A3-3443-95CA-12A94C514F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F9E3163-2E87-A34E-BA73-E9AC08DDAC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665C1F94-BBF9-DA40-AE21-04A8EA1FCBF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41003E16-7CE4-4340-834B-53D252AF42B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E84C3397-CC09-C442-A739-9269ACC9FBB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3FEBE2F4-A5B3-D040-AA27-0838F8718A5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2" name="Group 981">
              <a:extLst>
                <a:ext uri="{FF2B5EF4-FFF2-40B4-BE49-F238E27FC236}">
                  <a16:creationId xmlns:a16="http://schemas.microsoft.com/office/drawing/2014/main" id="{D65FE55A-FFC8-4A47-829E-AC6AA7A7E33F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25620336-D27A-3446-8024-EAB77931F8D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3BCCC810-6066-4B4A-BA55-DDFBE10B02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4F4531EC-53A4-C04F-AD79-A655D7D37FD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D397374-48BF-134C-8BAE-FF69C9EA8C4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636E97CB-F5BC-3B40-9821-64BCB4027C5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BB02E0CC-424B-EC4E-B43D-7275258111E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F9B80C39-ADD8-C149-BDBF-730C511BC1C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D137072E-4F19-F042-908C-B10087CE596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5905D28A-0502-F041-94C9-5A2B9D263BD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671A4820-542F-2C42-A851-305D846ECD3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28D83139-6E41-4E4B-9106-1F69149C086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16D6EC6-05AB-BD45-92FE-38BFFD9D412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EDE411F7-8470-5A42-A9CE-81AC9509F38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C7C13B3E-CDC8-A84E-AB8E-7C17285ADB25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184A09F5-C8C2-3C4A-ACF8-28093FB93F1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B0F48D88-5B5B-6044-8BAF-F8747C92D2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C62DD079-7B25-8C48-B369-DC3ACF16B8E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533FA661-A1E9-B542-8555-190D53581F3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E9321C54-264F-2744-9EB6-72D342B3EF9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F2F09DCF-1D68-A64F-AC12-F090347BC61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73EA87BA-B0FE-B64E-84BC-1C3CD032548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05E524DC-15F4-7B4A-9689-7440FDBD794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B480C5FF-02C2-0F49-8CDB-EAA6ADD3E3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C4F42CC7-44FE-3542-917B-FCEBAA2F75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82365A30-D8A1-C84E-89B3-15BD1B3BF4B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7341677-A25F-B046-A8C8-E8CF3ACC52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661A0083-C996-B84B-8587-858CD0A9E39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DB2246D8-CA05-F544-BA63-5D7AB9A995FC}"/>
              </a:ext>
            </a:extLst>
          </p:cNvPr>
          <p:cNvGrpSpPr/>
          <p:nvPr/>
        </p:nvGrpSpPr>
        <p:grpSpPr>
          <a:xfrm>
            <a:off x="763230" y="2068421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401EC74-599A-104B-9640-221D185A729C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DD58EC4E-3E96-A549-BA20-052C6B5F7017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D3DA2D19-35BE-5F4D-B340-642220F2591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B703355C-E628-3247-AECB-3470FB121B9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9E20B5C0-05FE-1C4C-8120-C0E8A111BB8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09C4A81B-2683-C046-89CF-AE00A0E98D2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A1BCD3E3-BC4B-1C46-8EA3-78FC66C4F314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BFA3666C-26AB-6546-8A53-14FB2248750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E8178E34-5705-7F45-A885-F75606E58CB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6E8AEF45-99DF-3746-8712-CAA9231DEF50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66B3C1FE-63B3-C74E-A515-030113395A2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087EA3CA-2719-754E-9C80-ED0E1931322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26598F0A-8F4B-AE4E-ACD2-D4A70A4574C0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Rectangle 1091">
                <a:extLst>
                  <a:ext uri="{FF2B5EF4-FFF2-40B4-BE49-F238E27FC236}">
                    <a16:creationId xmlns:a16="http://schemas.microsoft.com/office/drawing/2014/main" id="{A9B7F20D-8A88-2349-B1AD-AF560C5ED36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4BBD12E-52C6-5D4E-BF68-08A9943A1A67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3BF2F98A-9DAE-CD4D-8225-893FBCAF4D5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EF49E230-488B-3F47-8A61-C178BFB2C97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776B969F-6B40-DC4E-A873-64840DC01C6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7C31E2D7-66DD-DE43-9730-850C08BCBDA3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CEBB174-E045-7741-B5CB-2C9F13711C0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E5A45B9B-80F9-E445-AFE3-8C188715524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A89D9163-3811-AC40-A0E8-EEEA1EEC2EA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4BE9066D-6AD9-914A-A63A-14B2B593B45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B150DFA9-EE6C-1D45-BA42-99D5AF68D617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7D440F15-F907-CC4B-8154-BE56B822997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2E995634-ED0C-344F-A2B2-77F7D0FB326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81FFF4D8-1A67-8746-BF92-DDBB7204304A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16B661DB-9359-0045-AD15-71C09887E67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5E4A4A5-7DFE-DF40-BF10-F3AF67BD9E12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4663EEE9-7C55-1D49-8BDF-A92897DD14E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70E20954-B668-6C4D-BF4D-06013B6E754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6AFE6F31-B92E-134D-A1F3-3FABEE3C4D8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BC18EB01-E8C4-9448-B19D-599BBDD30AB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5F98341E-CF01-8645-8519-1E950486E89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B9E337D0-33C5-114F-861D-B4A7FE28BF0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DC15A33E-F56E-C845-A10F-53BA8BF0750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E41C45FF-58FE-754C-87B5-EE4DECAED57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B90264C7-095D-C344-814A-00D292689D0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4011AC92-FDD9-5D42-A597-B5BB83D5906A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8EA98C09-7AEB-164A-BC7A-EAA8DD8528B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66EBE203-C114-2F48-B88F-0272F59160A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3769984E-5E2A-B04E-9931-80D210F4132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8568931-3CDF-604B-B6DC-59917BFC2C87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921451E3-4B50-A241-9190-5CCB0415634E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FA20B1F1-E70D-514A-8DEC-9951511912C0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290F1CA0-4DB1-144C-AE1F-3A5E82DC43D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2ABA9178-6A68-1E49-8363-095EB0EA4C2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216FBFFB-E5E7-0B49-91D1-719B7581DFA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A09191C8-66D3-5F4C-9D87-7B4A83A2639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DCC1C2F-328D-6E40-9878-B447EE309DB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C6B6268C-5507-6043-8493-858B7E4A0E0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606BBAD2-43A0-9148-AF1A-852551875DC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BB3A6CF8-F364-F64E-B746-867DB1ECE1B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341D6692-8C9F-C34B-B9BD-82F2CF761DD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218DCA9D-2A70-F84C-AF31-0BA8AE2A34A1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337AE454-5655-CA43-AA1C-00979991204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F50E1A5-30EB-224E-A782-F4F0EAA717D0}"/>
              </a:ext>
            </a:extLst>
          </p:cNvPr>
          <p:cNvGrpSpPr/>
          <p:nvPr/>
        </p:nvGrpSpPr>
        <p:grpSpPr>
          <a:xfrm>
            <a:off x="763230" y="3595409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069DBAFB-1EEF-EC4E-B6E8-7F64DBE09CD6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7A008A6-0FF0-7142-B4E8-D6B5CBDCBFA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53585CD8-0D5C-404E-BEF5-12A92C184C9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5F753A85-9DD5-264B-82E9-DDBC1CF51E9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20C52179-5E98-6E47-BCAB-79A55FFE479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E8D0872C-3D0F-9946-9CEA-3AB758B75F12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89D043F7-D733-E243-B2BC-081E1B5D359E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6BF90AB6-6C19-9B46-9576-6116612C590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AF9B4DD3-E0FD-2D4E-AFFA-DF9639EFFA2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025425D9-581D-1E4B-9316-AC4627717FD9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D203A328-6199-8049-B900-BF1CA19BDC1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2260BF9D-BC5B-CA46-9E62-6E237E8B5D7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4515FD76-D742-5442-86F9-8FFFBBEAC10E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>
                <a:extLst>
                  <a:ext uri="{FF2B5EF4-FFF2-40B4-BE49-F238E27FC236}">
                    <a16:creationId xmlns:a16="http://schemas.microsoft.com/office/drawing/2014/main" id="{939F1095-2799-FE43-ADA5-9B2BEAA23D0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5DA700AD-15BE-F24B-B3DC-3015481995BF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7A8B6B79-97AB-104A-9062-E51707FCBCDD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81E824FB-215C-2345-9293-61B672EDA79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4731B087-E8CE-B34B-84BB-96755626CD8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225B0BC4-DEEC-F544-9EDA-73C8A053B152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FFADBEA5-C877-254D-9F92-CF2FBB566A7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10976542-1984-C046-A5EE-7F2119F7E09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7ADE312E-CB51-EC4A-B0EF-46AF86BFB6DB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2D21AD29-BDAE-074D-996B-774A61C4166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D1B5815B-1E9C-394C-AA57-FDA2FD493F51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5B0F60FF-7D7F-2D41-9253-D54E5C34526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16023595-A31D-FC43-BE41-C1A80317A1D7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05C603D5-72E4-CB42-A941-374DD358745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C1E47D7C-FCB8-474F-81AA-A09A09993D2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2BC81C04-F512-7246-9320-632A33AEFB0B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5A488EAC-823B-6F4A-A672-920896DF3F9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4A5D7693-A7DE-8745-845E-215330C1C79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6733EFC4-0061-7E4C-804D-40480EF39FD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935F2FE1-151D-2D43-8DB4-E08922382F8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2D0B5CBB-4D96-3B4F-9263-DFC7729AD42B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96B3872C-A1CF-904B-B1C2-ADF546D5D1C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B6E77A98-C071-994F-918B-4D3454FEDCF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23A0E55A-C411-7D41-BCCD-14BE3396F13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1E31AF83-A932-E14F-B14E-5AE551B6124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7583B4EF-97CD-2D48-9D60-A69C293790F3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7397BD61-8D4E-E445-A619-467120F05091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0E91895F-4E2C-374F-AA17-D82D77AE98B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43EEC5BB-8680-9240-A981-0517760B79F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2CBDE194-AA97-754D-944E-F47B81F13CF9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85FD13C0-74E0-0E47-BEE8-72A4713FE1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8FE3CAED-A3A7-5D42-98B3-3CF21938204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21A2A7BE-582E-8745-8E6F-7DD0B2CB326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25206C58-FBCB-2C4D-A79A-AC61C5AED55B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6C83A789-1F86-F149-8274-24E83646D68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4B9A1F15-7B6D-3A46-9116-D8865928469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690D5127-9849-F040-B5C2-A4DFDE39A2E8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35D322A6-CFA4-5441-A5FE-4652FCCC15E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CF042079-83AF-3A4B-9473-D9D59426AE4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9F488D11-6FA0-5E44-B8B4-5C36EFC0F85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5AF59EDB-D235-D847-AEA4-74A127A3378B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714FF14B-898E-AC40-A614-CD0DE8ED162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5DE15529-9876-B448-94E2-01E14F5118FE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7" name="TextBox 1206">
            <a:extLst>
              <a:ext uri="{FF2B5EF4-FFF2-40B4-BE49-F238E27FC236}">
                <a16:creationId xmlns:a16="http://schemas.microsoft.com/office/drawing/2014/main" id="{EB1BDE2D-3EF1-934A-8079-BA62D167D18A}"/>
              </a:ext>
            </a:extLst>
          </p:cNvPr>
          <p:cNvSpPr txBox="1"/>
          <p:nvPr/>
        </p:nvSpPr>
        <p:spPr>
          <a:xfrm>
            <a:off x="668278" y="2366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7.1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49BDA50-A41F-474D-AEE1-A0904C94A756}"/>
              </a:ext>
            </a:extLst>
          </p:cNvPr>
          <p:cNvGrpSpPr/>
          <p:nvPr/>
        </p:nvGrpSpPr>
        <p:grpSpPr>
          <a:xfrm>
            <a:off x="4154589" y="528580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B81D36C-EE04-134C-A54D-370E91791BB7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522052B-787A-144C-98D4-D2EF7D90854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EDF7979-1A3F-044C-ADA4-24BDEB9FF92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7ADE7CA-57F0-0546-A318-BC7C2C6AE7FD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D7D58595-DEE1-8447-B1A4-7F42ADA8BBA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0560F324-FE1F-9B45-AB5E-D2B2739CAE6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80C4C17-13AE-2845-80E3-C4E917843040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02AF6FA-1A94-984D-AF35-562B3A05D29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B8ABC20-6D0B-B04B-BBF5-61A168E82AA3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7E9D17-A827-EE49-BA6F-5788B1F9F85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1402F4-07A3-4642-8F2F-A3C8B75D4C86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D10F62C-2BC2-6648-B521-918FB5E65AB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09A95DF9-3BE6-DF43-89C2-024FA8F70C0F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12B28D6B-B06D-1F4C-AC21-0F056134331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3907840-AE3E-824F-A095-DF63E6D13464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CE5E3CA-5714-9C4E-9CF7-9AC175CD7104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EFB0B26D-83D4-104C-BB20-357BB8466AB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544116C-51B1-C84E-AD39-F717238FCA41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8649B1D-985F-B74F-A542-76AD424F4EE5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BA56744-602A-9E44-8902-8AAE4EBE9070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803C176-E38B-6A4F-8EBE-19CDC4A8AA7B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72AAA46-6528-D149-B4A8-07B83C827425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C5F79F-3A13-104E-BF48-245C51E77AD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FDDC199-123A-8C44-B278-393D79B8DAB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3717A7B-5CB5-244B-81C8-D5E1BA02646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EC3D5AD-D6D1-5049-B134-B9C5794A612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56D844C-206B-C046-86C4-7EA3BA0B288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F39F6A6-8F78-7B4E-9AD2-9C84F580D23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2A5B7E2-1631-B44A-821D-C8349AAC93E9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772AB9-3ABF-8947-9789-108D5D4B44F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54EC752-9595-7C4A-9262-D1061B899C7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0B692BF-106C-0C4F-9E4D-B4153743F6F4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23E2E9F-C4EB-AE4B-801D-390F01097BE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0844E03-02D5-4944-9434-001969F76D2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066A1F9-94BE-6B48-BA2A-B3FEFCA3270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6F85DD0-DF07-524C-B5BA-D3A5CA655891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63A552F8-0468-8248-B733-D7233C9645AE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9E2B407-759F-C941-98AA-4B7BEB2245BA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FA2D96-3829-1240-8BFA-E977AA59751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27BB3CB-F870-7E48-A188-49BEC913D3C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BE47250-DEF9-E449-A46A-03BE721626D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4F313CA-DA64-5A4A-AB72-E0F06F0456C6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4B35DE4-A802-D245-A573-48468035E54A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2D60424-4EF4-2F40-9BBD-E3602379FEF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0E9F6A5-8BD6-8C4F-839C-0F11D948EF3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68C21A5-3E85-8344-A249-26326ECD2B0B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4EF7530-FACE-2442-B6BA-8341ABFA4B41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3875DED-F990-C04F-B1F4-AED447F1D3F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6035533-EB40-9E4C-BE9D-B49ED75ED4B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B941BC4-9F6D-E04A-BE21-1A665DD69713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DED86FC-C23E-BA48-BABF-19D114863E9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DC3287B4-E638-0D4D-8181-6C1C17E77233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0D54B9BA-AE96-B84B-B8D4-969D53796AF0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E440F9E-8612-E44C-94C4-05814DAF3D22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E86C9A0-E972-024B-B2C3-B8E84030C7A4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50EBEED-8D32-214F-A8E1-927BBDAB1CE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D4DFE6D-9382-A945-A8D4-C45AE224FE4E}"/>
              </a:ext>
            </a:extLst>
          </p:cNvPr>
          <p:cNvGrpSpPr/>
          <p:nvPr/>
        </p:nvGrpSpPr>
        <p:grpSpPr>
          <a:xfrm>
            <a:off x="4154589" y="2055568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A98DFB9-1BBC-A747-8E52-255B9D15EEE5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22E5CF3-CDFB-2A49-AB87-56733417F00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26166DB-F524-7D4A-AE20-71EA08990D2A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1C5216C-144C-2348-8ED0-0FCF5EFCE0B6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214CEBE-A149-D64F-974D-C0379383F6E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E7A7733-C62C-574C-9CD5-822F9C76966C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BFCD76-EC83-2A40-92A4-1642D0A8052D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1BF5E4B-B24F-534B-8B7B-389FDA42F2A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6F0D245-3181-1148-A255-ECE0D14E557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3FE15EB-25DA-E14A-BB4A-80244036E918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912625-4273-3448-837B-2318F447D54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797D669A-7210-304F-95CE-5CFC10CC13E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6EA02F04-4F84-4B46-8F0B-40A72E253AC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45518F3-660F-4246-92B6-D74192A4FD6B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707D5EE-C496-E44B-BDAA-03C3FD11662A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E4D59B6-092F-6147-BC52-CEFA7E8A0413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C911DEE-F096-2C48-9E07-B92A3A7D064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DCA28E7A-5313-7041-8BD6-231DE11074D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6F7BFD8-D2BF-344A-8887-70C895B0AB4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331384B-83AE-3F48-B658-7A858E604A3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224CB207-BC2F-394B-8C99-DE5CFC8106FC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AC4ADC2D-77B0-1949-BF41-15F435635B3F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7658FEB-6756-8241-ADD0-AAABEE25524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DB67A61-B053-2642-9565-C914CD7E31DD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C003702E-78FF-E647-831E-FA07FDE21CEC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114694-FE51-4042-B0B0-FA283C4C3674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2501334-7D8F-0D4E-9A59-792A1EE6B7B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547C310D-0EF6-6049-B41B-5A487C91BF6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2F63A5F-931A-1F41-B44C-970F87C6B8FE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B76BEB2-5275-0B43-BD0B-7E21C7417AB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FA05343-ECA5-DC4D-AB15-6CA05C9A3314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89514F79-997F-8948-83F1-7D2964CBACBF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365C3A-9F09-E24F-8B64-A88BC06C6074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E3C0FB1-8950-F84D-9C71-7C15638FD38A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FBFF77D-4B20-BB4E-A847-930DBEDDA9A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1F3B5B12-8E7E-9C4E-94B8-066BBF718A09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86057DA-5BC9-8448-8DEE-079273CFEEAC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65B87D5-2851-8540-9930-DB86CB1B369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CAFD798-75F0-9440-8247-4E0A928DE03E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184DE38-02BA-764D-A3BA-B057FE836E1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645791C8-0C5A-AF44-B760-FC9841419F3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1BA739AB-7901-FA49-B98E-65361BDD8705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3E5E5E-00BF-594C-84E3-D96937128E9A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3EC72D58-F1E6-5D47-94A8-3847B8D661D8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142FF408-C3C6-CB4C-A6F9-2EF1C372AAFC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4D747249-E26C-7D45-8C99-39A880A53D4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69D5E45-4EEC-6C40-B3AF-727105F2D028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2991F30-8A8B-2342-A810-9DB5E7AE5C71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DB2CFBE-621A-E24D-BEAF-031E0D09E3F5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C0F137D-0E2A-3B41-B3D1-28629DDE8B3D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3F05D97-5DB4-BA48-B2BF-1BFB07BAFDC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AFBD6F2-F945-E944-B78C-ED10029A2C1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C3BE304-73BD-F646-95B1-D3C0BF430ACF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CA4F076A-DE33-7141-B543-69F1CAA8B3F8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6186DC4-FF18-D941-8B0D-CB795D3868B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290878-9CBC-8748-9B4A-9B3D11613913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11B5422-BB3A-4D4A-A61A-197355D0E823}"/>
              </a:ext>
            </a:extLst>
          </p:cNvPr>
          <p:cNvGrpSpPr/>
          <p:nvPr/>
        </p:nvGrpSpPr>
        <p:grpSpPr>
          <a:xfrm>
            <a:off x="4154589" y="3582556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F19168D7-23CB-7F49-94CE-C58A7EF53CB7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3A2A79B4-73D5-3647-8AC4-2F6E75FC8D0B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4338F28-3C4C-D94C-A74E-9752BB7DC8F2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A8F5FAE-51A9-054D-9DB2-5AAF37D27D9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8F96ED79-32AB-1B48-A6F8-A84236A098EF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EA6D6CC-187A-BB4F-AB15-C2B90E6A7C7E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D905F144-336A-9E4C-9490-CC0745454666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4002F35B-8C4B-F342-B4E4-F8991353111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A6BE86EE-AAE3-AA4D-828B-D5BB91D4B99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457B93B-B64D-064E-8FB1-4D1B2459042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C1D1CC5-0D8C-C045-BA1A-05564400A1B8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E4A73332-4A04-9E4C-8EEF-4AD0140BA53E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3000C2AC-7A75-B14F-B5C6-57DFABBF9795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15BF6386-C47D-1A46-96BA-1A21B9B3D419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A93E6CA1-80B3-FF45-9F29-B8575F93DAE3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AC6A61ED-F1CF-1241-9FC8-35F8A9AD54B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FBCD5E5C-BBA5-644E-8528-27912F339D95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C8FFC2F-30FA-B44E-B76C-2FDD0AA3DFB3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321FEBD-644E-A244-85F3-BE149EA2C01D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4481B14-08B4-954E-8E9A-42A28A1F193D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A12986C4-4921-3C4E-BD65-13F3944EFFB2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93F22A9B-36EE-2D43-B143-2C52B8349EC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751911-CBC4-5648-9180-86CE5E12949D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52C884B7-957A-5547-A110-1B7B7AC165CB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61D0954-0289-4145-BB6C-5FC18EE74354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C9C505F1-8D9E-E949-9519-2E5606ADB4F3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76BF637-B873-3345-A517-6C3D9F515BF3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C5EF5B0-E19F-884A-AACE-D0E5024E2AF2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455A9F4C-2AAF-3648-877E-9C8B012EC674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2D61A0D1-42C8-2D48-8841-41278264C78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976E557F-7966-BF47-A01D-11D53D1BCA8F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28F010B-3104-8B4A-8A1C-8CE04A9681E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78E1AE54-E955-BF44-9198-39F4B027DFFE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83D63CF-441F-614A-9EF0-707F4E43DEA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BC896D6-8915-B74A-820A-08B73FF9534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25B666FA-3C67-D745-AF7C-9F750856CA6E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E0F2E676-2227-544E-B08E-198F2B7FE8D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B9E42A7-08C7-3F42-BB60-9FE2026B6545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4A83926E-C8F4-E44C-9B35-6EB84A98F1A7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876D846-207D-4F41-9A8C-DBF85E2C11D6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260B285-AA3C-824E-A566-33975BDCD547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AF701BF4-D98D-0A4F-91CD-5653CDA8CAE1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C9E44E1-C7A3-7147-BD80-20624D2B47F1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6637C44B-2B44-E340-93AB-57F191683B9C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6E36803-C692-1D4B-A67F-21D3ECF82F67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EAF2FF71-7C18-D949-9F09-3196D7B1BE4A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4B60CA83-6BDC-F34C-AB86-30CD109249CA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077A3611-3BF8-D74C-BA14-055A376EF6C5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5E84BCF0-7651-2F4A-9373-F90083EAACF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52352F13-6CF4-604E-816B-E7A56495DFA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28188223-7D10-E546-A70C-A9B5BF65BC12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A539345-1E84-6C44-B372-7D0D18EC03F4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E4E76F9-7278-FF45-940D-E5E594C152DB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46291DD-21C7-7343-AB87-2BF8F6578B8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F57E2572-733B-B641-A402-1949675D282C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E9DCEE9C-F4A8-7C4F-8A02-AEB9C9313A14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2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55CECE4-977E-664A-8F49-F83D3A529ED0}"/>
              </a:ext>
            </a:extLst>
          </p:cNvPr>
          <p:cNvGrpSpPr/>
          <p:nvPr/>
        </p:nvGrpSpPr>
        <p:grpSpPr>
          <a:xfrm>
            <a:off x="797097" y="1253687"/>
            <a:ext cx="2959272" cy="1136736"/>
            <a:chOff x="3843612" y="1088293"/>
            <a:chExt cx="2959272" cy="1136736"/>
          </a:xfrm>
          <a:solidFill>
            <a:schemeClr val="bg1"/>
          </a:solidFill>
        </p:grpSpPr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97BF8BEE-2F55-DE4A-96C7-08C0839F43D9}"/>
                </a:ext>
              </a:extLst>
            </p:cNvPr>
            <p:cNvGrpSpPr/>
            <p:nvPr/>
          </p:nvGrpSpPr>
          <p:grpSpPr>
            <a:xfrm>
              <a:off x="3843612" y="1088293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68CD488A-D4E6-9B47-9054-B58CEEEB3D75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E736F248-A732-B44C-882F-D223F6E1C936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89866872-9D34-284D-BCD6-BA8E4A8126F9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DB185E55-59E3-4C47-A8B0-53A6116E024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2AC9E9B1-7BCD-3F4B-A7FA-47A4CAAFCB03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42010F27-C57B-7D40-9B19-8920DB2E3EC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3D93E196-A82C-874F-BD70-D32CCCC8A4D7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309FE063-31E6-0C4F-A186-248407AEBBCB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5623B2C1-0645-DB4A-A6A0-64A89B06870E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E98C8693-7913-DF4B-A250-0FF6A277D3E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7D3C1761-3C76-534A-9095-0027E33C54C9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2208C918-DDFC-7641-9419-77D082383B52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33F4BCBE-327B-2E43-9113-5F0E9E995E57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B75C6C69-7D25-6D45-8905-906A862BE8CD}"/>
                </a:ext>
              </a:extLst>
            </p:cNvPr>
            <p:cNvGrpSpPr/>
            <p:nvPr/>
          </p:nvGrpSpPr>
          <p:grpSpPr>
            <a:xfrm>
              <a:off x="3843612" y="1391005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E32B773A-10C0-4B41-A024-F5C071596126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D55B0705-2B03-224E-AA7F-86EA28BAC238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6033813F-AD90-ED46-ACEC-EA4301E45BBE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5F8B4EC9-B0AE-C946-8AF0-23F5F0ACE12C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4A42AA34-BCD4-E949-A6CC-FD09571B8C19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7379794C-E7D6-5648-9D8E-E4EAC6375761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E48F31CF-BF11-1D49-928F-E067B61471E2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91CE2FE-43A3-3443-95CA-12A94C514F48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6F9E3163-2E87-A34E-BA73-E9AC08DDAC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665C1F94-BBF9-DA40-AE21-04A8EA1FCBF1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41003E16-7CE4-4340-834B-53D252AF42B0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E84C3397-CC09-C442-A739-9269ACC9FBB9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3FEBE2F4-A5B3-D040-AA27-0838F8718A5F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2" name="Group 981">
              <a:extLst>
                <a:ext uri="{FF2B5EF4-FFF2-40B4-BE49-F238E27FC236}">
                  <a16:creationId xmlns:a16="http://schemas.microsoft.com/office/drawing/2014/main" id="{D65FE55A-FFC8-4A47-829E-AC6AA7A7E33F}"/>
                </a:ext>
              </a:extLst>
            </p:cNvPr>
            <p:cNvGrpSpPr/>
            <p:nvPr/>
          </p:nvGrpSpPr>
          <p:grpSpPr>
            <a:xfrm>
              <a:off x="3843612" y="1693717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25620336-D27A-3446-8024-EAB77931F8D9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3BCCC810-6066-4B4A-BA55-DDFBE10B02EE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4F4531EC-53A4-C04F-AD79-A655D7D37FD2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D397374-48BF-134C-8BAE-FF69C9EA8C47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636E97CB-F5BC-3B40-9821-64BCB4027C57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BB02E0CC-424B-EC4E-B43D-7275258111EA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F9B80C39-ADD8-C149-BDBF-730C511BC1C4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D137072E-4F19-F042-908C-B10087CE5965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5905D28A-0502-F041-94C9-5A2B9D263BDC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671A4820-542F-2C42-A851-305D846ECD32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28D83139-6E41-4E4B-9106-1F69149C0865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16D6EC6-05AB-BD45-92FE-38BFFD9D412B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EDE411F7-8470-5A42-A9CE-81AC9509F388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3" name="Group 982">
              <a:extLst>
                <a:ext uri="{FF2B5EF4-FFF2-40B4-BE49-F238E27FC236}">
                  <a16:creationId xmlns:a16="http://schemas.microsoft.com/office/drawing/2014/main" id="{C7C13B3E-CDC8-A84E-AB8E-7C17285ADB25}"/>
                </a:ext>
              </a:extLst>
            </p:cNvPr>
            <p:cNvGrpSpPr/>
            <p:nvPr/>
          </p:nvGrpSpPr>
          <p:grpSpPr>
            <a:xfrm>
              <a:off x="3843612" y="1996429"/>
              <a:ext cx="2959272" cy="228600"/>
              <a:chOff x="3840480" y="1088293"/>
              <a:chExt cx="2959272" cy="228600"/>
            </a:xfrm>
            <a:grpFill/>
          </p:grpSpPr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184A09F5-C8C2-3C4A-ACF8-28093FB93F12}"/>
                  </a:ext>
                </a:extLst>
              </p:cNvPr>
              <p:cNvSpPr/>
              <p:nvPr/>
            </p:nvSpPr>
            <p:spPr>
              <a:xfrm>
                <a:off x="3840480" y="1088293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B0F48D88-5B5B-6044-8BAF-F8747C92D24B}"/>
                  </a:ext>
                </a:extLst>
              </p:cNvPr>
              <p:cNvSpPr/>
              <p:nvPr/>
            </p:nvSpPr>
            <p:spPr>
              <a:xfrm>
                <a:off x="406803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C62DD079-7B25-8C48-B369-DC3ACF16B8E7}"/>
                  </a:ext>
                </a:extLst>
              </p:cNvPr>
              <p:cNvSpPr/>
              <p:nvPr/>
            </p:nvSpPr>
            <p:spPr>
              <a:xfrm>
                <a:off x="429559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533FA661-A1E9-B542-8555-190D53581F30}"/>
                  </a:ext>
                </a:extLst>
              </p:cNvPr>
              <p:cNvSpPr/>
              <p:nvPr/>
            </p:nvSpPr>
            <p:spPr>
              <a:xfrm>
                <a:off x="452314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E9321C54-264F-2744-9EB6-72D342B3EF96}"/>
                  </a:ext>
                </a:extLst>
              </p:cNvPr>
              <p:cNvSpPr/>
              <p:nvPr/>
            </p:nvSpPr>
            <p:spPr>
              <a:xfrm>
                <a:off x="475070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F2F09DCF-1D68-A64F-AC12-F090347BC617}"/>
                  </a:ext>
                </a:extLst>
              </p:cNvPr>
              <p:cNvSpPr/>
              <p:nvPr/>
            </p:nvSpPr>
            <p:spPr>
              <a:xfrm>
                <a:off x="497826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73EA87BA-B0FE-B64E-84BC-1C3CD032548A}"/>
                  </a:ext>
                </a:extLst>
              </p:cNvPr>
              <p:cNvSpPr/>
              <p:nvPr/>
            </p:nvSpPr>
            <p:spPr>
              <a:xfrm>
                <a:off x="520581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05E524DC-15F4-7B4A-9689-7440FDBD794F}"/>
                  </a:ext>
                </a:extLst>
              </p:cNvPr>
              <p:cNvSpPr/>
              <p:nvPr/>
            </p:nvSpPr>
            <p:spPr>
              <a:xfrm>
                <a:off x="543337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B480C5FF-02C2-0F49-8CDB-EAA6ADD3E302}"/>
                  </a:ext>
                </a:extLst>
              </p:cNvPr>
              <p:cNvSpPr/>
              <p:nvPr/>
            </p:nvSpPr>
            <p:spPr>
              <a:xfrm>
                <a:off x="5660928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C4F42CC7-44FE-3542-917B-FCEBAA2F7529}"/>
                  </a:ext>
                </a:extLst>
              </p:cNvPr>
              <p:cNvSpPr/>
              <p:nvPr/>
            </p:nvSpPr>
            <p:spPr>
              <a:xfrm>
                <a:off x="5888484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82365A30-D8A1-C84E-89B3-15BD1B3BF4BA}"/>
                  </a:ext>
                </a:extLst>
              </p:cNvPr>
              <p:cNvSpPr/>
              <p:nvPr/>
            </p:nvSpPr>
            <p:spPr>
              <a:xfrm>
                <a:off x="6116040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7341677-A25F-B046-A8C8-E8CF3ACC5258}"/>
                  </a:ext>
                </a:extLst>
              </p:cNvPr>
              <p:cNvSpPr/>
              <p:nvPr/>
            </p:nvSpPr>
            <p:spPr>
              <a:xfrm>
                <a:off x="6343596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661A0083-C996-B84B-8587-858CD0A9E390}"/>
                  </a:ext>
                </a:extLst>
              </p:cNvPr>
              <p:cNvSpPr/>
              <p:nvPr/>
            </p:nvSpPr>
            <p:spPr>
              <a:xfrm>
                <a:off x="6571152" y="1088293"/>
                <a:ext cx="228600" cy="2286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1C876D-7FE4-AE47-B7ED-8D5847FE609D}"/>
              </a:ext>
            </a:extLst>
          </p:cNvPr>
          <p:cNvSpPr txBox="1"/>
          <p:nvPr/>
        </p:nvSpPr>
        <p:spPr>
          <a:xfrm>
            <a:off x="711200" y="440267"/>
            <a:ext cx="400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Trouble Cases for Gin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E58DB-B9F2-2740-B03E-A4B2128CFCB5}"/>
              </a:ext>
            </a:extLst>
          </p:cNvPr>
          <p:cNvSpPr txBox="1"/>
          <p:nvPr/>
        </p:nvSpPr>
        <p:spPr>
          <a:xfrm>
            <a:off x="3982881" y="125368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R6,S3,S3</a:t>
            </a:r>
          </a:p>
        </p:txBody>
      </p:sp>
    </p:spTree>
    <p:extLst>
      <p:ext uri="{BB962C8B-B14F-4D97-AF65-F5344CB8AC3E}">
        <p14:creationId xmlns:p14="http://schemas.microsoft.com/office/powerpoint/2010/main" val="39157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27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Mayer</dc:creator>
  <cp:lastModifiedBy>Mike Mayer</cp:lastModifiedBy>
  <cp:revision>5</cp:revision>
  <dcterms:created xsi:type="dcterms:W3CDTF">2021-04-16T03:51:39Z</dcterms:created>
  <dcterms:modified xsi:type="dcterms:W3CDTF">2021-04-19T12:36:31Z</dcterms:modified>
</cp:coreProperties>
</file>