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2" r:id="rId3"/>
    <p:sldId id="269" r:id="rId4"/>
    <p:sldId id="270" r:id="rId5"/>
    <p:sldId id="258" r:id="rId6"/>
    <p:sldId id="268" r:id="rId7"/>
    <p:sldId id="266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CB2A9-F038-469F-B8C6-E68A102E8F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D650-8E7A-4FCB-8D36-04570F5D46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6C141-1066-44E4-BFEC-9DECA7045D94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CD354-E7A8-44D3-BAD1-DD16751E8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7494C-8625-4FF7-8360-7808DE1098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9ECE2-0AD9-40A4-ACC9-2C58823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392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4D03-F8BF-4F8E-AC93-896085F0F2A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F203-3B0E-4181-BD6B-B90444F7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84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9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3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2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0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9634" y="597620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56EF8-C178-4D51-8636-9043AFE5148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F51D6FD-B5FF-4AE4-9399-705268589D1D}"/>
              </a:ext>
            </a:extLst>
          </p:cNvPr>
          <p:cNvSpPr/>
          <p:nvPr/>
        </p:nvSpPr>
        <p:spPr>
          <a:xfrm>
            <a:off x="3788216" y="4482076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0E598E4C-8AFC-4F90-A01A-6229D079EA48}"/>
              </a:ext>
            </a:extLst>
          </p:cNvPr>
          <p:cNvCxnSpPr>
            <a:cxnSpLocks/>
            <a:stCxn id="166" idx="2"/>
            <a:endCxn id="184" idx="0"/>
          </p:cNvCxnSpPr>
          <p:nvPr/>
        </p:nvCxnSpPr>
        <p:spPr>
          <a:xfrm rot="10800000" flipV="1">
            <a:off x="1873419" y="2688061"/>
            <a:ext cx="1789390" cy="600853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B029CAC-1AA0-47E7-92AC-67C170249B2E}"/>
              </a:ext>
            </a:extLst>
          </p:cNvPr>
          <p:cNvSpPr/>
          <p:nvPr/>
        </p:nvSpPr>
        <p:spPr>
          <a:xfrm>
            <a:off x="3662809" y="2502582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has FB token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0866A9A-AB97-46E0-A2C4-563299F12FE3}"/>
              </a:ext>
            </a:extLst>
          </p:cNvPr>
          <p:cNvSpPr/>
          <p:nvPr/>
        </p:nvSpPr>
        <p:spPr>
          <a:xfrm>
            <a:off x="3793706" y="885872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Splash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K,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∅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3A6C18CC-FBB0-441F-B1D8-2139FC8363B2}"/>
              </a:ext>
            </a:extLst>
          </p:cNvPr>
          <p:cNvCxnSpPr>
            <a:cxnSpLocks/>
            <a:stCxn id="343" idx="2"/>
            <a:endCxn id="173" idx="1"/>
          </p:cNvCxnSpPr>
          <p:nvPr/>
        </p:nvCxnSpPr>
        <p:spPr>
          <a:xfrm rot="10800000" flipH="1">
            <a:off x="3662808" y="1156743"/>
            <a:ext cx="130897" cy="808355"/>
          </a:xfrm>
          <a:prstGeom prst="curvedConnector3">
            <a:avLst>
              <a:gd name="adj1" fmla="val -17464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3662809" y="177961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D8E0CC5D-2492-4ADF-B040-EB85CEE1E9B4}"/>
              </a:ext>
            </a:extLst>
          </p:cNvPr>
          <p:cNvCxnSpPr>
            <a:cxnSpLocks/>
            <a:stCxn id="173" idx="2"/>
            <a:endCxn id="343" idx="0"/>
          </p:cNvCxnSpPr>
          <p:nvPr/>
        </p:nvCxnSpPr>
        <p:spPr>
          <a:xfrm>
            <a:off x="4257169" y="1427612"/>
            <a:ext cx="0" cy="35200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DFAD2791-01EB-4778-8BCA-067C2E6B5D59}"/>
              </a:ext>
            </a:extLst>
          </p:cNvPr>
          <p:cNvCxnSpPr>
            <a:cxnSpLocks/>
            <a:stCxn id="343" idx="4"/>
            <a:endCxn id="166" idx="0"/>
          </p:cNvCxnSpPr>
          <p:nvPr/>
        </p:nvCxnSpPr>
        <p:spPr>
          <a:xfrm>
            <a:off x="4257169" y="2150577"/>
            <a:ext cx="0" cy="3520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72837749-3F65-4B05-AF79-2814965737E6}"/>
              </a:ext>
            </a:extLst>
          </p:cNvPr>
          <p:cNvSpPr txBox="1"/>
          <p:nvPr/>
        </p:nvSpPr>
        <p:spPr>
          <a:xfrm>
            <a:off x="3392859" y="1426190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87A3E5C1-3337-4773-9D51-5CC1A073CDC9}"/>
              </a:ext>
            </a:extLst>
          </p:cNvPr>
          <p:cNvSpPr txBox="1"/>
          <p:nvPr/>
        </p:nvSpPr>
        <p:spPr>
          <a:xfrm>
            <a:off x="4199736" y="2098339"/>
            <a:ext cx="49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4959E5F-FCA1-46DD-A96E-ED9ABDE016E6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FFC3DC-9DEC-4742-957C-176FB0C2BA27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C16AE3EC-C0F7-4993-B803-02F216B5AD96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49C67C05-3D08-446F-8F38-7419375DA7D8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92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StartUp</a:t>
            </a:r>
            <a:endParaRPr lang="en-US" b="1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7EA20E6-F217-42FF-ADCF-64191782D094}"/>
              </a:ext>
            </a:extLst>
          </p:cNvPr>
          <p:cNvSpPr/>
          <p:nvPr/>
        </p:nvSpPr>
        <p:spPr>
          <a:xfrm>
            <a:off x="5637598" y="328891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validate(K)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FBCB38B-6D99-4C87-9A36-02AE086A476E}"/>
              </a:ext>
            </a:extLst>
          </p:cNvPr>
          <p:cNvSpPr/>
          <p:nvPr/>
        </p:nvSpPr>
        <p:spPr>
          <a:xfrm>
            <a:off x="1279059" y="328891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connect(F)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10955E9-1195-4032-BAF3-2E1EAE9383B1}"/>
              </a:ext>
            </a:extLst>
          </p:cNvPr>
          <p:cNvSpPr txBox="1"/>
          <p:nvPr/>
        </p:nvSpPr>
        <p:spPr>
          <a:xfrm>
            <a:off x="3211229" y="2662654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yes(F)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B74F13C-6ECA-40E5-9E59-FD6E50C2950E}"/>
              </a:ext>
            </a:extLst>
          </p:cNvPr>
          <p:cNvSpPr txBox="1"/>
          <p:nvPr/>
        </p:nvSpPr>
        <p:spPr>
          <a:xfrm>
            <a:off x="4804345" y="2695343"/>
            <a:ext cx="76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no(K)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78DD7DD-5B79-422D-9635-574CC6A1615D}"/>
              </a:ext>
            </a:extLst>
          </p:cNvPr>
          <p:cNvSpPr/>
          <p:nvPr/>
        </p:nvSpPr>
        <p:spPr>
          <a:xfrm>
            <a:off x="3664362" y="328059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connect(F,K)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5CE0D19-34B1-4DFD-BD28-4C4DE7FF98DD}"/>
              </a:ext>
            </a:extLst>
          </p:cNvPr>
          <p:cNvSpPr txBox="1"/>
          <p:nvPr/>
        </p:nvSpPr>
        <p:spPr>
          <a:xfrm>
            <a:off x="4274838" y="3664766"/>
            <a:ext cx="828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pass(</a:t>
            </a:r>
            <a:r>
              <a:rPr lang="en-US" sz="1200" dirty="0"/>
              <a:t>Ω</a:t>
            </a:r>
            <a:r>
              <a:rPr lang="en-US" sz="1200" i="1" dirty="0"/>
              <a:t>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4723D34-78D2-4592-95AD-7FE507C3C9BA}"/>
              </a:ext>
            </a:extLst>
          </p:cNvPr>
          <p:cNvSpPr txBox="1"/>
          <p:nvPr/>
        </p:nvSpPr>
        <p:spPr>
          <a:xfrm>
            <a:off x="4992067" y="2456823"/>
            <a:ext cx="76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no(</a:t>
            </a:r>
            <a:r>
              <a:rPr lang="en-US" sz="1200" dirty="0"/>
              <a:t>∅</a:t>
            </a:r>
            <a:r>
              <a:rPr lang="en-US" sz="1200" i="1" dirty="0"/>
              <a:t>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587352-4113-4E98-A78F-383CC4A1ED03}"/>
              </a:ext>
            </a:extLst>
          </p:cNvPr>
          <p:cNvCxnSpPr>
            <a:cxnSpLocks/>
            <a:stCxn id="166" idx="6"/>
            <a:endCxn id="234" idx="1"/>
          </p:cNvCxnSpPr>
          <p:nvPr/>
        </p:nvCxnSpPr>
        <p:spPr>
          <a:xfrm flipV="1">
            <a:off x="4851529" y="2676234"/>
            <a:ext cx="2022536" cy="11828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C7D6137-8D74-4A2E-8A2E-200413EFEF95}"/>
              </a:ext>
            </a:extLst>
          </p:cNvPr>
          <p:cNvSpPr/>
          <p:nvPr/>
        </p:nvSpPr>
        <p:spPr>
          <a:xfrm>
            <a:off x="1409955" y="4100307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3585C2B-B1A4-4B2A-9C62-F1F76903A30A}"/>
              </a:ext>
            </a:extLst>
          </p:cNvPr>
          <p:cNvSpPr/>
          <p:nvPr/>
        </p:nvSpPr>
        <p:spPr>
          <a:xfrm>
            <a:off x="6874065" y="241031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EE6A96ED-853E-495B-9470-CA5D4C97CC8C}"/>
              </a:ext>
            </a:extLst>
          </p:cNvPr>
          <p:cNvSpPr/>
          <p:nvPr/>
        </p:nvSpPr>
        <p:spPr>
          <a:xfrm>
            <a:off x="5768495" y="4100307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66DD5681-9496-4292-BCED-0E1614FA5290}"/>
              </a:ext>
            </a:extLst>
          </p:cNvPr>
          <p:cNvCxnSpPr>
            <a:cxnSpLocks/>
            <a:stCxn id="184" idx="4"/>
            <a:endCxn id="233" idx="0"/>
          </p:cNvCxnSpPr>
          <p:nvPr/>
        </p:nvCxnSpPr>
        <p:spPr>
          <a:xfrm flipH="1">
            <a:off x="1873418" y="3659875"/>
            <a:ext cx="1" cy="4404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6A77A55C-51EE-4CA8-9976-C9DAED347C15}"/>
              </a:ext>
            </a:extLst>
          </p:cNvPr>
          <p:cNvSpPr txBox="1"/>
          <p:nvPr/>
        </p:nvSpPr>
        <p:spPr>
          <a:xfrm>
            <a:off x="1856836" y="3667574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2E73829-E03A-4476-BBB7-214A33D50F98}"/>
              </a:ext>
            </a:extLst>
          </p:cNvPr>
          <p:cNvSpPr txBox="1"/>
          <p:nvPr/>
        </p:nvSpPr>
        <p:spPr>
          <a:xfrm>
            <a:off x="6182050" y="3651559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3E703B7E-E091-4BE3-811B-A586115323B6}"/>
              </a:ext>
            </a:extLst>
          </p:cNvPr>
          <p:cNvCxnSpPr>
            <a:stCxn id="179" idx="4"/>
            <a:endCxn id="243" idx="0"/>
          </p:cNvCxnSpPr>
          <p:nvPr/>
        </p:nvCxnSpPr>
        <p:spPr>
          <a:xfrm>
            <a:off x="6231958" y="3659875"/>
            <a:ext cx="0" cy="4404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Curved 292">
            <a:extLst>
              <a:ext uri="{FF2B5EF4-FFF2-40B4-BE49-F238E27FC236}">
                <a16:creationId xmlns:a16="http://schemas.microsoft.com/office/drawing/2014/main" id="{4A006BBE-9867-4023-8BC6-1308519DD6C9}"/>
              </a:ext>
            </a:extLst>
          </p:cNvPr>
          <p:cNvCxnSpPr>
            <a:cxnSpLocks/>
            <a:stCxn id="179" idx="6"/>
            <a:endCxn id="234" idx="2"/>
          </p:cNvCxnSpPr>
          <p:nvPr/>
        </p:nvCxnSpPr>
        <p:spPr>
          <a:xfrm flipV="1">
            <a:off x="6826318" y="2942156"/>
            <a:ext cx="511210" cy="532239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516F6E69-38E8-4943-A1A1-5A60EB2F7773}"/>
              </a:ext>
            </a:extLst>
          </p:cNvPr>
          <p:cNvCxnSpPr>
            <a:cxnSpLocks/>
            <a:stCxn id="166" idx="6"/>
            <a:endCxn id="179" idx="0"/>
          </p:cNvCxnSpPr>
          <p:nvPr/>
        </p:nvCxnSpPr>
        <p:spPr>
          <a:xfrm>
            <a:off x="4851529" y="2688062"/>
            <a:ext cx="1380429" cy="600853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6E6FCC50-ED5E-456E-A3E9-845C7B837F36}"/>
              </a:ext>
            </a:extLst>
          </p:cNvPr>
          <p:cNvSpPr txBox="1"/>
          <p:nvPr/>
        </p:nvSpPr>
        <p:spPr>
          <a:xfrm>
            <a:off x="6770972" y="3453559"/>
            <a:ext cx="92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8C338C01-6A52-43B0-8483-B3EA48278E35}"/>
              </a:ext>
            </a:extLst>
          </p:cNvPr>
          <p:cNvCxnSpPr>
            <a:cxnSpLocks/>
            <a:stCxn id="166" idx="4"/>
            <a:endCxn id="199" idx="0"/>
          </p:cNvCxnSpPr>
          <p:nvPr/>
        </p:nvCxnSpPr>
        <p:spPr>
          <a:xfrm>
            <a:off x="4257169" y="2873542"/>
            <a:ext cx="1553" cy="4070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88FE77B9-5A33-4CD4-BB11-42B625A9A3C6}"/>
              </a:ext>
            </a:extLst>
          </p:cNvPr>
          <p:cNvSpPr txBox="1"/>
          <p:nvPr/>
        </p:nvSpPr>
        <p:spPr>
          <a:xfrm>
            <a:off x="4213461" y="2840461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yes(</a:t>
            </a:r>
            <a:r>
              <a:rPr lang="en-US" sz="1200" dirty="0"/>
              <a:t>Ω</a:t>
            </a:r>
            <a:r>
              <a:rPr lang="en-US" sz="1200" i="1" dirty="0"/>
              <a:t>)</a:t>
            </a:r>
          </a:p>
        </p:txBody>
      </p: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7FC6A0E6-5447-40FA-91C2-24E83A4AB480}"/>
              </a:ext>
            </a:extLst>
          </p:cNvPr>
          <p:cNvCxnSpPr>
            <a:cxnSpLocks/>
            <a:stCxn id="199" idx="4"/>
            <a:endCxn id="233" idx="3"/>
          </p:cNvCxnSpPr>
          <p:nvPr/>
        </p:nvCxnSpPr>
        <p:spPr>
          <a:xfrm rot="5400000">
            <a:off x="2940467" y="3047974"/>
            <a:ext cx="714670" cy="192184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5A0B696B-FBCA-49A7-BA62-8A8616759F5F}"/>
              </a:ext>
            </a:extLst>
          </p:cNvPr>
          <p:cNvSpPr txBox="1"/>
          <p:nvPr/>
        </p:nvSpPr>
        <p:spPr>
          <a:xfrm>
            <a:off x="3410971" y="3664766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pass(F)</a:t>
            </a:r>
          </a:p>
        </p:txBody>
      </p:sp>
      <p:cxnSp>
        <p:nvCxnSpPr>
          <p:cNvPr id="358" name="Connector: Curved 357">
            <a:extLst>
              <a:ext uri="{FF2B5EF4-FFF2-40B4-BE49-F238E27FC236}">
                <a16:creationId xmlns:a16="http://schemas.microsoft.com/office/drawing/2014/main" id="{E8F09A0D-B8D9-45F1-ABBE-366F945EB0B9}"/>
              </a:ext>
            </a:extLst>
          </p:cNvPr>
          <p:cNvCxnSpPr>
            <a:cxnSpLocks/>
            <a:stCxn id="199" idx="4"/>
            <a:endCxn id="74" idx="0"/>
          </p:cNvCxnSpPr>
          <p:nvPr/>
        </p:nvCxnSpPr>
        <p:spPr>
          <a:xfrm rot="5400000">
            <a:off x="3839943" y="4063296"/>
            <a:ext cx="830517" cy="704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41321" y="5976203"/>
            <a:ext cx="5277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Initial state (U, ∅) is based on whether user key is set in the persistent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Only way for connect to fail is if there is a network or server 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unless validation returns pass(U) or pass(Ω)</a:t>
            </a:r>
          </a:p>
        </p:txBody>
      </p:sp>
      <p:cxnSp>
        <p:nvCxnSpPr>
          <p:cNvPr id="49" name="Connector: Curved 314">
            <a:extLst>
              <a:ext uri="{FF2B5EF4-FFF2-40B4-BE49-F238E27FC236}">
                <a16:creationId xmlns:a16="http://schemas.microsoft.com/office/drawing/2014/main" id="{93C86A49-0B1C-264B-BA54-5FCDEDFF439E}"/>
              </a:ext>
            </a:extLst>
          </p:cNvPr>
          <p:cNvCxnSpPr>
            <a:cxnSpLocks/>
            <a:stCxn id="199" idx="2"/>
            <a:endCxn id="173" idx="1"/>
          </p:cNvCxnSpPr>
          <p:nvPr/>
        </p:nvCxnSpPr>
        <p:spPr>
          <a:xfrm rot="10800000" flipH="1">
            <a:off x="3664362" y="1156743"/>
            <a:ext cx="129344" cy="2309337"/>
          </a:xfrm>
          <a:prstGeom prst="curvedConnector3">
            <a:avLst>
              <a:gd name="adj1" fmla="val -614375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314">
            <a:extLst>
              <a:ext uri="{FF2B5EF4-FFF2-40B4-BE49-F238E27FC236}">
                <a16:creationId xmlns:a16="http://schemas.microsoft.com/office/drawing/2014/main" id="{099E6748-7B89-064D-A1CB-B4ADF5BAAF56}"/>
              </a:ext>
            </a:extLst>
          </p:cNvPr>
          <p:cNvCxnSpPr>
            <a:cxnSpLocks/>
            <a:stCxn id="184" idx="2"/>
            <a:endCxn id="173" idx="1"/>
          </p:cNvCxnSpPr>
          <p:nvPr/>
        </p:nvCxnSpPr>
        <p:spPr>
          <a:xfrm rot="10800000" flipH="1">
            <a:off x="1279058" y="1156743"/>
            <a:ext cx="2514647" cy="2317653"/>
          </a:xfrm>
          <a:prstGeom prst="curvedConnector3">
            <a:avLst>
              <a:gd name="adj1" fmla="val -909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9DE0F19-E624-F64E-B581-B84551A0491F}"/>
              </a:ext>
            </a:extLst>
          </p:cNvPr>
          <p:cNvSpPr txBox="1"/>
          <p:nvPr/>
        </p:nvSpPr>
        <p:spPr>
          <a:xfrm>
            <a:off x="3357930" y="3180958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9C29CF-8F35-AA40-AA7C-6FFD8C7288AB}"/>
              </a:ext>
            </a:extLst>
          </p:cNvPr>
          <p:cNvSpPr txBox="1"/>
          <p:nvPr/>
        </p:nvSpPr>
        <p:spPr>
          <a:xfrm>
            <a:off x="1119664" y="3083071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00062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Footer Placeholder 468">
            <a:extLst>
              <a:ext uri="{FF2B5EF4-FFF2-40B4-BE49-F238E27FC236}">
                <a16:creationId xmlns:a16="http://schemas.microsoft.com/office/drawing/2014/main" id="{381FB1EC-BBD2-44D1-8F17-4967E55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6173" y="4218616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8850D3-7213-404C-88FD-356F00993995}"/>
              </a:ext>
            </a:extLst>
          </p:cNvPr>
          <p:cNvSpPr/>
          <p:nvPr/>
        </p:nvSpPr>
        <p:spPr>
          <a:xfrm>
            <a:off x="382193" y="3757580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169410-BBD9-4FBA-ADC0-33A6E04EB4C6}"/>
              </a:ext>
            </a:extLst>
          </p:cNvPr>
          <p:cNvSpPr/>
          <p:nvPr/>
        </p:nvSpPr>
        <p:spPr>
          <a:xfrm>
            <a:off x="2631143" y="2322609"/>
            <a:ext cx="926926" cy="370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67FA19F-2840-4B07-9F46-468F81C02EB8}"/>
              </a:ext>
            </a:extLst>
          </p:cNvPr>
          <p:cNvSpPr/>
          <p:nvPr/>
        </p:nvSpPr>
        <p:spPr>
          <a:xfrm>
            <a:off x="2180207" y="1053434"/>
            <a:ext cx="926926" cy="417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Create</a:t>
            </a:r>
          </a:p>
          <a:p>
            <a:pPr algn="ctr">
              <a:lnSpc>
                <a:spcPts val="1400"/>
              </a:lnSpc>
            </a:pPr>
            <a:r>
              <a:rPr lang="en-US" sz="1200" b="1" dirty="0">
                <a:solidFill>
                  <a:schemeClr val="tx1"/>
                </a:solidFill>
              </a:rPr>
              <a:t>Username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95" name="Connector: Curved 394">
            <a:extLst>
              <a:ext uri="{FF2B5EF4-FFF2-40B4-BE49-F238E27FC236}">
                <a16:creationId xmlns:a16="http://schemas.microsoft.com/office/drawing/2014/main" id="{4B253CDA-CB83-491C-96B9-0C0BB466C41C}"/>
              </a:ext>
            </a:extLst>
          </p:cNvPr>
          <p:cNvCxnSpPr>
            <a:cxnSpLocks/>
            <a:stCxn id="37" idx="2"/>
            <a:endCxn id="97" idx="2"/>
          </p:cNvCxnSpPr>
          <p:nvPr/>
        </p:nvCxnSpPr>
        <p:spPr>
          <a:xfrm rot="16200000" flipH="1">
            <a:off x="1171593" y="3913526"/>
            <a:ext cx="478986" cy="1130860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5026E425-76AC-4D81-8B47-DA25BF4916A4}"/>
              </a:ext>
            </a:extLst>
          </p:cNvPr>
          <p:cNvSpPr txBox="1"/>
          <p:nvPr/>
        </p:nvSpPr>
        <p:spPr>
          <a:xfrm>
            <a:off x="4486877" y="2778322"/>
            <a:ext cx="56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fail</a:t>
            </a:r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06D405B9-9690-4095-9CDD-64564ED08C22}"/>
              </a:ext>
            </a:extLst>
          </p:cNvPr>
          <p:cNvSpPr/>
          <p:nvPr/>
        </p:nvSpPr>
        <p:spPr>
          <a:xfrm>
            <a:off x="3653818" y="1076700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create(U)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21B451F4-8869-412A-9078-F612554EE662}"/>
              </a:ext>
            </a:extLst>
          </p:cNvPr>
          <p:cNvSpPr txBox="1"/>
          <p:nvPr/>
        </p:nvSpPr>
        <p:spPr>
          <a:xfrm>
            <a:off x="2573449" y="4251987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fail</a:t>
            </a:r>
          </a:p>
        </p:txBody>
      </p:sp>
      <p:cxnSp>
        <p:nvCxnSpPr>
          <p:cNvPr id="582" name="Connector: Curved 581">
            <a:extLst>
              <a:ext uri="{FF2B5EF4-FFF2-40B4-BE49-F238E27FC236}">
                <a16:creationId xmlns:a16="http://schemas.microsoft.com/office/drawing/2014/main" id="{87DABE81-C7E2-4220-ADCA-15EB7E6EA230}"/>
              </a:ext>
            </a:extLst>
          </p:cNvPr>
          <p:cNvCxnSpPr>
            <a:cxnSpLocks/>
            <a:stCxn id="2" idx="3"/>
            <a:endCxn id="96" idx="0"/>
          </p:cNvCxnSpPr>
          <p:nvPr/>
        </p:nvCxnSpPr>
        <p:spPr>
          <a:xfrm rot="5400000">
            <a:off x="3136681" y="1786280"/>
            <a:ext cx="494255" cy="57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or: Curved 612">
            <a:extLst>
              <a:ext uri="{FF2B5EF4-FFF2-40B4-BE49-F238E27FC236}">
                <a16:creationId xmlns:a16="http://schemas.microsoft.com/office/drawing/2014/main" id="{FA1D0E3F-FB6E-4C8E-83CF-3BCB9C9099D6}"/>
              </a:ext>
            </a:extLst>
          </p:cNvPr>
          <p:cNvCxnSpPr>
            <a:cxnSpLocks/>
            <a:stCxn id="97" idx="0"/>
            <a:endCxn id="37" idx="3"/>
          </p:cNvCxnSpPr>
          <p:nvPr/>
        </p:nvCxnSpPr>
        <p:spPr>
          <a:xfrm rot="16200000" flipV="1">
            <a:off x="1672775" y="3634867"/>
            <a:ext cx="534447" cy="1261757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Connector: Curved 617">
            <a:extLst>
              <a:ext uri="{FF2B5EF4-FFF2-40B4-BE49-F238E27FC236}">
                <a16:creationId xmlns:a16="http://schemas.microsoft.com/office/drawing/2014/main" id="{99C7B90D-80A4-45C2-8638-2514F5924D9A}"/>
              </a:ext>
            </a:extLst>
          </p:cNvPr>
          <p:cNvCxnSpPr>
            <a:cxnSpLocks/>
            <a:stCxn id="98" idx="2"/>
            <a:endCxn id="37" idx="0"/>
          </p:cNvCxnSpPr>
          <p:nvPr/>
        </p:nvCxnSpPr>
        <p:spPr>
          <a:xfrm rot="5400000">
            <a:off x="601336" y="1715246"/>
            <a:ext cx="2286654" cy="1798014"/>
          </a:xfrm>
          <a:prstGeom prst="curvedConnector3">
            <a:avLst>
              <a:gd name="adj1" fmla="val 42002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TextBox 621">
            <a:extLst>
              <a:ext uri="{FF2B5EF4-FFF2-40B4-BE49-F238E27FC236}">
                <a16:creationId xmlns:a16="http://schemas.microsoft.com/office/drawing/2014/main" id="{B24E05C5-D6D1-49F0-894D-AA7DC8818141}"/>
              </a:ext>
            </a:extLst>
          </p:cNvPr>
          <p:cNvSpPr txBox="1"/>
          <p:nvPr/>
        </p:nvSpPr>
        <p:spPr>
          <a:xfrm>
            <a:off x="4198657" y="1442927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exists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06CD288-A396-4B11-B647-1213BF1BA4A9}"/>
              </a:ext>
            </a:extLst>
          </p:cNvPr>
          <p:cNvSpPr/>
          <p:nvPr/>
        </p:nvSpPr>
        <p:spPr>
          <a:xfrm>
            <a:off x="7711784" y="479472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D5DD96-819C-4AF5-92DB-5ADC3C78649D}"/>
              </a:ext>
            </a:extLst>
          </p:cNvPr>
          <p:cNvCxnSpPr>
            <a:cxnSpLocks/>
            <a:stCxn id="97" idx="6"/>
            <a:endCxn id="102" idx="2"/>
          </p:cNvCxnSpPr>
          <p:nvPr/>
        </p:nvCxnSpPr>
        <p:spPr>
          <a:xfrm>
            <a:off x="3165236" y="4718449"/>
            <a:ext cx="665202" cy="45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710B5CA-2B59-41B0-97FB-48A79446DF6E}"/>
              </a:ext>
            </a:extLst>
          </p:cNvPr>
          <p:cNvSpPr txBox="1"/>
          <p:nvPr/>
        </p:nvSpPr>
        <p:spPr>
          <a:xfrm>
            <a:off x="4688324" y="483300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success(</a:t>
            </a:r>
            <a:r>
              <a:rPr lang="en-US" sz="1100" dirty="0"/>
              <a:t>Ω</a:t>
            </a:r>
            <a:r>
              <a:rPr lang="en-US" sz="1100" i="1" dirty="0"/>
              <a:t>)</a:t>
            </a:r>
          </a:p>
        </p:txBody>
      </p: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E7E724E6-E262-4F44-A322-0A23ECEEB732}"/>
              </a:ext>
            </a:extLst>
          </p:cNvPr>
          <p:cNvCxnSpPr>
            <a:cxnSpLocks/>
            <a:stCxn id="2" idx="2"/>
            <a:endCxn id="98" idx="2"/>
          </p:cNvCxnSpPr>
          <p:nvPr/>
        </p:nvCxnSpPr>
        <p:spPr>
          <a:xfrm rot="10800000">
            <a:off x="2643670" y="1470927"/>
            <a:ext cx="1015948" cy="324699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175FF8B-7554-4FC3-BD68-9153801C8942}"/>
              </a:ext>
            </a:extLst>
          </p:cNvPr>
          <p:cNvSpPr txBox="1"/>
          <p:nvPr/>
        </p:nvSpPr>
        <p:spPr>
          <a:xfrm>
            <a:off x="7166426" y="4978936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3B3190-6C56-4717-93F4-F3438705E334}"/>
              </a:ext>
            </a:extLst>
          </p:cNvPr>
          <p:cNvSpPr txBox="1"/>
          <p:nvPr/>
        </p:nvSpPr>
        <p:spPr>
          <a:xfrm>
            <a:off x="141321" y="156222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Connection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DBCBCB5-5643-4224-BD99-97873B95683B}"/>
              </a:ext>
            </a:extLst>
          </p:cNvPr>
          <p:cNvSpPr/>
          <p:nvPr/>
        </p:nvSpPr>
        <p:spPr>
          <a:xfrm>
            <a:off x="1976516" y="4532969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7232C12-E0F2-4FFD-81C4-91D5F141C341}"/>
              </a:ext>
            </a:extLst>
          </p:cNvPr>
          <p:cNvSpPr/>
          <p:nvPr/>
        </p:nvSpPr>
        <p:spPr>
          <a:xfrm>
            <a:off x="3830438" y="453749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connect(F)</a:t>
            </a: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E68652EB-A164-4BB4-A7E6-CDFB3359AAF2}"/>
              </a:ext>
            </a:extLst>
          </p:cNvPr>
          <p:cNvSpPr/>
          <p:nvPr/>
        </p:nvSpPr>
        <p:spPr>
          <a:xfrm>
            <a:off x="5840792" y="4639227"/>
            <a:ext cx="1496775" cy="68196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username email?</a:t>
            </a:r>
          </a:p>
        </p:txBody>
      </p: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72D609D9-22CC-4B85-986F-BB588FBFBE77}"/>
              </a:ext>
            </a:extLst>
          </p:cNvPr>
          <p:cNvCxnSpPr>
            <a:cxnSpLocks/>
            <a:stCxn id="108" idx="0"/>
            <a:endCxn id="134" idx="2"/>
          </p:cNvCxnSpPr>
          <p:nvPr/>
        </p:nvCxnSpPr>
        <p:spPr>
          <a:xfrm rot="5400000" flipH="1" flipV="1">
            <a:off x="6688588" y="4165035"/>
            <a:ext cx="374784" cy="57360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34F4F6F-F487-4821-8135-491B33EC5CAA}"/>
              </a:ext>
            </a:extLst>
          </p:cNvPr>
          <p:cNvCxnSpPr>
            <a:cxnSpLocks/>
            <a:stCxn id="108" idx="3"/>
            <a:endCxn id="122" idx="2"/>
          </p:cNvCxnSpPr>
          <p:nvPr/>
        </p:nvCxnSpPr>
        <p:spPr>
          <a:xfrm>
            <a:off x="7337567" y="4980209"/>
            <a:ext cx="374217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FFF68CB-4CEF-4E8B-8F94-0B6A004143A6}"/>
              </a:ext>
            </a:extLst>
          </p:cNvPr>
          <p:cNvSpPr txBox="1"/>
          <p:nvPr/>
        </p:nvSpPr>
        <p:spPr>
          <a:xfrm>
            <a:off x="6713425" y="446718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no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47EEA0A-16C7-4513-8BFC-EB3BC776E16E}"/>
              </a:ext>
            </a:extLst>
          </p:cNvPr>
          <p:cNvSpPr/>
          <p:nvPr/>
        </p:nvSpPr>
        <p:spPr>
          <a:xfrm>
            <a:off x="6699317" y="3732599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D57ACF3-C28A-4B3B-BC01-59339F35DC37}"/>
              </a:ext>
            </a:extLst>
          </p:cNvPr>
          <p:cNvSpPr txBox="1"/>
          <p:nvPr/>
        </p:nvSpPr>
        <p:spPr>
          <a:xfrm>
            <a:off x="4869771" y="4392591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success(</a:t>
            </a:r>
            <a:r>
              <a:rPr lang="en-US" sz="1100" dirty="0"/>
              <a:t>F</a:t>
            </a:r>
            <a:r>
              <a:rPr lang="en-US" sz="1100" i="1" dirty="0"/>
              <a:t>)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22872C6-F20B-4922-AD65-44213D0D5BB4}"/>
              </a:ext>
            </a:extLst>
          </p:cNvPr>
          <p:cNvCxnSpPr>
            <a:cxnSpLocks/>
            <a:stCxn id="37" idx="0"/>
            <a:endCxn id="98" idx="1"/>
          </p:cNvCxnSpPr>
          <p:nvPr/>
        </p:nvCxnSpPr>
        <p:spPr>
          <a:xfrm rot="5400000" flipH="1" flipV="1">
            <a:off x="265231" y="1842605"/>
            <a:ext cx="2495400" cy="1334551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CC5287E-19A6-4B7A-847A-40D1B1AED595}"/>
              </a:ext>
            </a:extLst>
          </p:cNvPr>
          <p:cNvCxnSpPr>
            <a:cxnSpLocks/>
            <a:stCxn id="98" idx="3"/>
            <a:endCxn id="551" idx="2"/>
          </p:cNvCxnSpPr>
          <p:nvPr/>
        </p:nvCxnSpPr>
        <p:spPr>
          <a:xfrm>
            <a:off x="3107133" y="1262180"/>
            <a:ext cx="546685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DC9A29A-F7AB-402E-BD98-1C88434EEC5D}"/>
              </a:ext>
            </a:extLst>
          </p:cNvPr>
          <p:cNvSpPr/>
          <p:nvPr/>
        </p:nvSpPr>
        <p:spPr>
          <a:xfrm>
            <a:off x="5986966" y="1586326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FF3718-DCBA-42DE-9EBF-1BD0C117539A}"/>
              </a:ext>
            </a:extLst>
          </p:cNvPr>
          <p:cNvSpPr txBox="1"/>
          <p:nvPr/>
        </p:nvSpPr>
        <p:spPr>
          <a:xfrm>
            <a:off x="4720047" y="125450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  <a:endParaRPr lang="en-US" sz="1100" dirty="0"/>
          </a:p>
        </p:txBody>
      </p: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70833BE5-D42C-411D-9008-92DCCE0BD859}"/>
              </a:ext>
            </a:extLst>
          </p:cNvPr>
          <p:cNvCxnSpPr>
            <a:cxnSpLocks/>
            <a:stCxn id="122" idx="0"/>
            <a:endCxn id="134" idx="3"/>
          </p:cNvCxnSpPr>
          <p:nvPr/>
        </p:nvCxnSpPr>
        <p:spPr>
          <a:xfrm rot="16200000" flipV="1">
            <a:off x="7568090" y="4056674"/>
            <a:ext cx="796208" cy="679901"/>
          </a:xfrm>
          <a:prstGeom prst="curvedConnector2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17BABE5A-FBEB-441B-8348-46FF37080D86}"/>
              </a:ext>
            </a:extLst>
          </p:cNvPr>
          <p:cNvCxnSpPr>
            <a:cxnSpLocks/>
            <a:stCxn id="551" idx="6"/>
            <a:endCxn id="150" idx="0"/>
          </p:cNvCxnSpPr>
          <p:nvPr/>
        </p:nvCxnSpPr>
        <p:spPr>
          <a:xfrm>
            <a:off x="4842538" y="1262180"/>
            <a:ext cx="1607891" cy="32414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5330DA45-C142-42E1-A2DC-065485B4C6D7}"/>
              </a:ext>
            </a:extLst>
          </p:cNvPr>
          <p:cNvCxnSpPr>
            <a:cxnSpLocks/>
            <a:stCxn id="96" idx="2"/>
            <a:endCxn id="37" idx="0"/>
          </p:cNvCxnSpPr>
          <p:nvPr/>
        </p:nvCxnSpPr>
        <p:spPr>
          <a:xfrm rot="5400000">
            <a:off x="1438126" y="2101099"/>
            <a:ext cx="1064011" cy="224895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Curved 182">
            <a:extLst>
              <a:ext uri="{FF2B5EF4-FFF2-40B4-BE49-F238E27FC236}">
                <a16:creationId xmlns:a16="http://schemas.microsoft.com/office/drawing/2014/main" id="{82684626-7FDF-4932-B8B1-F2662599A3ED}"/>
              </a:ext>
            </a:extLst>
          </p:cNvPr>
          <p:cNvCxnSpPr>
            <a:cxnSpLocks/>
            <a:stCxn id="96" idx="1"/>
            <a:endCxn id="97" idx="2"/>
          </p:cNvCxnSpPr>
          <p:nvPr/>
        </p:nvCxnSpPr>
        <p:spPr>
          <a:xfrm rot="10800000" flipV="1">
            <a:off x="1976517" y="2508089"/>
            <a:ext cx="654627" cy="2210360"/>
          </a:xfrm>
          <a:prstGeom prst="curvedConnector3">
            <a:avLst>
              <a:gd name="adj1" fmla="val 134921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66BE6EC-F34B-4198-9B31-1E7945F2BE46}"/>
              </a:ext>
            </a:extLst>
          </p:cNvPr>
          <p:cNvCxnSpPr>
            <a:cxnSpLocks/>
            <a:stCxn id="37" idx="0"/>
            <a:endCxn id="96" idx="1"/>
          </p:cNvCxnSpPr>
          <p:nvPr/>
        </p:nvCxnSpPr>
        <p:spPr>
          <a:xfrm rot="5400000" flipH="1" flipV="1">
            <a:off x="1113654" y="2240092"/>
            <a:ext cx="1249491" cy="1785487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7CA17E7-BFA7-42C2-91DF-09285569BDBC}"/>
              </a:ext>
            </a:extLst>
          </p:cNvPr>
          <p:cNvSpPr txBox="1"/>
          <p:nvPr/>
        </p:nvSpPr>
        <p:spPr>
          <a:xfrm>
            <a:off x="3008514" y="4730430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AAF5B415-CF20-4263-A933-CBE294CCCC95}"/>
              </a:ext>
            </a:extLst>
          </p:cNvPr>
          <p:cNvCxnSpPr>
            <a:cxnSpLocks/>
            <a:stCxn id="98" idx="1"/>
            <a:endCxn id="97" idx="2"/>
          </p:cNvCxnSpPr>
          <p:nvPr/>
        </p:nvCxnSpPr>
        <p:spPr>
          <a:xfrm rot="10800000" flipV="1">
            <a:off x="1976517" y="1262179"/>
            <a:ext cx="203691" cy="3456269"/>
          </a:xfrm>
          <a:prstGeom prst="curvedConnector3">
            <a:avLst>
              <a:gd name="adj1" fmla="val 306287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82FB7C5A-2598-47CA-BE15-887AB476C6C6}"/>
              </a:ext>
            </a:extLst>
          </p:cNvPr>
          <p:cNvCxnSpPr>
            <a:cxnSpLocks/>
            <a:stCxn id="102" idx="6"/>
            <a:endCxn id="134" idx="1"/>
          </p:cNvCxnSpPr>
          <p:nvPr/>
        </p:nvCxnSpPr>
        <p:spPr>
          <a:xfrm flipV="1">
            <a:off x="5019158" y="3998521"/>
            <a:ext cx="1680159" cy="72445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98D50DAC-04E4-4755-99A8-7C5ED28DB9E4}"/>
              </a:ext>
            </a:extLst>
          </p:cNvPr>
          <p:cNvCxnSpPr>
            <a:cxnSpLocks/>
            <a:stCxn id="102" idx="6"/>
            <a:endCxn id="108" idx="1"/>
          </p:cNvCxnSpPr>
          <p:nvPr/>
        </p:nvCxnSpPr>
        <p:spPr>
          <a:xfrm>
            <a:off x="5019158" y="4722975"/>
            <a:ext cx="821634" cy="2572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93025804-2B3B-4D6A-9A5C-40A7FB406E60}"/>
              </a:ext>
            </a:extLst>
          </p:cNvPr>
          <p:cNvSpPr txBox="1"/>
          <p:nvPr/>
        </p:nvSpPr>
        <p:spPr>
          <a:xfrm>
            <a:off x="141593" y="6048583"/>
            <a:ext cx="496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 user key in persistent data on successful username validation/creation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Cannot get to the Connect{∅} state if FBID exists</a:t>
            </a:r>
          </a:p>
        </p:txBody>
      </p: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C96DCB54-FCC3-4A11-B176-CF8E2267BD9A}"/>
              </a:ext>
            </a:extLst>
          </p:cNvPr>
          <p:cNvCxnSpPr>
            <a:cxnSpLocks/>
            <a:stCxn id="67" idx="4"/>
            <a:endCxn id="96" idx="2"/>
          </p:cNvCxnSpPr>
          <p:nvPr/>
        </p:nvCxnSpPr>
        <p:spPr>
          <a:xfrm rot="5400000">
            <a:off x="3891719" y="1886172"/>
            <a:ext cx="10285" cy="1604509"/>
          </a:xfrm>
          <a:prstGeom prst="curvedConnector3">
            <a:avLst>
              <a:gd name="adj1" fmla="val 2322654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BEC8DCE1-E867-46CB-B45C-835231551535}"/>
              </a:ext>
            </a:extLst>
          </p:cNvPr>
          <p:cNvCxnSpPr>
            <a:cxnSpLocks/>
            <a:stCxn id="96" idx="3"/>
            <a:endCxn id="67" idx="2"/>
          </p:cNvCxnSpPr>
          <p:nvPr/>
        </p:nvCxnSpPr>
        <p:spPr>
          <a:xfrm flipV="1">
            <a:off x="3558069" y="2497804"/>
            <a:ext cx="546686" cy="10285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D19AD651-62A0-43BA-BE15-7E3091659894}"/>
              </a:ext>
            </a:extLst>
          </p:cNvPr>
          <p:cNvCxnSpPr>
            <a:cxnSpLocks/>
            <a:stCxn id="67" idx="6"/>
            <a:endCxn id="150" idx="2"/>
          </p:cNvCxnSpPr>
          <p:nvPr/>
        </p:nvCxnSpPr>
        <p:spPr>
          <a:xfrm flipV="1">
            <a:off x="5293475" y="2118170"/>
            <a:ext cx="1156954" cy="37963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EE672E1-4CFC-4CE8-9DF4-C1577EE8BD7F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E4F10D5-7189-4FEB-8492-0EA6BE1DCDC9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97FD2379-2D4A-4D01-B55D-F5EAC00688AA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D025D8E-9422-4C5D-ABA2-61F708633439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88005D99-0851-EC4D-83E6-F6E054681AA5}"/>
              </a:ext>
            </a:extLst>
          </p:cNvPr>
          <p:cNvSpPr/>
          <p:nvPr/>
        </p:nvSpPr>
        <p:spPr>
          <a:xfrm>
            <a:off x="4104755" y="2312324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validate(U)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FB2A8C-9688-A744-80DD-2A182232D5C1}"/>
              </a:ext>
            </a:extLst>
          </p:cNvPr>
          <p:cNvSpPr txBox="1"/>
          <p:nvPr/>
        </p:nvSpPr>
        <p:spPr>
          <a:xfrm>
            <a:off x="5245802" y="247685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  <a:endParaRPr lang="en-US" sz="11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D7170DA-8F91-204C-8968-DA3460780B66}"/>
              </a:ext>
            </a:extLst>
          </p:cNvPr>
          <p:cNvSpPr/>
          <p:nvPr/>
        </p:nvSpPr>
        <p:spPr>
          <a:xfrm>
            <a:off x="2510035" y="3336090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80" name="Connector: Curved 222">
            <a:extLst>
              <a:ext uri="{FF2B5EF4-FFF2-40B4-BE49-F238E27FC236}">
                <a16:creationId xmlns:a16="http://schemas.microsoft.com/office/drawing/2014/main" id="{5E97737F-7132-084F-A3A8-8EC3CF2A31CA}"/>
              </a:ext>
            </a:extLst>
          </p:cNvPr>
          <p:cNvCxnSpPr>
            <a:cxnSpLocks/>
            <a:stCxn id="96" idx="2"/>
            <a:endCxn id="79" idx="0"/>
          </p:cNvCxnSpPr>
          <p:nvPr/>
        </p:nvCxnSpPr>
        <p:spPr>
          <a:xfrm rot="16200000" flipH="1">
            <a:off x="2778240" y="3009934"/>
            <a:ext cx="642521" cy="97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222">
            <a:extLst>
              <a:ext uri="{FF2B5EF4-FFF2-40B4-BE49-F238E27FC236}">
                <a16:creationId xmlns:a16="http://schemas.microsoft.com/office/drawing/2014/main" id="{59A3D93C-C75A-EB4C-9731-F6A561A1223C}"/>
              </a:ext>
            </a:extLst>
          </p:cNvPr>
          <p:cNvCxnSpPr>
            <a:cxnSpLocks/>
            <a:stCxn id="79" idx="2"/>
            <a:endCxn id="96" idx="1"/>
          </p:cNvCxnSpPr>
          <p:nvPr/>
        </p:nvCxnSpPr>
        <p:spPr>
          <a:xfrm rot="10800000" flipH="1">
            <a:off x="2510035" y="2508090"/>
            <a:ext cx="121108" cy="1013481"/>
          </a:xfrm>
          <a:prstGeom prst="curvedConnector3">
            <a:avLst>
              <a:gd name="adj1" fmla="val -188757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617">
            <a:extLst>
              <a:ext uri="{FF2B5EF4-FFF2-40B4-BE49-F238E27FC236}">
                <a16:creationId xmlns:a16="http://schemas.microsoft.com/office/drawing/2014/main" id="{8D8CFCB3-1052-FE4E-854A-08715D01B40F}"/>
              </a:ext>
            </a:extLst>
          </p:cNvPr>
          <p:cNvCxnSpPr>
            <a:cxnSpLocks/>
            <a:stCxn id="98" idx="2"/>
            <a:endCxn id="96" idx="0"/>
          </p:cNvCxnSpPr>
          <p:nvPr/>
        </p:nvCxnSpPr>
        <p:spPr>
          <a:xfrm rot="16200000" flipH="1">
            <a:off x="2443297" y="1671299"/>
            <a:ext cx="851683" cy="45093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C01F413-5427-1A42-A4AB-A52402A43032}"/>
              </a:ext>
            </a:extLst>
          </p:cNvPr>
          <p:cNvSpPr/>
          <p:nvPr/>
        </p:nvSpPr>
        <p:spPr>
          <a:xfrm>
            <a:off x="3659618" y="1749339"/>
            <a:ext cx="91440" cy="92572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Connector: Curved 222">
            <a:extLst>
              <a:ext uri="{FF2B5EF4-FFF2-40B4-BE49-F238E27FC236}">
                <a16:creationId xmlns:a16="http://schemas.microsoft.com/office/drawing/2014/main" id="{DBE9AEAD-A61E-8241-9D46-DE24D6819B3E}"/>
              </a:ext>
            </a:extLst>
          </p:cNvPr>
          <p:cNvCxnSpPr>
            <a:cxnSpLocks/>
            <a:stCxn id="551" idx="4"/>
            <a:endCxn id="2" idx="7"/>
          </p:cNvCxnSpPr>
          <p:nvPr/>
        </p:nvCxnSpPr>
        <p:spPr>
          <a:xfrm rot="5400000">
            <a:off x="3835305" y="1350023"/>
            <a:ext cx="315236" cy="510511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oter Placeholder 487">
            <a:extLst>
              <a:ext uri="{FF2B5EF4-FFF2-40B4-BE49-F238E27FC236}">
                <a16:creationId xmlns:a16="http://schemas.microsoft.com/office/drawing/2014/main" id="{F3BE29A8-7187-4443-A6FA-8112D775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B256CC0-02F1-45A6-A61B-B1AA8B0B024F}"/>
              </a:ext>
            </a:extLst>
          </p:cNvPr>
          <p:cNvSpPr txBox="1"/>
          <p:nvPr/>
        </p:nvSpPr>
        <p:spPr>
          <a:xfrm>
            <a:off x="153876" y="5789409"/>
            <a:ext cx="4811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when forgetting </a:t>
            </a:r>
            <a:r>
              <a:rPr lang="en-US" sz="1200" dirty="0" err="1"/>
              <a:t>userkey</a:t>
            </a:r>
            <a:r>
              <a:rPr lang="en-US" sz="1200" dirty="0"/>
              <a:t>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Graph API returns failure, alert user that failed to forget FBID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56152F7-A6A9-47F3-B1B3-8558E0447A83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9FD83F6-6439-431C-8023-49F5A61A1E7A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72AD48-6B60-4F51-B018-390B7BAF620F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009EE6B-0586-4A47-AC57-FC3421B6557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3CD2357F-AB3D-410F-B6AF-D7FB24960C67}"/>
              </a:ext>
            </a:extLst>
          </p:cNvPr>
          <p:cNvSpPr txBox="1"/>
          <p:nvPr/>
        </p:nvSpPr>
        <p:spPr>
          <a:xfrm>
            <a:off x="273203" y="173806"/>
            <a:ext cx="274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Forget </a:t>
            </a:r>
            <a:r>
              <a:rPr lang="en-US" b="1" dirty="0" err="1"/>
              <a:t>Userkey</a:t>
            </a:r>
            <a:r>
              <a:rPr lang="en-US" b="1" dirty="0"/>
              <a:t> Connection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0A81A4C-681C-DF4A-8648-B559007BD5B5}"/>
              </a:ext>
            </a:extLst>
          </p:cNvPr>
          <p:cNvSpPr/>
          <p:nvPr/>
        </p:nvSpPr>
        <p:spPr>
          <a:xfrm>
            <a:off x="1061443" y="74646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5DF7A0-48CE-724F-A0A5-4C6B5428BAE1}"/>
              </a:ext>
            </a:extLst>
          </p:cNvPr>
          <p:cNvSpPr/>
          <p:nvPr/>
        </p:nvSpPr>
        <p:spPr>
          <a:xfrm>
            <a:off x="2644519" y="77144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B34A96-E52A-0340-99BA-A503C8C3E7BE}"/>
              </a:ext>
            </a:extLst>
          </p:cNvPr>
          <p:cNvCxnSpPr>
            <a:cxnSpLocks/>
            <a:stCxn id="155" idx="3"/>
            <a:endCxn id="157" idx="1"/>
          </p:cNvCxnSpPr>
          <p:nvPr/>
        </p:nvCxnSpPr>
        <p:spPr>
          <a:xfrm>
            <a:off x="1988369" y="1012387"/>
            <a:ext cx="65615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96FFE3-B520-354C-B35B-66A3B5E9E44C}"/>
              </a:ext>
            </a:extLst>
          </p:cNvPr>
          <p:cNvSpPr/>
          <p:nvPr/>
        </p:nvSpPr>
        <p:spPr>
          <a:xfrm>
            <a:off x="1061443" y="148744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77F28D2-43B8-074A-88B6-DD1B640E2FE6}"/>
              </a:ext>
            </a:extLst>
          </p:cNvPr>
          <p:cNvSpPr/>
          <p:nvPr/>
        </p:nvSpPr>
        <p:spPr>
          <a:xfrm>
            <a:off x="2644519" y="151242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77DDFFE-CF5D-6B4D-9CB3-882DDD6FBCED}"/>
              </a:ext>
            </a:extLst>
          </p:cNvPr>
          <p:cNvCxnSpPr>
            <a:cxnSpLocks/>
            <a:stCxn id="175" idx="3"/>
            <a:endCxn id="177" idx="1"/>
          </p:cNvCxnSpPr>
          <p:nvPr/>
        </p:nvCxnSpPr>
        <p:spPr>
          <a:xfrm>
            <a:off x="1988369" y="1753366"/>
            <a:ext cx="65615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DE3A4B0-DF7A-0840-B1E9-5A2246D8B9D4}"/>
              </a:ext>
            </a:extLst>
          </p:cNvPr>
          <p:cNvSpPr txBox="1"/>
          <p:nvPr/>
        </p:nvSpPr>
        <p:spPr>
          <a:xfrm>
            <a:off x="273203" y="436735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Forget All Connections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26488318-A028-9640-8A5A-7D1A81DEDFD9}"/>
              </a:ext>
            </a:extLst>
          </p:cNvPr>
          <p:cNvSpPr/>
          <p:nvPr/>
        </p:nvSpPr>
        <p:spPr>
          <a:xfrm>
            <a:off x="938350" y="483132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E1C6F48-AEBC-3343-8A5F-323396C59F67}"/>
              </a:ext>
            </a:extLst>
          </p:cNvPr>
          <p:cNvSpPr/>
          <p:nvPr/>
        </p:nvSpPr>
        <p:spPr>
          <a:xfrm>
            <a:off x="4109877" y="485630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57B90B4-F623-5F4A-B788-C99B4ACE41D1}"/>
              </a:ext>
            </a:extLst>
          </p:cNvPr>
          <p:cNvCxnSpPr>
            <a:cxnSpLocks/>
            <a:stCxn id="249" idx="3"/>
            <a:endCxn id="268" idx="2"/>
          </p:cNvCxnSpPr>
          <p:nvPr/>
        </p:nvCxnSpPr>
        <p:spPr>
          <a:xfrm>
            <a:off x="1865276" y="5097246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A1414F0-25F1-AF49-A172-C87D9D15E140}"/>
              </a:ext>
            </a:extLst>
          </p:cNvPr>
          <p:cNvCxnSpPr>
            <a:cxnSpLocks/>
            <a:stCxn id="268" idx="6"/>
            <a:endCxn id="250" idx="1"/>
          </p:cNvCxnSpPr>
          <p:nvPr/>
        </p:nvCxnSpPr>
        <p:spPr>
          <a:xfrm>
            <a:off x="3554838" y="5097246"/>
            <a:ext cx="55503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E32134B4-D45F-634E-B9C6-D50E30345066}"/>
              </a:ext>
            </a:extLst>
          </p:cNvPr>
          <p:cNvSpPr/>
          <p:nvPr/>
        </p:nvSpPr>
        <p:spPr>
          <a:xfrm>
            <a:off x="2366118" y="4911766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6E8FBF3-DFDA-7645-9362-21511089CA13}"/>
              </a:ext>
            </a:extLst>
          </p:cNvPr>
          <p:cNvSpPr txBox="1"/>
          <p:nvPr/>
        </p:nvSpPr>
        <p:spPr>
          <a:xfrm>
            <a:off x="273203" y="2279727"/>
            <a:ext cx="28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Forget Facebook Connection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86A425-43E0-3243-8866-00F663ABDA02}"/>
              </a:ext>
            </a:extLst>
          </p:cNvPr>
          <p:cNvSpPr/>
          <p:nvPr/>
        </p:nvSpPr>
        <p:spPr>
          <a:xfrm>
            <a:off x="978405" y="276581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95D9CE1-2C27-5A4C-97A6-09D5F65142F2}"/>
              </a:ext>
            </a:extLst>
          </p:cNvPr>
          <p:cNvSpPr/>
          <p:nvPr/>
        </p:nvSpPr>
        <p:spPr>
          <a:xfrm>
            <a:off x="4149932" y="2790793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78A245E-1C71-2643-BCBA-5DD30BC9BCFF}"/>
              </a:ext>
            </a:extLst>
          </p:cNvPr>
          <p:cNvCxnSpPr>
            <a:cxnSpLocks/>
            <a:stCxn id="187" idx="3"/>
            <a:endCxn id="211" idx="2"/>
          </p:cNvCxnSpPr>
          <p:nvPr/>
        </p:nvCxnSpPr>
        <p:spPr>
          <a:xfrm>
            <a:off x="1905331" y="3031734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C3FD1B7-60AC-804B-B71A-8E83A91A8879}"/>
              </a:ext>
            </a:extLst>
          </p:cNvPr>
          <p:cNvCxnSpPr>
            <a:cxnSpLocks/>
            <a:stCxn id="211" idx="6"/>
            <a:endCxn id="194" idx="1"/>
          </p:cNvCxnSpPr>
          <p:nvPr/>
        </p:nvCxnSpPr>
        <p:spPr>
          <a:xfrm>
            <a:off x="3594893" y="3031734"/>
            <a:ext cx="55503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3544E0DB-D4BC-8F49-A736-A8565AE32122}"/>
              </a:ext>
            </a:extLst>
          </p:cNvPr>
          <p:cNvSpPr/>
          <p:nvPr/>
        </p:nvSpPr>
        <p:spPr>
          <a:xfrm>
            <a:off x="2406173" y="2846254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EE6B04-BC20-5941-B616-5D1D853A3333}"/>
              </a:ext>
            </a:extLst>
          </p:cNvPr>
          <p:cNvSpPr/>
          <p:nvPr/>
        </p:nvSpPr>
        <p:spPr>
          <a:xfrm>
            <a:off x="954957" y="348971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063B62C-C37C-064A-8D0B-20A8BC275D30}"/>
              </a:ext>
            </a:extLst>
          </p:cNvPr>
          <p:cNvSpPr/>
          <p:nvPr/>
        </p:nvSpPr>
        <p:spPr>
          <a:xfrm>
            <a:off x="4126484" y="351469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1BECCE9-72ED-C14A-88A3-0D027B91E02A}"/>
              </a:ext>
            </a:extLst>
          </p:cNvPr>
          <p:cNvCxnSpPr>
            <a:cxnSpLocks/>
            <a:stCxn id="227" idx="3"/>
            <a:endCxn id="237" idx="2"/>
          </p:cNvCxnSpPr>
          <p:nvPr/>
        </p:nvCxnSpPr>
        <p:spPr>
          <a:xfrm>
            <a:off x="1881883" y="3755637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7B9DEAE-D3A7-1642-AD28-18AD38DCDC41}"/>
              </a:ext>
            </a:extLst>
          </p:cNvPr>
          <p:cNvCxnSpPr>
            <a:cxnSpLocks/>
            <a:stCxn id="237" idx="6"/>
            <a:endCxn id="228" idx="1"/>
          </p:cNvCxnSpPr>
          <p:nvPr/>
        </p:nvCxnSpPr>
        <p:spPr>
          <a:xfrm>
            <a:off x="3571445" y="3755637"/>
            <a:ext cx="55503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F9BC64E3-A1FB-9D43-B4E0-21FFD1C32275}"/>
              </a:ext>
            </a:extLst>
          </p:cNvPr>
          <p:cNvSpPr/>
          <p:nvPr/>
        </p:nvSpPr>
        <p:spPr>
          <a:xfrm>
            <a:off x="2382725" y="3570157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4C8A57E8-CCCB-D143-A721-D11E2285B414}"/>
              </a:ext>
            </a:extLst>
          </p:cNvPr>
          <p:cNvCxnSpPr>
            <a:stCxn id="211" idx="0"/>
            <a:endCxn id="187" idx="0"/>
          </p:cNvCxnSpPr>
          <p:nvPr/>
        </p:nvCxnSpPr>
        <p:spPr>
          <a:xfrm rot="16200000" flipV="1">
            <a:off x="2180980" y="2026700"/>
            <a:ext cx="80442" cy="1558665"/>
          </a:xfrm>
          <a:prstGeom prst="curvedConnector3">
            <a:avLst>
              <a:gd name="adj1" fmla="val 307668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3FB514FB-5B69-D84D-BE9D-3E94189CEC11}"/>
              </a:ext>
            </a:extLst>
          </p:cNvPr>
          <p:cNvCxnSpPr>
            <a:cxnSpLocks/>
            <a:stCxn id="237" idx="4"/>
            <a:endCxn id="227" idx="2"/>
          </p:cNvCxnSpPr>
          <p:nvPr/>
        </p:nvCxnSpPr>
        <p:spPr>
          <a:xfrm rot="5400000">
            <a:off x="2157532" y="3202006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E2D25A0-D620-0246-9B5B-FD91B2699808}"/>
              </a:ext>
            </a:extLst>
          </p:cNvPr>
          <p:cNvCxnSpPr>
            <a:cxnSpLocks/>
            <a:stCxn id="268" idx="4"/>
            <a:endCxn id="249" idx="2"/>
          </p:cNvCxnSpPr>
          <p:nvPr/>
        </p:nvCxnSpPr>
        <p:spPr>
          <a:xfrm rot="5400000">
            <a:off x="2140925" y="4543615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90D591E5-0E58-5A4E-B6BC-4BEBA7EDD429}"/>
              </a:ext>
            </a:extLst>
          </p:cNvPr>
          <p:cNvSpPr txBox="1"/>
          <p:nvPr/>
        </p:nvSpPr>
        <p:spPr>
          <a:xfrm>
            <a:off x="2534693" y="266340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E1CEB2C-23A9-794A-BA04-43C2B58D761F}"/>
              </a:ext>
            </a:extLst>
          </p:cNvPr>
          <p:cNvSpPr txBox="1"/>
          <p:nvPr/>
        </p:nvSpPr>
        <p:spPr>
          <a:xfrm>
            <a:off x="2532164" y="388872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1D0B261-500E-1F44-9324-8A9804D41729}"/>
              </a:ext>
            </a:extLst>
          </p:cNvPr>
          <p:cNvSpPr txBox="1"/>
          <p:nvPr/>
        </p:nvSpPr>
        <p:spPr>
          <a:xfrm>
            <a:off x="2498216" y="5228231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60474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oter Placeholder 487">
            <a:extLst>
              <a:ext uri="{FF2B5EF4-FFF2-40B4-BE49-F238E27FC236}">
                <a16:creationId xmlns:a16="http://schemas.microsoft.com/office/drawing/2014/main" id="{F3BE29A8-7187-4443-A6FA-8112D775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B256CC0-02F1-45A6-A61B-B1AA8B0B024F}"/>
              </a:ext>
            </a:extLst>
          </p:cNvPr>
          <p:cNvSpPr txBox="1"/>
          <p:nvPr/>
        </p:nvSpPr>
        <p:spPr>
          <a:xfrm>
            <a:off x="153876" y="5789409"/>
            <a:ext cx="7847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when dropping </a:t>
            </a:r>
            <a:r>
              <a:rPr lang="en-US" sz="1200" dirty="0" err="1"/>
              <a:t>userkey</a:t>
            </a:r>
            <a:r>
              <a:rPr lang="en-US" sz="1200" dirty="0"/>
              <a:t>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drop fails need to examine reason to determine next game state (e.g. connection failure =&gt; return to prior game state)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Graph API returns failure, alert user that drop failed 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56152F7-A6A9-47F3-B1B3-8558E0447A83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9FD83F6-6439-431C-8023-49F5A61A1E7A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72AD48-6B60-4F51-B018-390B7BAF620F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009EE6B-0586-4A47-AC57-FC3421B6557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3CD2357F-AB3D-410F-B6AF-D7FB24960C67}"/>
              </a:ext>
            </a:extLst>
          </p:cNvPr>
          <p:cNvSpPr txBox="1"/>
          <p:nvPr/>
        </p:nvSpPr>
        <p:spPr>
          <a:xfrm>
            <a:off x="273203" y="173806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</a:t>
            </a:r>
            <a:r>
              <a:rPr lang="en-US" b="1" dirty="0" err="1"/>
              <a:t>Userkey</a:t>
            </a:r>
            <a:r>
              <a:rPr lang="en-US" b="1" dirty="0"/>
              <a:t> Connection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0A81A4C-681C-DF4A-8648-B559007BD5B5}"/>
              </a:ext>
            </a:extLst>
          </p:cNvPr>
          <p:cNvSpPr/>
          <p:nvPr/>
        </p:nvSpPr>
        <p:spPr>
          <a:xfrm>
            <a:off x="911970" y="74646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3C4BA33-673C-274F-878E-A4A54908D495}"/>
              </a:ext>
            </a:extLst>
          </p:cNvPr>
          <p:cNvSpPr/>
          <p:nvPr/>
        </p:nvSpPr>
        <p:spPr>
          <a:xfrm>
            <a:off x="2348743" y="81723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U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5DF7A0-48CE-724F-A0A5-4C6B5428BAE1}"/>
              </a:ext>
            </a:extLst>
          </p:cNvPr>
          <p:cNvSpPr/>
          <p:nvPr/>
        </p:nvSpPr>
        <p:spPr>
          <a:xfrm>
            <a:off x="4047309" y="77144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EEA77AE-A415-1D4E-97F8-54D9F597FFED}"/>
              </a:ext>
            </a:extLst>
          </p:cNvPr>
          <p:cNvCxnSpPr>
            <a:cxnSpLocks/>
            <a:stCxn id="156" idx="6"/>
            <a:endCxn id="157" idx="1"/>
          </p:cNvCxnSpPr>
          <p:nvPr/>
        </p:nvCxnSpPr>
        <p:spPr>
          <a:xfrm>
            <a:off x="3537463" y="1002718"/>
            <a:ext cx="509846" cy="96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B34A96-E52A-0340-99BA-A503C8C3E7BE}"/>
              </a:ext>
            </a:extLst>
          </p:cNvPr>
          <p:cNvCxnSpPr>
            <a:cxnSpLocks/>
            <a:stCxn id="155" idx="3"/>
            <a:endCxn id="156" idx="2"/>
          </p:cNvCxnSpPr>
          <p:nvPr/>
        </p:nvCxnSpPr>
        <p:spPr>
          <a:xfrm flipV="1">
            <a:off x="1838896" y="1002718"/>
            <a:ext cx="509847" cy="96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96FFE3-B520-354C-B35B-66A3B5E9E44C}"/>
              </a:ext>
            </a:extLst>
          </p:cNvPr>
          <p:cNvSpPr/>
          <p:nvPr/>
        </p:nvSpPr>
        <p:spPr>
          <a:xfrm>
            <a:off x="911970" y="148744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804528B-5F17-DC49-B10E-76CEBC433B4E}"/>
              </a:ext>
            </a:extLst>
          </p:cNvPr>
          <p:cNvSpPr/>
          <p:nvPr/>
        </p:nvSpPr>
        <p:spPr>
          <a:xfrm>
            <a:off x="2348743" y="155821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U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77F28D2-43B8-074A-88B6-DD1B640E2FE6}"/>
              </a:ext>
            </a:extLst>
          </p:cNvPr>
          <p:cNvSpPr/>
          <p:nvPr/>
        </p:nvSpPr>
        <p:spPr>
          <a:xfrm>
            <a:off x="4047309" y="151242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3D6318C-60F4-5146-BA5C-26D27C15439B}"/>
              </a:ext>
            </a:extLst>
          </p:cNvPr>
          <p:cNvCxnSpPr>
            <a:cxnSpLocks/>
            <a:stCxn id="176" idx="6"/>
            <a:endCxn id="177" idx="1"/>
          </p:cNvCxnSpPr>
          <p:nvPr/>
        </p:nvCxnSpPr>
        <p:spPr>
          <a:xfrm>
            <a:off x="3537463" y="1743697"/>
            <a:ext cx="509846" cy="96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77DDFFE-CF5D-6B4D-9CB3-882DDD6FBCED}"/>
              </a:ext>
            </a:extLst>
          </p:cNvPr>
          <p:cNvCxnSpPr>
            <a:cxnSpLocks/>
            <a:stCxn id="175" idx="3"/>
            <a:endCxn id="176" idx="2"/>
          </p:cNvCxnSpPr>
          <p:nvPr/>
        </p:nvCxnSpPr>
        <p:spPr>
          <a:xfrm flipV="1">
            <a:off x="1838896" y="1743697"/>
            <a:ext cx="509847" cy="96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DE3A4B0-DF7A-0840-B1E9-5A2246D8B9D4}"/>
              </a:ext>
            </a:extLst>
          </p:cNvPr>
          <p:cNvSpPr txBox="1"/>
          <p:nvPr/>
        </p:nvSpPr>
        <p:spPr>
          <a:xfrm>
            <a:off x="273203" y="4367358"/>
            <a:ext cx="21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All Connections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26488318-A028-9640-8A5A-7D1A81DEDFD9}"/>
              </a:ext>
            </a:extLst>
          </p:cNvPr>
          <p:cNvSpPr/>
          <p:nvPr/>
        </p:nvSpPr>
        <p:spPr>
          <a:xfrm>
            <a:off x="788877" y="483132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E1C6F48-AEBC-3343-8A5F-323396C59F67}"/>
              </a:ext>
            </a:extLst>
          </p:cNvPr>
          <p:cNvSpPr/>
          <p:nvPr/>
        </p:nvSpPr>
        <p:spPr>
          <a:xfrm>
            <a:off x="5595770" y="485630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D804D81-6EA0-864C-BE51-B2ECC95CF0C8}"/>
              </a:ext>
            </a:extLst>
          </p:cNvPr>
          <p:cNvCxnSpPr>
            <a:cxnSpLocks/>
            <a:stCxn id="269" idx="6"/>
            <a:endCxn id="250" idx="1"/>
          </p:cNvCxnSpPr>
          <p:nvPr/>
        </p:nvCxnSpPr>
        <p:spPr>
          <a:xfrm>
            <a:off x="5094927" y="5097246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57B90B4-F623-5F4A-B788-C99B4ACE41D1}"/>
              </a:ext>
            </a:extLst>
          </p:cNvPr>
          <p:cNvCxnSpPr>
            <a:cxnSpLocks/>
            <a:stCxn id="249" idx="3"/>
            <a:endCxn id="268" idx="2"/>
          </p:cNvCxnSpPr>
          <p:nvPr/>
        </p:nvCxnSpPr>
        <p:spPr>
          <a:xfrm>
            <a:off x="1715803" y="5097246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A1414F0-25F1-AF49-A172-C87D9D15E140}"/>
              </a:ext>
            </a:extLst>
          </p:cNvPr>
          <p:cNvCxnSpPr>
            <a:cxnSpLocks/>
            <a:stCxn id="268" idx="6"/>
            <a:endCxn id="269" idx="2"/>
          </p:cNvCxnSpPr>
          <p:nvPr/>
        </p:nvCxnSpPr>
        <p:spPr>
          <a:xfrm>
            <a:off x="3405365" y="5097246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E32134B4-D45F-634E-B9C6-D50E30345066}"/>
              </a:ext>
            </a:extLst>
          </p:cNvPr>
          <p:cNvSpPr/>
          <p:nvPr/>
        </p:nvSpPr>
        <p:spPr>
          <a:xfrm>
            <a:off x="2216645" y="4911766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B3B64F0-B6C1-1B41-8FDD-1F606C948018}"/>
              </a:ext>
            </a:extLst>
          </p:cNvPr>
          <p:cNvSpPr/>
          <p:nvPr/>
        </p:nvSpPr>
        <p:spPr>
          <a:xfrm>
            <a:off x="3906207" y="4911766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F,U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6E8FBF3-DFDA-7645-9362-21511089CA13}"/>
              </a:ext>
            </a:extLst>
          </p:cNvPr>
          <p:cNvSpPr txBox="1"/>
          <p:nvPr/>
        </p:nvSpPr>
        <p:spPr>
          <a:xfrm>
            <a:off x="273203" y="2279727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Facebook Connection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86A425-43E0-3243-8866-00F663ABDA02}"/>
              </a:ext>
            </a:extLst>
          </p:cNvPr>
          <p:cNvSpPr/>
          <p:nvPr/>
        </p:nvSpPr>
        <p:spPr>
          <a:xfrm>
            <a:off x="828932" y="276581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95D9CE1-2C27-5A4C-97A6-09D5F65142F2}"/>
              </a:ext>
            </a:extLst>
          </p:cNvPr>
          <p:cNvSpPr/>
          <p:nvPr/>
        </p:nvSpPr>
        <p:spPr>
          <a:xfrm>
            <a:off x="5635825" y="2790793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789C0B5-E1BB-2749-803A-088859ADF9B3}"/>
              </a:ext>
            </a:extLst>
          </p:cNvPr>
          <p:cNvCxnSpPr>
            <a:cxnSpLocks/>
            <a:stCxn id="213" idx="6"/>
            <a:endCxn id="194" idx="1"/>
          </p:cNvCxnSpPr>
          <p:nvPr/>
        </p:nvCxnSpPr>
        <p:spPr>
          <a:xfrm>
            <a:off x="5134982" y="3031734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78A245E-1C71-2643-BCBA-5DD30BC9BCFF}"/>
              </a:ext>
            </a:extLst>
          </p:cNvPr>
          <p:cNvCxnSpPr>
            <a:cxnSpLocks/>
            <a:stCxn id="187" idx="3"/>
            <a:endCxn id="211" idx="2"/>
          </p:cNvCxnSpPr>
          <p:nvPr/>
        </p:nvCxnSpPr>
        <p:spPr>
          <a:xfrm>
            <a:off x="1755858" y="3031734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C3FD1B7-60AC-804B-B71A-8E83A91A8879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>
            <a:off x="3445420" y="3031734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3544E0DB-D4BC-8F49-A736-A8565AE32122}"/>
              </a:ext>
            </a:extLst>
          </p:cNvPr>
          <p:cNvSpPr/>
          <p:nvPr/>
        </p:nvSpPr>
        <p:spPr>
          <a:xfrm>
            <a:off x="2256700" y="2846254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F9976F84-F4A0-CF46-9E22-933446D5D4A0}"/>
              </a:ext>
            </a:extLst>
          </p:cNvPr>
          <p:cNvSpPr/>
          <p:nvPr/>
        </p:nvSpPr>
        <p:spPr>
          <a:xfrm>
            <a:off x="3946262" y="2846254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EE6B04-BC20-5941-B616-5D1D853A3333}"/>
              </a:ext>
            </a:extLst>
          </p:cNvPr>
          <p:cNvSpPr/>
          <p:nvPr/>
        </p:nvSpPr>
        <p:spPr>
          <a:xfrm>
            <a:off x="805484" y="348971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063B62C-C37C-064A-8D0B-20A8BC275D30}"/>
              </a:ext>
            </a:extLst>
          </p:cNvPr>
          <p:cNvSpPr/>
          <p:nvPr/>
        </p:nvSpPr>
        <p:spPr>
          <a:xfrm>
            <a:off x="5612377" y="351469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B4BA640C-4042-E746-B6FC-3E7EF858002F}"/>
              </a:ext>
            </a:extLst>
          </p:cNvPr>
          <p:cNvCxnSpPr>
            <a:cxnSpLocks/>
            <a:stCxn id="238" idx="6"/>
            <a:endCxn id="228" idx="1"/>
          </p:cNvCxnSpPr>
          <p:nvPr/>
        </p:nvCxnSpPr>
        <p:spPr>
          <a:xfrm>
            <a:off x="5111534" y="3755637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1BECCE9-72ED-C14A-88A3-0D027B91E02A}"/>
              </a:ext>
            </a:extLst>
          </p:cNvPr>
          <p:cNvCxnSpPr>
            <a:cxnSpLocks/>
            <a:stCxn id="227" idx="3"/>
            <a:endCxn id="237" idx="2"/>
          </p:cNvCxnSpPr>
          <p:nvPr/>
        </p:nvCxnSpPr>
        <p:spPr>
          <a:xfrm>
            <a:off x="1732410" y="3755637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7B9DEAE-D3A7-1642-AD28-18AD38DCDC41}"/>
              </a:ext>
            </a:extLst>
          </p:cNvPr>
          <p:cNvCxnSpPr>
            <a:cxnSpLocks/>
            <a:stCxn id="237" idx="6"/>
            <a:endCxn id="238" idx="2"/>
          </p:cNvCxnSpPr>
          <p:nvPr/>
        </p:nvCxnSpPr>
        <p:spPr>
          <a:xfrm>
            <a:off x="3421972" y="3755637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F9BC64E3-A1FB-9D43-B4E0-21FFD1C32275}"/>
              </a:ext>
            </a:extLst>
          </p:cNvPr>
          <p:cNvSpPr/>
          <p:nvPr/>
        </p:nvSpPr>
        <p:spPr>
          <a:xfrm>
            <a:off x="2233252" y="3570157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F55DCC2-679D-234F-AD4F-B15A1B238034}"/>
              </a:ext>
            </a:extLst>
          </p:cNvPr>
          <p:cNvSpPr/>
          <p:nvPr/>
        </p:nvSpPr>
        <p:spPr>
          <a:xfrm>
            <a:off x="3922814" y="357015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</a:t>
            </a:r>
          </a:p>
        </p:txBody>
      </p: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4C8A57E8-CCCB-D143-A721-D11E2285B414}"/>
              </a:ext>
            </a:extLst>
          </p:cNvPr>
          <p:cNvCxnSpPr>
            <a:stCxn id="211" idx="0"/>
            <a:endCxn id="187" idx="0"/>
          </p:cNvCxnSpPr>
          <p:nvPr/>
        </p:nvCxnSpPr>
        <p:spPr>
          <a:xfrm rot="16200000" flipV="1">
            <a:off x="2031507" y="2026700"/>
            <a:ext cx="80442" cy="1558665"/>
          </a:xfrm>
          <a:prstGeom prst="curvedConnector3">
            <a:avLst>
              <a:gd name="adj1" fmla="val 307668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3FB514FB-5B69-D84D-BE9D-3E94189CEC11}"/>
              </a:ext>
            </a:extLst>
          </p:cNvPr>
          <p:cNvCxnSpPr>
            <a:cxnSpLocks/>
            <a:stCxn id="237" idx="4"/>
            <a:endCxn id="227" idx="2"/>
          </p:cNvCxnSpPr>
          <p:nvPr/>
        </p:nvCxnSpPr>
        <p:spPr>
          <a:xfrm rot="5400000">
            <a:off x="2008059" y="3202006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E2D25A0-D620-0246-9B5B-FD91B2699808}"/>
              </a:ext>
            </a:extLst>
          </p:cNvPr>
          <p:cNvCxnSpPr>
            <a:cxnSpLocks/>
            <a:stCxn id="268" idx="4"/>
            <a:endCxn id="249" idx="2"/>
          </p:cNvCxnSpPr>
          <p:nvPr/>
        </p:nvCxnSpPr>
        <p:spPr>
          <a:xfrm rot="5400000">
            <a:off x="1991452" y="4543615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90D591E5-0E58-5A4E-B6BC-4BEBA7EDD429}"/>
              </a:ext>
            </a:extLst>
          </p:cNvPr>
          <p:cNvSpPr txBox="1"/>
          <p:nvPr/>
        </p:nvSpPr>
        <p:spPr>
          <a:xfrm>
            <a:off x="2385220" y="266340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E1CEB2C-23A9-794A-BA04-43C2B58D761F}"/>
              </a:ext>
            </a:extLst>
          </p:cNvPr>
          <p:cNvSpPr txBox="1"/>
          <p:nvPr/>
        </p:nvSpPr>
        <p:spPr>
          <a:xfrm>
            <a:off x="2382691" y="388872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1D0B261-500E-1F44-9324-8A9804D41729}"/>
              </a:ext>
            </a:extLst>
          </p:cNvPr>
          <p:cNvSpPr txBox="1"/>
          <p:nvPr/>
        </p:nvSpPr>
        <p:spPr>
          <a:xfrm>
            <a:off x="2348743" y="5228231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422044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CE79C2-3C96-47AF-973D-8DEFA55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FF895-D555-4AE3-A67F-C1CDDC99F915}"/>
              </a:ext>
            </a:extLst>
          </p:cNvPr>
          <p:cNvSpPr txBox="1"/>
          <p:nvPr/>
        </p:nvSpPr>
        <p:spPr>
          <a:xfrm>
            <a:off x="141321" y="156222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New Connection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419DD63-EAC2-4E0C-BB01-5F4516C0B528}"/>
              </a:ext>
            </a:extLst>
          </p:cNvPr>
          <p:cNvSpPr/>
          <p:nvPr/>
        </p:nvSpPr>
        <p:spPr>
          <a:xfrm>
            <a:off x="2801889" y="341871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add(U)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EC90D55-224F-4BA9-BE7F-6699B02FE0FB}"/>
              </a:ext>
            </a:extLst>
          </p:cNvPr>
          <p:cNvSpPr/>
          <p:nvPr/>
        </p:nvSpPr>
        <p:spPr>
          <a:xfrm>
            <a:off x="5893526" y="341871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validate(U;K)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54C126C5-96F1-4073-AED0-A569E0609124}"/>
              </a:ext>
            </a:extLst>
          </p:cNvPr>
          <p:cNvSpPr/>
          <p:nvPr/>
        </p:nvSpPr>
        <p:spPr>
          <a:xfrm>
            <a:off x="5756524" y="4550849"/>
            <a:ext cx="1496775" cy="68196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username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email?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8F59F6DB-5A93-44BA-A1C9-D3F746C680C2}"/>
              </a:ext>
            </a:extLst>
          </p:cNvPr>
          <p:cNvCxnSpPr>
            <a:cxnSpLocks/>
            <a:stCxn id="77" idx="2"/>
            <a:endCxn id="143" idx="1"/>
          </p:cNvCxnSpPr>
          <p:nvPr/>
        </p:nvCxnSpPr>
        <p:spPr>
          <a:xfrm rot="10800000" flipH="1">
            <a:off x="2801889" y="2843584"/>
            <a:ext cx="132956" cy="760615"/>
          </a:xfrm>
          <a:prstGeom prst="curvedConnector3">
            <a:avLst>
              <a:gd name="adj1" fmla="val -171937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A8A9638-5DA2-4AB7-A6FD-5FE1390403F3}"/>
              </a:ext>
            </a:extLst>
          </p:cNvPr>
          <p:cNvSpPr txBox="1"/>
          <p:nvPr/>
        </p:nvSpPr>
        <p:spPr>
          <a:xfrm>
            <a:off x="2345562" y="3510422"/>
            <a:ext cx="5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exists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8BEB18F-D5D2-4822-A6E8-2ABA3CCC67D1}"/>
              </a:ext>
            </a:extLst>
          </p:cNvPr>
          <p:cNvSpPr/>
          <p:nvPr/>
        </p:nvSpPr>
        <p:spPr>
          <a:xfrm>
            <a:off x="4341212" y="5075878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ED574CD0-7A4D-4AE3-B4AD-CA5449C319EB}"/>
              </a:ext>
            </a:extLst>
          </p:cNvPr>
          <p:cNvCxnSpPr>
            <a:cxnSpLocks/>
            <a:stCxn id="77" idx="6"/>
            <a:endCxn id="123" idx="0"/>
          </p:cNvCxnSpPr>
          <p:nvPr/>
        </p:nvCxnSpPr>
        <p:spPr>
          <a:xfrm>
            <a:off x="3990609" y="3604198"/>
            <a:ext cx="814066" cy="14716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6BD7C5A-916A-4D94-A859-5DB5248C8FE3}"/>
              </a:ext>
            </a:extLst>
          </p:cNvPr>
          <p:cNvSpPr txBox="1"/>
          <p:nvPr/>
        </p:nvSpPr>
        <p:spPr>
          <a:xfrm>
            <a:off x="3675394" y="374628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4869131-AA73-41BD-BC87-69017BF165BC}"/>
              </a:ext>
            </a:extLst>
          </p:cNvPr>
          <p:cNvCxnSpPr>
            <a:cxnSpLocks/>
            <a:stCxn id="143" idx="2"/>
            <a:endCxn id="77" idx="0"/>
          </p:cNvCxnSpPr>
          <p:nvPr/>
        </p:nvCxnSpPr>
        <p:spPr>
          <a:xfrm flipH="1">
            <a:off x="3396249" y="3074857"/>
            <a:ext cx="2059" cy="3438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1BDACA5-8B14-4090-A15B-D3F7D88FB0D5}"/>
              </a:ext>
            </a:extLst>
          </p:cNvPr>
          <p:cNvSpPr/>
          <p:nvPr/>
        </p:nvSpPr>
        <p:spPr>
          <a:xfrm>
            <a:off x="2934845" y="2612308"/>
            <a:ext cx="926926" cy="4625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Create</a:t>
            </a:r>
          </a:p>
          <a:p>
            <a:pPr algn="ctr">
              <a:lnSpc>
                <a:spcPts val="1400"/>
              </a:lnSpc>
            </a:pPr>
            <a:r>
              <a:rPr lang="en-US" sz="1200" b="1" dirty="0">
                <a:solidFill>
                  <a:schemeClr val="tx1"/>
                </a:solidFill>
              </a:rPr>
              <a:t>Username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8245266-6CDB-431E-A318-43786265E145}"/>
              </a:ext>
            </a:extLst>
          </p:cNvPr>
          <p:cNvSpPr/>
          <p:nvPr/>
        </p:nvSpPr>
        <p:spPr>
          <a:xfrm>
            <a:off x="6024423" y="2658102"/>
            <a:ext cx="926926" cy="370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B17BF2E-7495-4595-A349-40B53AD919CE}"/>
              </a:ext>
            </a:extLst>
          </p:cNvPr>
          <p:cNvSpPr/>
          <p:nvPr/>
        </p:nvSpPr>
        <p:spPr>
          <a:xfrm>
            <a:off x="7231903" y="365232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AB0A00A6-CE59-45B0-8D1A-A052D239D6AD}"/>
              </a:ext>
            </a:extLst>
          </p:cNvPr>
          <p:cNvCxnSpPr>
            <a:cxnSpLocks/>
            <a:stCxn id="115" idx="4"/>
            <a:endCxn id="117" idx="0"/>
          </p:cNvCxnSpPr>
          <p:nvPr/>
        </p:nvCxnSpPr>
        <p:spPr>
          <a:xfrm rot="16200000" flipH="1">
            <a:off x="6115814" y="4161750"/>
            <a:ext cx="761171" cy="1702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Connector: Curved 595">
            <a:extLst>
              <a:ext uri="{FF2B5EF4-FFF2-40B4-BE49-F238E27FC236}">
                <a16:creationId xmlns:a16="http://schemas.microsoft.com/office/drawing/2014/main" id="{4622A017-97BB-47BE-B22F-2F88951963A7}"/>
              </a:ext>
            </a:extLst>
          </p:cNvPr>
          <p:cNvCxnSpPr>
            <a:cxnSpLocks/>
            <a:stCxn id="117" idx="2"/>
            <a:endCxn id="144" idx="3"/>
          </p:cNvCxnSpPr>
          <p:nvPr/>
        </p:nvCxnSpPr>
        <p:spPr>
          <a:xfrm rot="5400000" flipH="1" flipV="1">
            <a:off x="5533514" y="3814979"/>
            <a:ext cx="2389231" cy="446437"/>
          </a:xfrm>
          <a:prstGeom prst="curvedConnector4">
            <a:avLst>
              <a:gd name="adj1" fmla="val -9568"/>
              <a:gd name="adj2" fmla="val 47092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2AA9CD56-10DF-4340-BBAD-A25B338F092B}"/>
              </a:ext>
            </a:extLst>
          </p:cNvPr>
          <p:cNvCxnSpPr>
            <a:cxnSpLocks/>
            <a:stCxn id="117" idx="3"/>
            <a:endCxn id="155" idx="4"/>
          </p:cNvCxnSpPr>
          <p:nvPr/>
        </p:nvCxnSpPr>
        <p:spPr>
          <a:xfrm flipV="1">
            <a:off x="7253299" y="4023288"/>
            <a:ext cx="572964" cy="868543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35E3AAEB-3BA6-4601-A24F-A578678DF5F9}"/>
              </a:ext>
            </a:extLst>
          </p:cNvPr>
          <p:cNvCxnSpPr>
            <a:cxnSpLocks/>
            <a:stCxn id="155" idx="0"/>
            <a:endCxn id="144" idx="3"/>
          </p:cNvCxnSpPr>
          <p:nvPr/>
        </p:nvCxnSpPr>
        <p:spPr>
          <a:xfrm rot="16200000" flipV="1">
            <a:off x="6984433" y="2810498"/>
            <a:ext cx="808746" cy="874914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3312CE8-E60F-46B8-9D82-099ECE38516F}"/>
              </a:ext>
            </a:extLst>
          </p:cNvPr>
          <p:cNvCxnSpPr>
            <a:cxnSpLocks/>
            <a:stCxn id="144" idx="2"/>
            <a:endCxn id="115" idx="0"/>
          </p:cNvCxnSpPr>
          <p:nvPr/>
        </p:nvCxnSpPr>
        <p:spPr>
          <a:xfrm>
            <a:off x="6487886" y="3029062"/>
            <a:ext cx="0" cy="3896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1D3C4DF-C2CA-4D4F-A38C-E9B2A29FD16D}"/>
              </a:ext>
            </a:extLst>
          </p:cNvPr>
          <p:cNvSpPr txBox="1"/>
          <p:nvPr/>
        </p:nvSpPr>
        <p:spPr>
          <a:xfrm>
            <a:off x="141321" y="6085803"/>
            <a:ext cx="684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 user key in persistent data on successful username validation/creation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validate, add, or user info fails, there is a logic error – should not have been able to get to Game{F,K} 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BA87EF-D47A-48FD-BAEE-90EAF5F1B35E}"/>
              </a:ext>
            </a:extLst>
          </p:cNvPr>
          <p:cNvSpPr/>
          <p:nvPr/>
        </p:nvSpPr>
        <p:spPr>
          <a:xfrm>
            <a:off x="4479634" y="1123417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65917D6-A3BF-4F2E-A1C4-F5A3373341CF}"/>
              </a:ext>
            </a:extLst>
          </p:cNvPr>
          <p:cNvSpPr/>
          <p:nvPr/>
        </p:nvSpPr>
        <p:spPr>
          <a:xfrm>
            <a:off x="4348737" y="225876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info(F)</a:t>
            </a:r>
          </a:p>
        </p:txBody>
      </p:sp>
      <p:cxnSp>
        <p:nvCxnSpPr>
          <p:cNvPr id="620" name="Connector: Curved 619">
            <a:extLst>
              <a:ext uri="{FF2B5EF4-FFF2-40B4-BE49-F238E27FC236}">
                <a16:creationId xmlns:a16="http://schemas.microsoft.com/office/drawing/2014/main" id="{E84D1AC2-104B-4791-B546-C84256D3274D}"/>
              </a:ext>
            </a:extLst>
          </p:cNvPr>
          <p:cNvCxnSpPr>
            <a:stCxn id="144" idx="0"/>
            <a:endCxn id="82" idx="3"/>
          </p:cNvCxnSpPr>
          <p:nvPr/>
        </p:nvCxnSpPr>
        <p:spPr>
          <a:xfrm rot="16200000" flipV="1">
            <a:off x="5312842" y="1483058"/>
            <a:ext cx="1268763" cy="1081326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FE15B786-3B9C-4BD9-BDE2-6B1B091667C2}"/>
              </a:ext>
            </a:extLst>
          </p:cNvPr>
          <p:cNvCxnSpPr>
            <a:cxnSpLocks/>
            <a:stCxn id="182" idx="6"/>
            <a:endCxn id="144" idx="1"/>
          </p:cNvCxnSpPr>
          <p:nvPr/>
        </p:nvCxnSpPr>
        <p:spPr>
          <a:xfrm>
            <a:off x="5537457" y="2444249"/>
            <a:ext cx="486966" cy="39933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724EAB8F-7BE1-4D1F-BA66-024C6B732A0B}"/>
              </a:ext>
            </a:extLst>
          </p:cNvPr>
          <p:cNvCxnSpPr>
            <a:cxnSpLocks/>
            <a:stCxn id="182" idx="2"/>
            <a:endCxn id="143" idx="3"/>
          </p:cNvCxnSpPr>
          <p:nvPr/>
        </p:nvCxnSpPr>
        <p:spPr>
          <a:xfrm rot="10800000" flipV="1">
            <a:off x="3861771" y="2444249"/>
            <a:ext cx="486966" cy="3993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8D680C80-5891-42AB-B7EE-76D4473F550D}"/>
              </a:ext>
            </a:extLst>
          </p:cNvPr>
          <p:cNvCxnSpPr>
            <a:cxnSpLocks/>
            <a:stCxn id="143" idx="0"/>
            <a:endCxn id="82" idx="1"/>
          </p:cNvCxnSpPr>
          <p:nvPr/>
        </p:nvCxnSpPr>
        <p:spPr>
          <a:xfrm rot="5400000" flipH="1" flipV="1">
            <a:off x="3327487" y="1460161"/>
            <a:ext cx="1222969" cy="1081326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969AE693-EEED-480E-984C-39A2E0628531}"/>
              </a:ext>
            </a:extLst>
          </p:cNvPr>
          <p:cNvCxnSpPr>
            <a:cxnSpLocks/>
            <a:stCxn id="115" idx="2"/>
            <a:endCxn id="123" idx="0"/>
          </p:cNvCxnSpPr>
          <p:nvPr/>
        </p:nvCxnSpPr>
        <p:spPr>
          <a:xfrm rot="10800000" flipV="1">
            <a:off x="4804676" y="3604198"/>
            <a:ext cx="1088851" cy="14716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D7EA8E78-9A93-49AD-B726-CF5A0EE2E047}"/>
              </a:ext>
            </a:extLst>
          </p:cNvPr>
          <p:cNvSpPr txBox="1"/>
          <p:nvPr/>
        </p:nvSpPr>
        <p:spPr>
          <a:xfrm>
            <a:off x="5416677" y="3669808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4AC9E07-1FC6-44B6-A36F-6250CD3B6CBE}"/>
              </a:ext>
            </a:extLst>
          </p:cNvPr>
          <p:cNvSpPr txBox="1"/>
          <p:nvPr/>
        </p:nvSpPr>
        <p:spPr>
          <a:xfrm>
            <a:off x="6586027" y="5103994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B6823F6-2FF1-494E-A939-9843328EB3BE}"/>
              </a:ext>
            </a:extLst>
          </p:cNvPr>
          <p:cNvSpPr txBox="1"/>
          <p:nvPr/>
        </p:nvSpPr>
        <p:spPr>
          <a:xfrm>
            <a:off x="7100805" y="45654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FEB5740-743F-41C9-9CE4-A8E908917FF6}"/>
              </a:ext>
            </a:extLst>
          </p:cNvPr>
          <p:cNvCxnSpPr>
            <a:cxnSpLocks/>
            <a:stCxn id="82" idx="2"/>
            <a:endCxn id="182" idx="0"/>
          </p:cNvCxnSpPr>
          <p:nvPr/>
        </p:nvCxnSpPr>
        <p:spPr>
          <a:xfrm>
            <a:off x="4943097" y="1655261"/>
            <a:ext cx="0" cy="6035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3C16E14-C8F0-4CD4-8E46-B5E2D77AC327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410C999-D39F-4A01-B672-959F0B57D639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11C8BD64-D944-4437-B4FD-9D295C978885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9A722CB0-5507-40DB-8E3B-B5C0C7CA3DC4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6A10C646-5478-4EF2-9E01-68CA3597AD48}"/>
              </a:ext>
            </a:extLst>
          </p:cNvPr>
          <p:cNvSpPr txBox="1"/>
          <p:nvPr/>
        </p:nvSpPr>
        <p:spPr>
          <a:xfrm>
            <a:off x="5409223" y="248015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Ω</a:t>
            </a:r>
            <a:endParaRPr lang="en-US" sz="1200" i="1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C6DF30C-0A53-4408-8B34-70420840EBAF}"/>
              </a:ext>
            </a:extLst>
          </p:cNvPr>
          <p:cNvSpPr txBox="1"/>
          <p:nvPr/>
        </p:nvSpPr>
        <p:spPr>
          <a:xfrm>
            <a:off x="4121255" y="247138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BD817F0-52DA-4C67-8BB5-D5CF253A350A}"/>
              </a:ext>
            </a:extLst>
          </p:cNvPr>
          <p:cNvSpPr txBox="1"/>
          <p:nvPr/>
        </p:nvSpPr>
        <p:spPr>
          <a:xfrm>
            <a:off x="6461265" y="3784888"/>
            <a:ext cx="5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exists</a:t>
            </a:r>
          </a:p>
        </p:txBody>
      </p:sp>
      <p:cxnSp>
        <p:nvCxnSpPr>
          <p:cNvPr id="52" name="Connector: Curved 595">
            <a:extLst>
              <a:ext uri="{FF2B5EF4-FFF2-40B4-BE49-F238E27FC236}">
                <a16:creationId xmlns:a16="http://schemas.microsoft.com/office/drawing/2014/main" id="{B9823320-4CDD-2041-A335-E9A512F30B60}"/>
              </a:ext>
            </a:extLst>
          </p:cNvPr>
          <p:cNvCxnSpPr>
            <a:cxnSpLocks/>
            <a:stCxn id="144" idx="2"/>
            <a:endCxn id="155" idx="1"/>
          </p:cNvCxnSpPr>
          <p:nvPr/>
        </p:nvCxnSpPr>
        <p:spPr>
          <a:xfrm rot="16200000" flipH="1">
            <a:off x="6608140" y="2908807"/>
            <a:ext cx="677592" cy="91810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5DD3B42-07C9-D047-BEF4-6ADA176CE441}"/>
              </a:ext>
            </a:extLst>
          </p:cNvPr>
          <p:cNvSpPr/>
          <p:nvPr/>
        </p:nvSpPr>
        <p:spPr>
          <a:xfrm>
            <a:off x="4479634" y="3004524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2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CCC26A-A550-A641-A5A4-C31796CF0788}"/>
              </a:ext>
            </a:extLst>
          </p:cNvPr>
          <p:cNvCxnSpPr>
            <a:cxnSpLocks/>
            <a:stCxn id="182" idx="4"/>
            <a:endCxn id="72" idx="0"/>
          </p:cNvCxnSpPr>
          <p:nvPr/>
        </p:nvCxnSpPr>
        <p:spPr>
          <a:xfrm>
            <a:off x="4943097" y="2629729"/>
            <a:ext cx="0" cy="3747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61B6C-A81B-FA45-933C-5EA725E11373}"/>
              </a:ext>
            </a:extLst>
          </p:cNvPr>
          <p:cNvSpPr/>
          <p:nvPr/>
        </p:nvSpPr>
        <p:spPr>
          <a:xfrm>
            <a:off x="4913962" y="2633781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∅</a:t>
            </a:r>
          </a:p>
        </p:txBody>
      </p:sp>
      <p:cxnSp>
        <p:nvCxnSpPr>
          <p:cNvPr id="76" name="Connector: Curved 191">
            <a:extLst>
              <a:ext uri="{FF2B5EF4-FFF2-40B4-BE49-F238E27FC236}">
                <a16:creationId xmlns:a16="http://schemas.microsoft.com/office/drawing/2014/main" id="{3572AFDB-D789-1B4E-88B3-5AC02B191CD7}"/>
              </a:ext>
            </a:extLst>
          </p:cNvPr>
          <p:cNvCxnSpPr>
            <a:cxnSpLocks/>
            <a:stCxn id="115" idx="1"/>
            <a:endCxn id="72" idx="3"/>
          </p:cNvCxnSpPr>
          <p:nvPr/>
        </p:nvCxnSpPr>
        <p:spPr>
          <a:xfrm rot="16200000" flipV="1">
            <a:off x="5635786" y="3041220"/>
            <a:ext cx="202598" cy="661050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91AF8EB-56D9-0D47-8CE7-35E1FFF5C67A}"/>
              </a:ext>
            </a:extLst>
          </p:cNvPr>
          <p:cNvSpPr txBox="1"/>
          <p:nvPr/>
        </p:nvSpPr>
        <p:spPr>
          <a:xfrm rot="1077541">
            <a:off x="5563689" y="3107841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2"/>
                </a:solidFill>
              </a:rPr>
              <a:t>Invalid K</a:t>
            </a:r>
          </a:p>
        </p:txBody>
      </p:sp>
      <p:cxnSp>
        <p:nvCxnSpPr>
          <p:cNvPr id="80" name="Connector: Curved 191">
            <a:extLst>
              <a:ext uri="{FF2B5EF4-FFF2-40B4-BE49-F238E27FC236}">
                <a16:creationId xmlns:a16="http://schemas.microsoft.com/office/drawing/2014/main" id="{3806F81D-EF23-3346-A6DE-2488304CFBA9}"/>
              </a:ext>
            </a:extLst>
          </p:cNvPr>
          <p:cNvCxnSpPr>
            <a:cxnSpLocks/>
            <a:stCxn id="77" idx="7"/>
            <a:endCxn id="72" idx="1"/>
          </p:cNvCxnSpPr>
          <p:nvPr/>
        </p:nvCxnSpPr>
        <p:spPr>
          <a:xfrm rot="5400000" flipH="1" flipV="1">
            <a:off x="4046780" y="3040191"/>
            <a:ext cx="202598" cy="663109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DB3C9F6-781F-9748-9452-EDA8FEB95EB0}"/>
              </a:ext>
            </a:extLst>
          </p:cNvPr>
          <p:cNvSpPr txBox="1"/>
          <p:nvPr/>
        </p:nvSpPr>
        <p:spPr>
          <a:xfrm rot="20474619">
            <a:off x="3701957" y="3110033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601D2A1-E280-484F-874C-ED2EB7D70176}"/>
              </a:ext>
            </a:extLst>
          </p:cNvPr>
          <p:cNvSpPr/>
          <p:nvPr/>
        </p:nvSpPr>
        <p:spPr>
          <a:xfrm>
            <a:off x="527347" y="4041370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68" name="Connector: Curved 155">
            <a:extLst>
              <a:ext uri="{FF2B5EF4-FFF2-40B4-BE49-F238E27FC236}">
                <a16:creationId xmlns:a16="http://schemas.microsoft.com/office/drawing/2014/main" id="{CAFCD0EC-DCAC-CB4A-9F02-935FDB36DE38}"/>
              </a:ext>
            </a:extLst>
          </p:cNvPr>
          <p:cNvCxnSpPr>
            <a:cxnSpLocks/>
            <a:stCxn id="75" idx="2"/>
            <a:endCxn id="69" idx="1"/>
          </p:cNvCxnSpPr>
          <p:nvPr/>
        </p:nvCxnSpPr>
        <p:spPr>
          <a:xfrm rot="10800000" flipH="1">
            <a:off x="396449" y="1905682"/>
            <a:ext cx="130897" cy="827351"/>
          </a:xfrm>
          <a:prstGeom prst="curvedConnector3">
            <a:avLst>
              <a:gd name="adj1" fmla="val -17464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F8030B-A2FC-9041-8CDC-562485EFFDD9}"/>
              </a:ext>
            </a:extLst>
          </p:cNvPr>
          <p:cNvSpPr/>
          <p:nvPr/>
        </p:nvSpPr>
        <p:spPr>
          <a:xfrm>
            <a:off x="527347" y="1639759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7F2E93-71FE-6642-9DAF-78872AED588C}"/>
              </a:ext>
            </a:extLst>
          </p:cNvPr>
          <p:cNvSpPr txBox="1"/>
          <p:nvPr/>
        </p:nvSpPr>
        <p:spPr>
          <a:xfrm>
            <a:off x="953738" y="2907434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679CB8B-966C-0B4A-914F-4796E90BF916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>
            <a:off x="990810" y="2171603"/>
            <a:ext cx="0" cy="3759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5E4472B-0F58-7641-A4A4-1B1DDDE0545A}"/>
              </a:ext>
            </a:extLst>
          </p:cNvPr>
          <p:cNvSpPr/>
          <p:nvPr/>
        </p:nvSpPr>
        <p:spPr>
          <a:xfrm>
            <a:off x="396450" y="2547552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87F86D3-93A1-EE49-B8AB-FDAFD27FE7AE}"/>
              </a:ext>
            </a:extLst>
          </p:cNvPr>
          <p:cNvSpPr/>
          <p:nvPr/>
        </p:nvSpPr>
        <p:spPr>
          <a:xfrm>
            <a:off x="396450" y="3294461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add(F)</a:t>
            </a:r>
          </a:p>
        </p:txBody>
      </p:sp>
      <p:cxnSp>
        <p:nvCxnSpPr>
          <p:cNvPr id="81" name="Connector: Curved 41">
            <a:extLst>
              <a:ext uri="{FF2B5EF4-FFF2-40B4-BE49-F238E27FC236}">
                <a16:creationId xmlns:a16="http://schemas.microsoft.com/office/drawing/2014/main" id="{FFD9E9A0-A10A-F440-BB0E-1E79E2650E4E}"/>
              </a:ext>
            </a:extLst>
          </p:cNvPr>
          <p:cNvCxnSpPr>
            <a:cxnSpLocks/>
            <a:stCxn id="78" idx="6"/>
            <a:endCxn id="89" idx="0"/>
          </p:cNvCxnSpPr>
          <p:nvPr/>
        </p:nvCxnSpPr>
        <p:spPr>
          <a:xfrm>
            <a:off x="1585170" y="3479941"/>
            <a:ext cx="673808" cy="1052654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47BF3F-843C-1043-84C2-8D7B6E04EB9F}"/>
              </a:ext>
            </a:extLst>
          </p:cNvPr>
          <p:cNvCxnSpPr>
            <a:cxnSpLocks/>
            <a:stCxn id="75" idx="4"/>
            <a:endCxn id="78" idx="0"/>
          </p:cNvCxnSpPr>
          <p:nvPr/>
        </p:nvCxnSpPr>
        <p:spPr>
          <a:xfrm>
            <a:off x="990810" y="2918512"/>
            <a:ext cx="0" cy="3759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D615B5-F093-1946-B6F9-C3E6FC7937C5}"/>
              </a:ext>
            </a:extLst>
          </p:cNvPr>
          <p:cNvCxnSpPr>
            <a:cxnSpLocks/>
            <a:stCxn id="78" idx="4"/>
            <a:endCxn id="67" idx="0"/>
          </p:cNvCxnSpPr>
          <p:nvPr/>
        </p:nvCxnSpPr>
        <p:spPr>
          <a:xfrm>
            <a:off x="990810" y="3665421"/>
            <a:ext cx="0" cy="3759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1B171B9-EEC7-1A48-9284-4524E42FD08B}"/>
              </a:ext>
            </a:extLst>
          </p:cNvPr>
          <p:cNvSpPr txBox="1"/>
          <p:nvPr/>
        </p:nvSpPr>
        <p:spPr>
          <a:xfrm>
            <a:off x="942657" y="363462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42540D-46D6-1640-A1C5-7D2341D29351}"/>
              </a:ext>
            </a:extLst>
          </p:cNvPr>
          <p:cNvSpPr txBox="1"/>
          <p:nvPr/>
        </p:nvSpPr>
        <p:spPr>
          <a:xfrm>
            <a:off x="1548826" y="357915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fail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B63141-C8FE-2343-9E52-B43622DF7C3D}"/>
              </a:ext>
            </a:extLst>
          </p:cNvPr>
          <p:cNvSpPr txBox="1"/>
          <p:nvPr/>
        </p:nvSpPr>
        <p:spPr>
          <a:xfrm>
            <a:off x="151816" y="2366916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23E70B-0DF0-BE42-BAB0-1517BD48347E}"/>
              </a:ext>
            </a:extLst>
          </p:cNvPr>
          <p:cNvSpPr/>
          <p:nvPr/>
        </p:nvSpPr>
        <p:spPr>
          <a:xfrm>
            <a:off x="1795515" y="4532595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4E7A2E-7508-284D-8C95-107CFD15BD21}"/>
              </a:ext>
            </a:extLst>
          </p:cNvPr>
          <p:cNvSpPr txBox="1"/>
          <p:nvPr/>
        </p:nvSpPr>
        <p:spPr>
          <a:xfrm>
            <a:off x="461897" y="1069093"/>
            <a:ext cx="123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Facebook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EBAC11-1480-5444-87AB-F11B84FFFC66}"/>
              </a:ext>
            </a:extLst>
          </p:cNvPr>
          <p:cNvSpPr txBox="1"/>
          <p:nvPr/>
        </p:nvSpPr>
        <p:spPr>
          <a:xfrm>
            <a:off x="4298312" y="47915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Username</a:t>
            </a:r>
          </a:p>
        </p:txBody>
      </p:sp>
    </p:spTree>
    <p:extLst>
      <p:ext uri="{BB962C8B-B14F-4D97-AF65-F5344CB8AC3E}">
        <p14:creationId xmlns:p14="http://schemas.microsoft.com/office/powerpoint/2010/main" val="233597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CE79C2-3C96-47AF-973D-8DEFA55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FF895-D555-4AE3-A67F-C1CDDC99F915}"/>
              </a:ext>
            </a:extLst>
          </p:cNvPr>
          <p:cNvSpPr txBox="1"/>
          <p:nvPr/>
        </p:nvSpPr>
        <p:spPr>
          <a:xfrm>
            <a:off x="141321" y="156222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Update Username Info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1D3C4DF-C2CA-4D4F-A38C-E9B2A29FD16D}"/>
              </a:ext>
            </a:extLst>
          </p:cNvPr>
          <p:cNvSpPr txBox="1"/>
          <p:nvPr/>
        </p:nvSpPr>
        <p:spPr>
          <a:xfrm>
            <a:off x="170294" y="6184437"/>
            <a:ext cx="547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Update should never fail (invalid K) – should not have been able to get to Game{K}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9445D1-35D6-4FF2-8988-364D41C53A9E}"/>
              </a:ext>
            </a:extLst>
          </p:cNvPr>
          <p:cNvSpPr/>
          <p:nvPr/>
        </p:nvSpPr>
        <p:spPr>
          <a:xfrm>
            <a:off x="1432218" y="366029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update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9F86D8B-CE54-467F-A0B9-2128706B8D24}"/>
              </a:ext>
            </a:extLst>
          </p:cNvPr>
          <p:cNvCxnSpPr>
            <a:cxnSpLocks/>
            <a:stCxn id="39" idx="6"/>
            <a:endCxn id="23" idx="1"/>
          </p:cNvCxnSpPr>
          <p:nvPr/>
        </p:nvCxnSpPr>
        <p:spPr>
          <a:xfrm flipV="1">
            <a:off x="2620938" y="3837464"/>
            <a:ext cx="894923" cy="831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AC6753-7C9C-47B2-9447-5A8270FDAEA8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>
            <a:off x="2026578" y="3141109"/>
            <a:ext cx="0" cy="5191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A084F0-E48B-4CAF-BAD5-37B83E9DB5A4}"/>
              </a:ext>
            </a:extLst>
          </p:cNvPr>
          <p:cNvSpPr txBox="1"/>
          <p:nvPr/>
        </p:nvSpPr>
        <p:spPr>
          <a:xfrm>
            <a:off x="859470" y="380001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EF2EE0-AB58-436B-9BE0-54A58F22A72B}"/>
              </a:ext>
            </a:extLst>
          </p:cNvPr>
          <p:cNvSpPr txBox="1"/>
          <p:nvPr/>
        </p:nvSpPr>
        <p:spPr>
          <a:xfrm>
            <a:off x="2625570" y="3610239"/>
            <a:ext cx="7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invalid U</a:t>
            </a:r>
          </a:p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FBFFC7B-409D-40F3-9C65-E3BF3B11B9CD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6E33A73-DE61-439A-B8B6-DE4B70828F8C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790093C-5D48-4A97-B4D9-D900CC47A981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BB4A49C-B370-4802-A595-57BA30C6DDC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B690A-F658-D640-87E8-B7931B62BE24}"/>
              </a:ext>
            </a:extLst>
          </p:cNvPr>
          <p:cNvSpPr/>
          <p:nvPr/>
        </p:nvSpPr>
        <p:spPr>
          <a:xfrm>
            <a:off x="3515861" y="357154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42F46-8326-5C4D-920A-009382D3A1EF}"/>
              </a:ext>
            </a:extLst>
          </p:cNvPr>
          <p:cNvSpPr/>
          <p:nvPr/>
        </p:nvSpPr>
        <p:spPr>
          <a:xfrm>
            <a:off x="1563115" y="2587315"/>
            <a:ext cx="926926" cy="553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Update</a:t>
            </a:r>
          </a:p>
          <a:p>
            <a:pPr algn="ctr">
              <a:lnSpc>
                <a:spcPts val="1400"/>
              </a:lnSpc>
            </a:pPr>
            <a:r>
              <a:rPr lang="en-US" sz="1100" i="1" dirty="0">
                <a:solidFill>
                  <a:schemeClr val="tx1"/>
                </a:solidFill>
              </a:rPr>
              <a:t>(alias, email, passwd)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B54654-B61B-2E41-AC13-D3EDAD2FAE4B}"/>
              </a:ext>
            </a:extLst>
          </p:cNvPr>
          <p:cNvSpPr/>
          <p:nvPr/>
        </p:nvSpPr>
        <p:spPr>
          <a:xfrm>
            <a:off x="1563115" y="153628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CC763E-3341-594B-AE00-824E8C09CB5B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2026578" y="2068126"/>
            <a:ext cx="0" cy="519189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155">
            <a:extLst>
              <a:ext uri="{FF2B5EF4-FFF2-40B4-BE49-F238E27FC236}">
                <a16:creationId xmlns:a16="http://schemas.microsoft.com/office/drawing/2014/main" id="{A71B509D-8D97-5142-9AD5-62CE0B1C2EF8}"/>
              </a:ext>
            </a:extLst>
          </p:cNvPr>
          <p:cNvCxnSpPr>
            <a:cxnSpLocks/>
            <a:stCxn id="24" idx="3"/>
            <a:endCxn id="25" idx="3"/>
          </p:cNvCxnSpPr>
          <p:nvPr/>
        </p:nvCxnSpPr>
        <p:spPr>
          <a:xfrm flipV="1">
            <a:off x="2490041" y="1802204"/>
            <a:ext cx="12700" cy="1062008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155">
            <a:extLst>
              <a:ext uri="{FF2B5EF4-FFF2-40B4-BE49-F238E27FC236}">
                <a16:creationId xmlns:a16="http://schemas.microsoft.com/office/drawing/2014/main" id="{B36B7E29-07AC-7141-8D0D-9D2EDE0F1B6E}"/>
              </a:ext>
            </a:extLst>
          </p:cNvPr>
          <p:cNvCxnSpPr>
            <a:cxnSpLocks/>
            <a:stCxn id="39" idx="2"/>
            <a:endCxn id="25" idx="1"/>
          </p:cNvCxnSpPr>
          <p:nvPr/>
        </p:nvCxnSpPr>
        <p:spPr>
          <a:xfrm rot="10800000" flipH="1">
            <a:off x="1432217" y="1802205"/>
            <a:ext cx="130897" cy="2043573"/>
          </a:xfrm>
          <a:prstGeom prst="curvedConnector3">
            <a:avLst>
              <a:gd name="adj1" fmla="val -32987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058817C-2959-054C-910B-5C4405E3F283}"/>
              </a:ext>
            </a:extLst>
          </p:cNvPr>
          <p:cNvSpPr/>
          <p:nvPr/>
        </p:nvSpPr>
        <p:spPr>
          <a:xfrm>
            <a:off x="5286632" y="364623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B293B4-7D2A-B045-902A-A32505F58866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>
            <a:off x="5880992" y="3127047"/>
            <a:ext cx="0" cy="5191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CF7C80-E0F5-3746-A802-2EADF1FC36C2}"/>
              </a:ext>
            </a:extLst>
          </p:cNvPr>
          <p:cNvSpPr txBox="1"/>
          <p:nvPr/>
        </p:nvSpPr>
        <p:spPr>
          <a:xfrm>
            <a:off x="6408162" y="3810234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759F16-8ABB-1649-BF31-8FD3CC786D43}"/>
              </a:ext>
            </a:extLst>
          </p:cNvPr>
          <p:cNvSpPr/>
          <p:nvPr/>
        </p:nvSpPr>
        <p:spPr>
          <a:xfrm>
            <a:off x="5417529" y="2573253"/>
            <a:ext cx="926926" cy="553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Update</a:t>
            </a:r>
          </a:p>
          <a:p>
            <a:pPr algn="ctr">
              <a:lnSpc>
                <a:spcPts val="1400"/>
              </a:lnSpc>
            </a:pPr>
            <a:r>
              <a:rPr lang="en-US" sz="1100" i="1" dirty="0">
                <a:solidFill>
                  <a:schemeClr val="tx1"/>
                </a:solidFill>
              </a:rPr>
              <a:t>(alias, email, passwd)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A126B7-BF30-8844-89E7-23810191E484}"/>
              </a:ext>
            </a:extLst>
          </p:cNvPr>
          <p:cNvSpPr/>
          <p:nvPr/>
        </p:nvSpPr>
        <p:spPr>
          <a:xfrm>
            <a:off x="5417529" y="1522220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2EC084-619F-3046-B9EB-F316A5B2D4CD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5880992" y="2054064"/>
            <a:ext cx="0" cy="519189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155">
            <a:extLst>
              <a:ext uri="{FF2B5EF4-FFF2-40B4-BE49-F238E27FC236}">
                <a16:creationId xmlns:a16="http://schemas.microsoft.com/office/drawing/2014/main" id="{94C80371-43E6-574D-B180-154F59E26E52}"/>
              </a:ext>
            </a:extLst>
          </p:cNvPr>
          <p:cNvCxnSpPr>
            <a:cxnSpLocks/>
            <a:stCxn id="36" idx="1"/>
            <a:endCxn id="37" idx="1"/>
          </p:cNvCxnSpPr>
          <p:nvPr/>
        </p:nvCxnSpPr>
        <p:spPr>
          <a:xfrm rot="10800000">
            <a:off x="5417529" y="1788142"/>
            <a:ext cx="12700" cy="1062008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155">
            <a:extLst>
              <a:ext uri="{FF2B5EF4-FFF2-40B4-BE49-F238E27FC236}">
                <a16:creationId xmlns:a16="http://schemas.microsoft.com/office/drawing/2014/main" id="{60DBABF7-3AFE-C342-98D9-2A64F211CCC4}"/>
              </a:ext>
            </a:extLst>
          </p:cNvPr>
          <p:cNvCxnSpPr>
            <a:cxnSpLocks/>
            <a:stCxn id="28" idx="6"/>
            <a:endCxn id="37" idx="3"/>
          </p:cNvCxnSpPr>
          <p:nvPr/>
        </p:nvCxnSpPr>
        <p:spPr>
          <a:xfrm flipH="1" flipV="1">
            <a:off x="6344455" y="1788142"/>
            <a:ext cx="130897" cy="2043573"/>
          </a:xfrm>
          <a:prstGeom prst="curvedConnector3">
            <a:avLst>
              <a:gd name="adj1" fmla="val -27166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A3DB108-A724-474D-A9B9-514DDB4250C4}"/>
              </a:ext>
            </a:extLst>
          </p:cNvPr>
          <p:cNvSpPr/>
          <p:nvPr/>
        </p:nvSpPr>
        <p:spPr>
          <a:xfrm>
            <a:off x="5417528" y="462780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5" name="Connector: Curved 155">
            <a:extLst>
              <a:ext uri="{FF2B5EF4-FFF2-40B4-BE49-F238E27FC236}">
                <a16:creationId xmlns:a16="http://schemas.microsoft.com/office/drawing/2014/main" id="{20EE1E70-723D-EB4D-9591-D2228C81C0B2}"/>
              </a:ext>
            </a:extLst>
          </p:cNvPr>
          <p:cNvCxnSpPr>
            <a:cxnSpLocks/>
            <a:stCxn id="28" idx="4"/>
            <a:endCxn id="44" idx="0"/>
          </p:cNvCxnSpPr>
          <p:nvPr/>
        </p:nvCxnSpPr>
        <p:spPr>
          <a:xfrm rot="5400000">
            <a:off x="5575689" y="4322498"/>
            <a:ext cx="610607" cy="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CA0A96-4860-B84D-832C-08C13041F9C5}"/>
              </a:ext>
            </a:extLst>
          </p:cNvPr>
          <p:cNvSpPr txBox="1"/>
          <p:nvPr/>
        </p:nvSpPr>
        <p:spPr>
          <a:xfrm>
            <a:off x="5880991" y="4036689"/>
            <a:ext cx="7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Invalid U</a:t>
            </a:r>
          </a:p>
        </p:txBody>
      </p:sp>
      <p:cxnSp>
        <p:nvCxnSpPr>
          <p:cNvPr id="47" name="Connector: Curved 41">
            <a:extLst>
              <a:ext uri="{FF2B5EF4-FFF2-40B4-BE49-F238E27FC236}">
                <a16:creationId xmlns:a16="http://schemas.microsoft.com/office/drawing/2014/main" id="{B6764934-231E-544B-98EE-DDC066ECA841}"/>
              </a:ext>
            </a:extLst>
          </p:cNvPr>
          <p:cNvCxnSpPr>
            <a:cxnSpLocks/>
            <a:stCxn id="28" idx="2"/>
            <a:endCxn id="23" idx="3"/>
          </p:cNvCxnSpPr>
          <p:nvPr/>
        </p:nvCxnSpPr>
        <p:spPr>
          <a:xfrm rot="10800000" flipV="1">
            <a:off x="4442788" y="3831714"/>
            <a:ext cx="843845" cy="5749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297A2C7-FF0B-1F49-93CE-72387CF2B4CF}"/>
              </a:ext>
            </a:extLst>
          </p:cNvPr>
          <p:cNvSpPr txBox="1"/>
          <p:nvPr/>
        </p:nvSpPr>
        <p:spPr>
          <a:xfrm>
            <a:off x="4639205" y="3803372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</p:spTree>
    <p:extLst>
      <p:ext uri="{BB962C8B-B14F-4D97-AF65-F5344CB8AC3E}">
        <p14:creationId xmlns:p14="http://schemas.microsoft.com/office/powerpoint/2010/main" val="214213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Play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A25D6B-C3FF-41A4-A152-90E12449C945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F77A2A-A86A-4FA2-95F6-B06C5A24AEDB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1A21F0-7403-47CF-AB8B-7423245044E7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7C766CD-4722-460B-AFA0-BD422AD32CAF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88600C8-E6A8-4DAD-B43B-8D4174819F3B}"/>
              </a:ext>
            </a:extLst>
          </p:cNvPr>
          <p:cNvSpPr txBox="1"/>
          <p:nvPr/>
        </p:nvSpPr>
        <p:spPr>
          <a:xfrm>
            <a:off x="759016" y="808860"/>
            <a:ext cx="3975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Local Player presses “I lost the game” button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4752DD-BC46-44A5-AF24-60F3063ECC51}"/>
              </a:ext>
            </a:extLst>
          </p:cNvPr>
          <p:cNvSpPr txBox="1"/>
          <p:nvPr/>
        </p:nvSpPr>
        <p:spPr>
          <a:xfrm>
            <a:off x="759016" y="2970981"/>
            <a:ext cx="5264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Notification received that Opponent data has been updated</a:t>
            </a:r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4032111" y="1496413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100" dirty="0">
                <a:solidFill>
                  <a:schemeClr val="bg1"/>
                </a:solidFill>
              </a:rPr>
              <a:t>I lost the game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ADB97-52BC-4DB9-8BD6-A63308219CDF}"/>
              </a:ext>
            </a:extLst>
          </p:cNvPr>
          <p:cNvCxnSpPr>
            <a:cxnSpLocks/>
            <a:stCxn id="23" idx="3"/>
            <a:endCxn id="343" idx="2"/>
          </p:cNvCxnSpPr>
          <p:nvPr/>
        </p:nvCxnSpPr>
        <p:spPr>
          <a:xfrm>
            <a:off x="3408030" y="1681893"/>
            <a:ext cx="6240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C5DF05-E019-45AE-A416-010209AFF6B6}"/>
              </a:ext>
            </a:extLst>
          </p:cNvPr>
          <p:cNvSpPr/>
          <p:nvPr/>
        </p:nvSpPr>
        <p:spPr>
          <a:xfrm>
            <a:off x="2481104" y="1411023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F, Ω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FD60A5E-2386-45E7-BEF9-9F9050F07F70}"/>
              </a:ext>
            </a:extLst>
          </p:cNvPr>
          <p:cNvCxnSpPr>
            <a:cxnSpLocks/>
            <a:stCxn id="343" idx="4"/>
            <a:endCxn id="23" idx="2"/>
          </p:cNvCxnSpPr>
          <p:nvPr/>
        </p:nvCxnSpPr>
        <p:spPr>
          <a:xfrm rot="5400000">
            <a:off x="3742824" y="1069116"/>
            <a:ext cx="85390" cy="1681904"/>
          </a:xfrm>
          <a:prstGeom prst="curvedConnector3">
            <a:avLst>
              <a:gd name="adj1" fmla="val 353043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FB3874-46E8-442F-80EC-E5A3BDEE3D1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603015" y="1681893"/>
            <a:ext cx="87808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FD8245-2002-4630-9968-B2B4A2C60116}"/>
              </a:ext>
            </a:extLst>
          </p:cNvPr>
          <p:cNvSpPr txBox="1"/>
          <p:nvPr/>
        </p:nvSpPr>
        <p:spPr>
          <a:xfrm>
            <a:off x="1535700" y="1460751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button</a:t>
            </a:r>
          </a:p>
          <a:p>
            <a:r>
              <a:rPr lang="en-US" sz="1200" i="1" dirty="0"/>
              <a:t>touch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4F456A-7ABF-47E2-ABD2-9F3FB77F4B09}"/>
              </a:ext>
            </a:extLst>
          </p:cNvPr>
          <p:cNvGrpSpPr/>
          <p:nvPr/>
        </p:nvGrpSpPr>
        <p:grpSpPr>
          <a:xfrm>
            <a:off x="1535700" y="3573144"/>
            <a:ext cx="3717387" cy="541740"/>
            <a:chOff x="959504" y="3737652"/>
            <a:chExt cx="3717387" cy="5417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1EA3A5-5BFC-426D-8CA6-448CE585C4E8}"/>
                </a:ext>
              </a:extLst>
            </p:cNvPr>
            <p:cNvSpPr/>
            <p:nvPr/>
          </p:nvSpPr>
          <p:spPr>
            <a:xfrm>
              <a:off x="3488171" y="3823042"/>
              <a:ext cx="1188720" cy="370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opponent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data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4B4A3B-A856-430D-993E-D2FCB2B8DB0B}"/>
                </a:ext>
              </a:extLst>
            </p:cNvPr>
            <p:cNvCxnSpPr>
              <a:cxnSpLocks/>
              <a:stCxn id="44" idx="3"/>
              <a:endCxn id="42" idx="2"/>
            </p:cNvCxnSpPr>
            <p:nvPr/>
          </p:nvCxnSpPr>
          <p:spPr>
            <a:xfrm>
              <a:off x="2864090" y="4008522"/>
              <a:ext cx="62408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46810D-FAD8-403A-88D5-04014F709B35}"/>
                </a:ext>
              </a:extLst>
            </p:cNvPr>
            <p:cNvSpPr/>
            <p:nvPr/>
          </p:nvSpPr>
          <p:spPr>
            <a:xfrm>
              <a:off x="1937164" y="3737652"/>
              <a:ext cx="926926" cy="5417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Game</a:t>
              </a:r>
              <a:br>
                <a:rPr lang="en-US" sz="1600" b="1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{ U,</a:t>
              </a:r>
              <a:r>
                <a:rPr lang="en-US" sz="1100" dirty="0"/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F, Ω 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E09099DE-BDC9-4EEE-BE96-2B4E3E48F072}"/>
                </a:ext>
              </a:extLst>
            </p:cNvPr>
            <p:cNvCxnSpPr>
              <a:cxnSpLocks/>
              <a:stCxn id="42" idx="4"/>
              <a:endCxn id="44" idx="2"/>
            </p:cNvCxnSpPr>
            <p:nvPr/>
          </p:nvCxnSpPr>
          <p:spPr>
            <a:xfrm rot="5400000">
              <a:off x="3198884" y="3395745"/>
              <a:ext cx="85390" cy="1681904"/>
            </a:xfrm>
            <a:prstGeom prst="curvedConnector3">
              <a:avLst>
                <a:gd name="adj1" fmla="val 48506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407B4BE-A95F-4557-A533-507C6A7C59DF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1059075" y="4008522"/>
              <a:ext cx="87808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78BA85-92D4-432C-A4D4-C23138C560A6}"/>
                </a:ext>
              </a:extLst>
            </p:cNvPr>
            <p:cNvSpPr txBox="1"/>
            <p:nvPr/>
          </p:nvSpPr>
          <p:spPr>
            <a:xfrm>
              <a:off x="959504" y="3792625"/>
              <a:ext cx="977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notification</a:t>
              </a:r>
            </a:p>
            <a:p>
              <a:r>
                <a:rPr lang="en-US" sz="1200" i="1" dirty="0"/>
                <a:t>received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9C70941-BCEA-46CC-ACBE-D71A28A693D4}"/>
              </a:ext>
            </a:extLst>
          </p:cNvPr>
          <p:cNvSpPr txBox="1"/>
          <p:nvPr/>
        </p:nvSpPr>
        <p:spPr>
          <a:xfrm>
            <a:off x="759016" y="4629013"/>
            <a:ext cx="3233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Periodic querying of Opponent data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82820" y="6021599"/>
            <a:ext cx="42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game should update its view content after each of these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Invalid IDs should not happen – should not be in Game{U,F, </a:t>
            </a:r>
            <a:r>
              <a:rPr lang="en-US" sz="1200" dirty="0" err="1"/>
              <a:t>Ω</a:t>
            </a:r>
            <a:r>
              <a:rPr lang="en-US" sz="1200" dirty="0"/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E75613-1A3D-481D-89ED-40B2D2537FF3}"/>
              </a:ext>
            </a:extLst>
          </p:cNvPr>
          <p:cNvGrpSpPr/>
          <p:nvPr/>
        </p:nvGrpSpPr>
        <p:grpSpPr>
          <a:xfrm>
            <a:off x="1535700" y="5231177"/>
            <a:ext cx="3717387" cy="541740"/>
            <a:chOff x="959504" y="5121510"/>
            <a:chExt cx="3717387" cy="5417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C5039F-06B5-4570-AD33-1C90D7898DB7}"/>
                </a:ext>
              </a:extLst>
            </p:cNvPr>
            <p:cNvSpPr/>
            <p:nvPr/>
          </p:nvSpPr>
          <p:spPr>
            <a:xfrm>
              <a:off x="3488171" y="5206900"/>
              <a:ext cx="1188720" cy="370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opponent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data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4E4BF8A-C2F0-4759-84F7-6E6262532995}"/>
                </a:ext>
              </a:extLst>
            </p:cNvPr>
            <p:cNvCxnSpPr>
              <a:cxnSpLocks/>
              <a:stCxn id="54" idx="3"/>
              <a:endCxn id="52" idx="2"/>
            </p:cNvCxnSpPr>
            <p:nvPr/>
          </p:nvCxnSpPr>
          <p:spPr>
            <a:xfrm>
              <a:off x="2864090" y="5392380"/>
              <a:ext cx="62408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DF2729-9F1F-45F3-9C22-9F829162914C}"/>
                </a:ext>
              </a:extLst>
            </p:cNvPr>
            <p:cNvSpPr/>
            <p:nvPr/>
          </p:nvSpPr>
          <p:spPr>
            <a:xfrm>
              <a:off x="1937164" y="5121510"/>
              <a:ext cx="926926" cy="5417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Game</a:t>
              </a:r>
              <a:br>
                <a:rPr lang="en-US" sz="1600" b="1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{ U,</a:t>
              </a:r>
              <a:r>
                <a:rPr lang="en-US" sz="1100" dirty="0"/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F, Ω 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8ACEFE4C-0CCD-45CD-BC91-FDA5C6B91DAF}"/>
                </a:ext>
              </a:extLst>
            </p:cNvPr>
            <p:cNvCxnSpPr>
              <a:cxnSpLocks/>
              <a:stCxn id="52" idx="4"/>
              <a:endCxn id="54" idx="2"/>
            </p:cNvCxnSpPr>
            <p:nvPr/>
          </p:nvCxnSpPr>
          <p:spPr>
            <a:xfrm rot="5400000">
              <a:off x="3198884" y="4779603"/>
              <a:ext cx="85390" cy="1681904"/>
            </a:xfrm>
            <a:prstGeom prst="curvedConnector3">
              <a:avLst>
                <a:gd name="adj1" fmla="val 48506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E046A39-CECC-4597-ACEC-CC3E275C0696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059075" y="5392380"/>
              <a:ext cx="87808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EC2396-E454-4C34-8ADF-181430060E1C}"/>
                </a:ext>
              </a:extLst>
            </p:cNvPr>
            <p:cNvSpPr txBox="1"/>
            <p:nvPr/>
          </p:nvSpPr>
          <p:spPr>
            <a:xfrm>
              <a:off x="959504" y="5176483"/>
              <a:ext cx="977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timer</a:t>
              </a:r>
            </a:p>
            <a:p>
              <a:r>
                <a:rPr lang="en-US" sz="1200" i="1" dirty="0"/>
                <a:t>fired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D8C99D8-17A9-4223-A2A5-3A33D5999455}"/>
              </a:ext>
            </a:extLst>
          </p:cNvPr>
          <p:cNvSpPr/>
          <p:nvPr/>
        </p:nvSpPr>
        <p:spPr>
          <a:xfrm>
            <a:off x="5203547" y="2141772"/>
            <a:ext cx="926926" cy="4716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Alert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D0FDCF-FFAC-4C23-89CA-3A03172B60D5}"/>
              </a:ext>
            </a:extLst>
          </p:cNvPr>
          <p:cNvSpPr txBox="1"/>
          <p:nvPr/>
        </p:nvSpPr>
        <p:spPr>
          <a:xfrm>
            <a:off x="4553841" y="1890641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5DF28F-C89F-4E53-BD10-416E4038C536}"/>
              </a:ext>
            </a:extLst>
          </p:cNvPr>
          <p:cNvSpPr txBox="1"/>
          <p:nvPr/>
        </p:nvSpPr>
        <p:spPr>
          <a:xfrm>
            <a:off x="5069179" y="1720150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E1166900-D659-4ADF-8287-F8A6523518D9}"/>
              </a:ext>
            </a:extLst>
          </p:cNvPr>
          <p:cNvCxnSpPr>
            <a:cxnSpLocks/>
            <a:stCxn id="67" idx="1"/>
            <a:endCxn id="23" idx="2"/>
          </p:cNvCxnSpPr>
          <p:nvPr/>
        </p:nvCxnSpPr>
        <p:spPr>
          <a:xfrm rot="10800000">
            <a:off x="2944567" y="1952763"/>
            <a:ext cx="2258980" cy="424840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41">
            <a:extLst>
              <a:ext uri="{FF2B5EF4-FFF2-40B4-BE49-F238E27FC236}">
                <a16:creationId xmlns:a16="http://schemas.microsoft.com/office/drawing/2014/main" id="{B9C3F76B-C452-8841-B736-2B5BC2E3BE37}"/>
              </a:ext>
            </a:extLst>
          </p:cNvPr>
          <p:cNvCxnSpPr>
            <a:cxnSpLocks/>
            <a:stCxn id="343" idx="6"/>
            <a:endCxn id="39" idx="1"/>
          </p:cNvCxnSpPr>
          <p:nvPr/>
        </p:nvCxnSpPr>
        <p:spPr>
          <a:xfrm>
            <a:off x="5220831" y="1681893"/>
            <a:ext cx="1398308" cy="4948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25132F-336E-6B40-BFBA-05C0DE22DF70}"/>
              </a:ext>
            </a:extLst>
          </p:cNvPr>
          <p:cNvSpPr txBox="1"/>
          <p:nvPr/>
        </p:nvSpPr>
        <p:spPr>
          <a:xfrm>
            <a:off x="5397730" y="1437027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CBAC6B-149F-2F41-90D2-0DC83D67489D}"/>
              </a:ext>
            </a:extLst>
          </p:cNvPr>
          <p:cNvSpPr/>
          <p:nvPr/>
        </p:nvSpPr>
        <p:spPr>
          <a:xfrm>
            <a:off x="6619139" y="1420919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48" name="Connector: Curved 73">
            <a:extLst>
              <a:ext uri="{FF2B5EF4-FFF2-40B4-BE49-F238E27FC236}">
                <a16:creationId xmlns:a16="http://schemas.microsoft.com/office/drawing/2014/main" id="{AD1F882F-9011-E945-B12A-0A39D20C4A41}"/>
              </a:ext>
            </a:extLst>
          </p:cNvPr>
          <p:cNvCxnSpPr>
            <a:cxnSpLocks/>
            <a:stCxn id="343" idx="6"/>
            <a:endCxn id="67" idx="0"/>
          </p:cNvCxnSpPr>
          <p:nvPr/>
        </p:nvCxnSpPr>
        <p:spPr>
          <a:xfrm>
            <a:off x="5220831" y="1681893"/>
            <a:ext cx="446179" cy="459879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1">
            <a:extLst>
              <a:ext uri="{FF2B5EF4-FFF2-40B4-BE49-F238E27FC236}">
                <a16:creationId xmlns:a16="http://schemas.microsoft.com/office/drawing/2014/main" id="{37BDAE37-3970-C843-8D92-76EF80025EDF}"/>
              </a:ext>
            </a:extLst>
          </p:cNvPr>
          <p:cNvCxnSpPr>
            <a:cxnSpLocks/>
            <a:stCxn id="42" idx="6"/>
            <a:endCxn id="60" idx="1"/>
          </p:cNvCxnSpPr>
          <p:nvPr/>
        </p:nvCxnSpPr>
        <p:spPr>
          <a:xfrm>
            <a:off x="5253087" y="3844014"/>
            <a:ext cx="1463558" cy="1787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7DDB6E0-304B-8B44-8141-E983E5BC2667}"/>
              </a:ext>
            </a:extLst>
          </p:cNvPr>
          <p:cNvSpPr txBox="1"/>
          <p:nvPr/>
        </p:nvSpPr>
        <p:spPr>
          <a:xfrm>
            <a:off x="5495236" y="3612073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071A16-53A7-FE4E-96EE-E4F519A2F45E}"/>
              </a:ext>
            </a:extLst>
          </p:cNvPr>
          <p:cNvSpPr/>
          <p:nvPr/>
        </p:nvSpPr>
        <p:spPr>
          <a:xfrm>
            <a:off x="6716645" y="3595965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61" name="Connector: Curved 41">
            <a:extLst>
              <a:ext uri="{FF2B5EF4-FFF2-40B4-BE49-F238E27FC236}">
                <a16:creationId xmlns:a16="http://schemas.microsoft.com/office/drawing/2014/main" id="{2CB07613-8C77-C343-93CE-3C3D15402B0E}"/>
              </a:ext>
            </a:extLst>
          </p:cNvPr>
          <p:cNvCxnSpPr>
            <a:cxnSpLocks/>
            <a:stCxn id="52" idx="6"/>
            <a:endCxn id="63" idx="1"/>
          </p:cNvCxnSpPr>
          <p:nvPr/>
        </p:nvCxnSpPr>
        <p:spPr>
          <a:xfrm>
            <a:off x="5253087" y="5502047"/>
            <a:ext cx="1503348" cy="2414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5233B02-7C8C-E54B-9CCB-4FF5830DF360}"/>
              </a:ext>
            </a:extLst>
          </p:cNvPr>
          <p:cNvSpPr txBox="1"/>
          <p:nvPr/>
        </p:nvSpPr>
        <p:spPr>
          <a:xfrm>
            <a:off x="5535026" y="5276378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2E1BE8-2622-6F42-B00C-BC708AEF81CD}"/>
              </a:ext>
            </a:extLst>
          </p:cNvPr>
          <p:cNvSpPr/>
          <p:nvPr/>
        </p:nvSpPr>
        <p:spPr>
          <a:xfrm>
            <a:off x="6756435" y="5260270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</p:spTree>
    <p:extLst>
      <p:ext uri="{BB962C8B-B14F-4D97-AF65-F5344CB8AC3E}">
        <p14:creationId xmlns:p14="http://schemas.microsoft.com/office/powerpoint/2010/main" val="252805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5025888" y="248684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259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Lost Network Connection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82820" y="6021599"/>
            <a:ext cx="6791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Graph API failures due to network connection issues will not send the game to the Splash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Loss of network connection while in the Game{U,F, Ω} state will not send the game to the Splash screen</a:t>
            </a:r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C16AE3EC-C0F7-4993-B803-02F216B5AD96}"/>
              </a:ext>
            </a:extLst>
          </p:cNvPr>
          <p:cNvSpPr/>
          <p:nvPr/>
        </p:nvSpPr>
        <p:spPr>
          <a:xfrm>
            <a:off x="1804763" y="2467903"/>
            <a:ext cx="823403" cy="40885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F8ED4E-11A6-4619-9829-1C4ECFAAF175}"/>
              </a:ext>
            </a:extLst>
          </p:cNvPr>
          <p:cNvSpPr/>
          <p:nvPr/>
        </p:nvSpPr>
        <p:spPr>
          <a:xfrm>
            <a:off x="3667415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Splash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 F, Ω  ∅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0866A9A-AB97-46E0-A2C4-563299F12FE3}"/>
              </a:ext>
            </a:extLst>
          </p:cNvPr>
          <p:cNvSpPr/>
          <p:nvPr/>
        </p:nvSpPr>
        <p:spPr>
          <a:xfrm>
            <a:off x="7234876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{∅}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86D62DB-E2AA-44B1-9236-91CA36BDB520}"/>
              </a:ext>
            </a:extLst>
          </p:cNvPr>
          <p:cNvSpPr/>
          <p:nvPr/>
        </p:nvSpPr>
        <p:spPr>
          <a:xfrm>
            <a:off x="390114" y="3504326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F, Ω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652F06-568B-44C5-9E68-6FC61CF9864C}"/>
              </a:ext>
            </a:extLst>
          </p:cNvPr>
          <p:cNvCxnSpPr>
            <a:stCxn id="593" idx="6"/>
            <a:endCxn id="62" idx="1"/>
          </p:cNvCxnSpPr>
          <p:nvPr/>
        </p:nvCxnSpPr>
        <p:spPr>
          <a:xfrm>
            <a:off x="2628166" y="2672328"/>
            <a:ext cx="1039249" cy="0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ADB97-52BC-4DB9-8BD6-A63308219CDF}"/>
              </a:ext>
            </a:extLst>
          </p:cNvPr>
          <p:cNvCxnSpPr>
            <a:stCxn id="62" idx="3"/>
            <a:endCxn id="343" idx="2"/>
          </p:cNvCxnSpPr>
          <p:nvPr/>
        </p:nvCxnSpPr>
        <p:spPr>
          <a:xfrm>
            <a:off x="4594341" y="2672328"/>
            <a:ext cx="43154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8C1AEB2-FB2F-4302-8F86-D119466F2BC6}"/>
              </a:ext>
            </a:extLst>
          </p:cNvPr>
          <p:cNvCxnSpPr>
            <a:stCxn id="343" idx="0"/>
            <a:endCxn id="62" idx="0"/>
          </p:cNvCxnSpPr>
          <p:nvPr/>
        </p:nvCxnSpPr>
        <p:spPr>
          <a:xfrm rot="16200000" flipV="1">
            <a:off x="4832868" y="1699468"/>
            <a:ext cx="85390" cy="1489370"/>
          </a:xfrm>
          <a:prstGeom prst="curvedConnector3">
            <a:avLst>
              <a:gd name="adj1" fmla="val 367713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0F8314-2BBC-49E6-BA81-5CB39EC245D4}"/>
              </a:ext>
            </a:extLst>
          </p:cNvPr>
          <p:cNvCxnSpPr>
            <a:stCxn id="343" idx="6"/>
            <a:endCxn id="173" idx="1"/>
          </p:cNvCxnSpPr>
          <p:nvPr/>
        </p:nvCxnSpPr>
        <p:spPr>
          <a:xfrm>
            <a:off x="6214608" y="2672328"/>
            <a:ext cx="102026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E432B02-76A5-4BBC-BA3D-AD4C6607D5FA}"/>
              </a:ext>
            </a:extLst>
          </p:cNvPr>
          <p:cNvSpPr txBox="1"/>
          <p:nvPr/>
        </p:nvSpPr>
        <p:spPr>
          <a:xfrm>
            <a:off x="6208969" y="2638640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1B1C6E-5F19-4D82-8DE2-21763C179FA5}"/>
              </a:ext>
            </a:extLst>
          </p:cNvPr>
          <p:cNvSpPr txBox="1"/>
          <p:nvPr/>
        </p:nvSpPr>
        <p:spPr>
          <a:xfrm>
            <a:off x="2559545" y="2441495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network</a:t>
            </a:r>
          </a:p>
          <a:p>
            <a:r>
              <a:rPr lang="en-US" sz="1200" i="1" dirty="0"/>
              <a:t>connection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1E0C449-0235-41B2-A8B6-1EF75DAA8DB6}"/>
              </a:ext>
            </a:extLst>
          </p:cNvPr>
          <p:cNvSpPr txBox="1"/>
          <p:nvPr/>
        </p:nvSpPr>
        <p:spPr>
          <a:xfrm>
            <a:off x="5151833" y="2262957"/>
            <a:ext cx="396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A25D6B-C3FF-41A4-A152-90E12449C945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F77A2A-A86A-4FA2-95F6-B06C5A24AEDB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1A21F0-7403-47CF-AB8B-7423245044E7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7C766CD-4722-460B-AFA0-BD422AD32CAF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5D98F5A-E9C2-4EB9-B102-56A21EC1B341}"/>
              </a:ext>
            </a:extLst>
          </p:cNvPr>
          <p:cNvSpPr/>
          <p:nvPr/>
        </p:nvSpPr>
        <p:spPr>
          <a:xfrm>
            <a:off x="390114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{∅}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24E816E-3C83-4C31-AFEF-DCCCF7E04198}"/>
              </a:ext>
            </a:extLst>
          </p:cNvPr>
          <p:cNvCxnSpPr>
            <a:cxnSpLocks/>
            <a:stCxn id="101" idx="3"/>
            <a:endCxn id="593" idx="2"/>
          </p:cNvCxnSpPr>
          <p:nvPr/>
        </p:nvCxnSpPr>
        <p:spPr>
          <a:xfrm>
            <a:off x="1317040" y="2672328"/>
            <a:ext cx="48772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218E7D6C-72ED-4DBE-9C4D-95C64D5E60D9}"/>
              </a:ext>
            </a:extLst>
          </p:cNvPr>
          <p:cNvSpPr/>
          <p:nvPr/>
        </p:nvSpPr>
        <p:spPr>
          <a:xfrm>
            <a:off x="1804763" y="3570771"/>
            <a:ext cx="823403" cy="40885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8E09425-34B0-421A-9D18-51F7023E2F10}"/>
              </a:ext>
            </a:extLst>
          </p:cNvPr>
          <p:cNvCxnSpPr>
            <a:cxnSpLocks/>
            <a:stCxn id="108" idx="6"/>
            <a:endCxn id="119" idx="1"/>
          </p:cNvCxnSpPr>
          <p:nvPr/>
        </p:nvCxnSpPr>
        <p:spPr>
          <a:xfrm>
            <a:off x="2628166" y="3775196"/>
            <a:ext cx="460671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0BBC228-24ED-4627-8EB4-019BD323BFB9}"/>
              </a:ext>
            </a:extLst>
          </p:cNvPr>
          <p:cNvSpPr txBox="1"/>
          <p:nvPr/>
        </p:nvSpPr>
        <p:spPr>
          <a:xfrm>
            <a:off x="2602799" y="3563820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network</a:t>
            </a:r>
          </a:p>
          <a:p>
            <a:r>
              <a:rPr lang="en-US" sz="1200" i="1" dirty="0"/>
              <a:t>connection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C5B3E14-9FD6-4264-B03D-C33A4ACCD1A6}"/>
              </a:ext>
            </a:extLst>
          </p:cNvPr>
          <p:cNvCxnSpPr>
            <a:cxnSpLocks/>
          </p:cNvCxnSpPr>
          <p:nvPr/>
        </p:nvCxnSpPr>
        <p:spPr>
          <a:xfrm>
            <a:off x="1354235" y="3765187"/>
            <a:ext cx="469125" cy="200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1685640-42D6-4C1E-AF11-D4993D4428FE}"/>
              </a:ext>
            </a:extLst>
          </p:cNvPr>
          <p:cNvSpPr/>
          <p:nvPr/>
        </p:nvSpPr>
        <p:spPr>
          <a:xfrm>
            <a:off x="7234876" y="3504326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F, Ω 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4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D04E2-09D1-A246-834D-EB9ABD799CFD}"/>
              </a:ext>
            </a:extLst>
          </p:cNvPr>
          <p:cNvSpPr txBox="1"/>
          <p:nvPr/>
        </p:nvSpPr>
        <p:spPr>
          <a:xfrm>
            <a:off x="141321" y="15622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Server Queries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0FDCD-7AD3-644C-A758-D6EC01EA5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540739"/>
              </p:ext>
            </p:extLst>
          </p:nvPr>
        </p:nvGraphicFramePr>
        <p:xfrm>
          <a:off x="316470" y="525554"/>
          <a:ext cx="8396837" cy="47616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0608">
                  <a:extLst>
                    <a:ext uri="{9D8B030D-6E8A-4147-A177-3AD203B41FA5}">
                      <a16:colId xmlns:a16="http://schemas.microsoft.com/office/drawing/2014/main" val="843853800"/>
                    </a:ext>
                  </a:extLst>
                </a:gridCol>
                <a:gridCol w="1916723">
                  <a:extLst>
                    <a:ext uri="{9D8B030D-6E8A-4147-A177-3AD203B41FA5}">
                      <a16:colId xmlns:a16="http://schemas.microsoft.com/office/drawing/2014/main" val="27896329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83128271"/>
                    </a:ext>
                  </a:extLst>
                </a:gridCol>
                <a:gridCol w="1930958">
                  <a:extLst>
                    <a:ext uri="{9D8B030D-6E8A-4147-A177-3AD203B41FA5}">
                      <a16:colId xmlns:a16="http://schemas.microsoft.com/office/drawing/2014/main" val="3460459011"/>
                    </a:ext>
                  </a:extLst>
                </a:gridCol>
                <a:gridCol w="1998348">
                  <a:extLst>
                    <a:ext uri="{9D8B030D-6E8A-4147-A177-3AD203B41FA5}">
                      <a16:colId xmlns:a16="http://schemas.microsoft.com/office/drawing/2014/main" val="3566909398"/>
                    </a:ext>
                  </a:extLst>
                </a:gridCol>
              </a:tblGrid>
              <a:tr h="191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Query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Input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Success Results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Fail Results(*)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Notes</a:t>
                      </a:r>
                      <a:r>
                        <a:rPr lang="en-US" sz="900" baseline="30000" dirty="0"/>
                        <a:t>(1)</a:t>
                      </a:r>
                    </a:p>
                  </a:txBody>
                  <a:tcPr marL="45720" marR="45720" marT="27432" marB="27432" anchor="b"/>
                </a:tc>
                <a:extLst>
                  <a:ext uri="{0D108BD9-81ED-4DB2-BD59-A6C34878D82A}">
                    <a16:rowId xmlns:a16="http://schemas.microsoft.com/office/drawing/2014/main" val="294290386"/>
                  </a:ext>
                </a:extLst>
              </a:tr>
              <a:tr h="191766">
                <a:tc>
                  <a:txBody>
                    <a:bodyPr/>
                    <a:lstStyle/>
                    <a:p>
                      <a:r>
                        <a:rPr lang="en-US" sz="900" dirty="0"/>
                        <a:t>time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n/a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server </a:t>
                      </a:r>
                      <a:r>
                        <a:rPr lang="en-US" sz="900" dirty="0" err="1"/>
                        <a:t>unix</a:t>
                      </a:r>
                      <a:r>
                        <a:rPr lang="en-US" sz="900" dirty="0"/>
                        <a:t> time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324344305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US" sz="900" dirty="0"/>
                        <a:t>connect</a:t>
                      </a:r>
                      <a:r>
                        <a:rPr lang="en-US" sz="900" baseline="30000" dirty="0"/>
                        <a:t>(2)</a:t>
                      </a:r>
                      <a:r>
                        <a:rPr lang="en-US" sz="900" dirty="0"/>
                        <a:t>(F)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fbid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userkey</a:t>
                      </a:r>
                      <a:r>
                        <a:rPr lang="en-US" sz="900" dirty="0"/>
                        <a:t>, [username=1],[</a:t>
                      </a:r>
                      <a:r>
                        <a:rPr lang="en-US" sz="900" dirty="0" err="1"/>
                        <a:t>last_loss</a:t>
                      </a:r>
                      <a:r>
                        <a:rPr lang="en-US" sz="9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creates FB entry if needed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550620905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US" sz="900" dirty="0"/>
                        <a:t>connect</a:t>
                      </a:r>
                      <a:r>
                        <a:rPr lang="en-US" sz="900" baseline="30000" dirty="0"/>
                        <a:t>(2)</a:t>
                      </a:r>
                      <a:r>
                        <a:rPr lang="en-US" sz="900" dirty="0"/>
                        <a:t>(F,K)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userkey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fbid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[username=1],[</a:t>
                      </a:r>
                      <a:r>
                        <a:rPr lang="en-US" sz="900" dirty="0" err="1"/>
                        <a:t>last_loss</a:t>
                      </a:r>
                      <a:r>
                        <a:rPr lang="en-US" sz="9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Invalid </a:t>
                      </a:r>
                      <a:r>
                        <a:rPr lang="en-US" sz="900" dirty="0" err="1"/>
                        <a:t>userkey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invalid </a:t>
                      </a:r>
                      <a:r>
                        <a:rPr lang="en-US" sz="900" dirty="0" err="1"/>
                        <a:t>userkey</a:t>
                      </a:r>
                      <a:r>
                        <a:rPr lang="en-US" sz="900" dirty="0"/>
                        <a:t>/</a:t>
                      </a:r>
                      <a:r>
                        <a:rPr lang="en-US" sz="900" dirty="0" err="1"/>
                        <a:t>fbid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creates FB entry if needed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716901599"/>
                  </a:ext>
                </a:extLst>
              </a:tr>
              <a:tr h="191766">
                <a:tc>
                  <a:txBody>
                    <a:bodyPr/>
                    <a:lstStyle/>
                    <a:p>
                      <a:r>
                        <a:rPr lang="en-US" sz="900" dirty="0"/>
                        <a:t>validate</a:t>
                      </a:r>
                      <a:r>
                        <a:rPr lang="en-US" sz="900" baseline="30000" dirty="0"/>
                        <a:t>(3)</a:t>
                      </a:r>
                      <a:r>
                        <a:rPr lang="en-US" sz="900" dirty="0"/>
                        <a:t>(K)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userkey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[</a:t>
                      </a:r>
                      <a:r>
                        <a:rPr lang="en-US" sz="900" dirty="0" err="1"/>
                        <a:t>last_loss</a:t>
                      </a:r>
                      <a:r>
                        <a:rPr lang="en-US" sz="9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does not exist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749336359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US" sz="900" dirty="0"/>
                        <a:t>validate</a:t>
                      </a:r>
                      <a:r>
                        <a:rPr lang="en-US" sz="900" baseline="30000" dirty="0"/>
                        <a:t>(3) </a:t>
                      </a:r>
                      <a:r>
                        <a:rPr lang="en-US" sz="900" dirty="0"/>
                        <a:t>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username, password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userkey</a:t>
                      </a:r>
                      <a:r>
                        <a:rPr lang="en-US" sz="900" dirty="0"/>
                        <a:t>, [alias], [email], [</a:t>
                      </a:r>
                      <a:r>
                        <a:rPr lang="en-US" sz="900" dirty="0" err="1"/>
                        <a:t>last_loss</a:t>
                      </a:r>
                      <a:r>
                        <a:rPr lang="en-US" sz="9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does not exist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217435810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US" sz="900" dirty="0"/>
                        <a:t>validate</a:t>
                      </a:r>
                      <a:r>
                        <a:rPr lang="en-US" sz="900" baseline="30000" dirty="0"/>
                        <a:t>(3)</a:t>
                      </a:r>
                      <a:r>
                        <a:rPr lang="en-US" sz="900" dirty="0"/>
                        <a:t>(U;K)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username, password, </a:t>
                      </a:r>
                      <a:r>
                        <a:rPr lang="en-US" sz="900" dirty="0" err="1"/>
                        <a:t>userkey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[alias], [email], [</a:t>
                      </a:r>
                      <a:r>
                        <a:rPr lang="en-US" sz="900" dirty="0" err="1"/>
                        <a:t>last_loss</a:t>
                      </a:r>
                      <a:r>
                        <a:rPr lang="en-US" sz="9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incorrect username: [</a:t>
                      </a:r>
                      <a:r>
                        <a:rPr lang="en-US" sz="900" dirty="0" err="1"/>
                        <a:t>email_status</a:t>
                      </a:r>
                      <a:r>
                        <a:rPr lang="en-US" sz="900" dirty="0"/>
                        <a:t>]</a:t>
                      </a:r>
                    </a:p>
                    <a:p>
                      <a:r>
                        <a:rPr lang="en-US" sz="900" dirty="0"/>
                        <a:t>invalid </a:t>
                      </a:r>
                      <a:r>
                        <a:rPr lang="en-US" sz="900" dirty="0" err="1"/>
                        <a:t>userkey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2243183829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US" sz="900" dirty="0"/>
                        <a:t>create</a:t>
                      </a:r>
                      <a:r>
                        <a:rPr lang="en-US" sz="900" baseline="30000" dirty="0"/>
                        <a:t>(4)</a:t>
                      </a:r>
                      <a:r>
                        <a:rPr lang="en-US" sz="900" dirty="0"/>
                        <a:t>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username, password,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userkey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exists: [</a:t>
                      </a:r>
                      <a:r>
                        <a:rPr lang="en-US" sz="900" dirty="0" err="1"/>
                        <a:t>email_status</a:t>
                      </a:r>
                      <a:r>
                        <a:rPr lang="en-US" sz="9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151816858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US" sz="900" dirty="0"/>
                        <a:t>email U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userkey|username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invalid </a:t>
                      </a:r>
                      <a:r>
                        <a:rPr lang="en-US" sz="900" dirty="0" err="1"/>
                        <a:t>userkey</a:t>
                      </a:r>
                      <a:r>
                        <a:rPr lang="en-US" sz="900" dirty="0"/>
                        <a:t>, invalid username</a:t>
                      </a:r>
                    </a:p>
                    <a:p>
                      <a:r>
                        <a:rPr lang="en-US" sz="900" dirty="0"/>
                        <a:t>no email: [</a:t>
                      </a:r>
                      <a:r>
                        <a:rPr lang="en-US" sz="900" dirty="0" err="1"/>
                        <a:t>email_status</a:t>
                      </a:r>
                      <a:r>
                        <a:rPr lang="en-US" sz="9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412447360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US" sz="900" dirty="0"/>
                        <a:t>drop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userkey,scope</a:t>
                      </a:r>
                      <a:r>
                        <a:rPr lang="en-US" sz="900" baseline="30000" dirty="0"/>
                        <a:t>(5)</a:t>
                      </a:r>
                      <a:r>
                        <a:rPr lang="en-US" sz="900" dirty="0"/>
                        <a:t>,[notify]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[username=1],[</a:t>
                      </a:r>
                      <a:r>
                        <a:rPr lang="en-US" sz="900" dirty="0" err="1"/>
                        <a:t>fbid</a:t>
                      </a:r>
                      <a:r>
                        <a:rPr lang="en-US" sz="900" dirty="0"/>
                        <a:t>=1],[</a:t>
                      </a:r>
                      <a:r>
                        <a:rPr lang="en-US" sz="900" dirty="0" err="1"/>
                        <a:t>userkey</a:t>
                      </a:r>
                      <a:r>
                        <a:rPr lang="en-US" sz="900" dirty="0"/>
                        <a:t>=1]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invalid </a:t>
                      </a:r>
                      <a:r>
                        <a:rPr lang="en-US" sz="900" dirty="0" err="1"/>
                        <a:t>userkey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777843399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US" sz="900" dirty="0"/>
                        <a:t>info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userkey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[username=1, </a:t>
                      </a:r>
                      <a:r>
                        <a:rPr lang="en-US" sz="900" dirty="0" err="1"/>
                        <a:t>email_status</a:t>
                      </a:r>
                      <a:r>
                        <a:rPr lang="en-US" sz="900" dirty="0"/>
                        <a:t>], [</a:t>
                      </a:r>
                      <a:r>
                        <a:rPr lang="en-US" sz="900" dirty="0" err="1"/>
                        <a:t>fbid</a:t>
                      </a:r>
                      <a:r>
                        <a:rPr lang="en-US" sz="900" dirty="0"/>
                        <a:t>=1]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invalid </a:t>
                      </a:r>
                      <a:r>
                        <a:rPr lang="en-US" sz="900" dirty="0" err="1"/>
                        <a:t>userkey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71659016"/>
                  </a:ext>
                </a:extLst>
              </a:tr>
              <a:tr h="473776">
                <a:tc>
                  <a:txBody>
                    <a:bodyPr/>
                    <a:lstStyle/>
                    <a:p>
                      <a:r>
                        <a:rPr lang="en-US" sz="900" dirty="0"/>
                        <a:t>add(U)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userkey</a:t>
                      </a:r>
                      <a:r>
                        <a:rPr lang="en-US" sz="900" dirty="0"/>
                        <a:t>, username, password,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exists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invalid </a:t>
                      </a:r>
                      <a:r>
                        <a:rPr lang="en-US" sz="900" dirty="0" err="1"/>
                        <a:t>userkey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If username is already associated with </a:t>
                      </a:r>
                      <a:r>
                        <a:rPr lang="en-US" sz="900" dirty="0" err="1"/>
                        <a:t>userkey</a:t>
                      </a:r>
                      <a:r>
                        <a:rPr lang="en-US" sz="900" dirty="0"/>
                        <a:t>, updates password, email, and alias (success)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982583266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US" sz="900" dirty="0"/>
                        <a:t>add(F)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userkey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fbid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exists</a:t>
                      </a:r>
                    </a:p>
                    <a:p>
                      <a:r>
                        <a:rPr lang="en-US" sz="900" dirty="0"/>
                        <a:t>invalid </a:t>
                      </a:r>
                      <a:r>
                        <a:rPr lang="en-US" sz="900" dirty="0" err="1"/>
                        <a:t>userkey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If </a:t>
                      </a:r>
                      <a:r>
                        <a:rPr lang="en-US" sz="900" dirty="0" err="1"/>
                        <a:t>fbid</a:t>
                      </a:r>
                      <a:r>
                        <a:rPr lang="en-US" sz="900" dirty="0"/>
                        <a:t> is already associated with </a:t>
                      </a:r>
                      <a:r>
                        <a:rPr lang="en-US" sz="900" dirty="0" err="1"/>
                        <a:t>userkey</a:t>
                      </a:r>
                      <a:r>
                        <a:rPr lang="en-US" sz="900" dirty="0"/>
                        <a:t>, no action (success)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4032604239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US" sz="900" dirty="0"/>
                        <a:t>update</a:t>
                      </a:r>
                      <a:r>
                        <a:rPr lang="en-US" sz="900" baseline="30000" dirty="0"/>
                        <a:t>(3)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userkey, </a:t>
                      </a:r>
                      <a:r>
                        <a:rPr lang="en-US" sz="900" dirty="0"/>
                        <a:t>[password],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invalid </a:t>
                      </a:r>
                      <a:r>
                        <a:rPr lang="en-US" sz="900" dirty="0" err="1"/>
                        <a:t>userkey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Incorrect username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should never send invalid password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546689531"/>
                  </a:ext>
                </a:extLst>
              </a:tr>
              <a:tr h="191766">
                <a:tc>
                  <a:txBody>
                    <a:bodyPr/>
                    <a:lstStyle/>
                    <a:p>
                      <a:r>
                        <a:rPr lang="en-US" sz="900" dirty="0">
                          <a:highlight>
                            <a:srgbClr val="FFFF00"/>
                          </a:highlight>
                        </a:rPr>
                        <a:t>I lost the game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userkey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opponent_data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invalid </a:t>
                      </a:r>
                      <a:r>
                        <a:rPr lang="en-US" sz="900" dirty="0" err="1"/>
                        <a:t>userkey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update </a:t>
                      </a:r>
                      <a:r>
                        <a:rPr lang="en-US" sz="900" dirty="0" err="1"/>
                        <a:t>last_loss</a:t>
                      </a:r>
                      <a:r>
                        <a:rPr lang="en-US" sz="900" dirty="0"/>
                        <a:t> to current time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10490309"/>
                  </a:ext>
                </a:extLst>
              </a:tr>
              <a:tr h="191766">
                <a:tc>
                  <a:txBody>
                    <a:bodyPr/>
                    <a:lstStyle/>
                    <a:p>
                      <a:r>
                        <a:rPr lang="en-US" sz="900" dirty="0">
                          <a:highlight>
                            <a:srgbClr val="FFFF00"/>
                          </a:highlight>
                        </a:rPr>
                        <a:t>opponent data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userkey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opponent_data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invalid </a:t>
                      </a:r>
                      <a:r>
                        <a:rPr lang="en-US" sz="900" dirty="0" err="1"/>
                        <a:t>userkey</a:t>
                      </a:r>
                      <a:endParaRPr lang="en-US" sz="9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4136222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EC68C8-FEC8-BB49-89DA-DD28C7E107E4}"/>
              </a:ext>
            </a:extLst>
          </p:cNvPr>
          <p:cNvSpPr txBox="1"/>
          <p:nvPr/>
        </p:nvSpPr>
        <p:spPr>
          <a:xfrm>
            <a:off x="316470" y="5429635"/>
            <a:ext cx="8511060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All queries can return: API error, no network connection, </a:t>
            </a:r>
            <a:r>
              <a:rPr lang="en-US" sz="900" dirty="0" err="1"/>
              <a:t>mysql</a:t>
            </a:r>
            <a:r>
              <a:rPr lang="en-US" sz="900" dirty="0"/>
              <a:t> error</a:t>
            </a:r>
          </a:p>
          <a:p>
            <a:pPr marL="628650" lvl="1" indent="-1714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Graph API failures due to network connection issues will not send the game to the Splash screen</a:t>
            </a:r>
          </a:p>
          <a:p>
            <a:pPr marL="628650" lvl="1" indent="-1714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loss of network connection while in the Game{U,F, </a:t>
            </a:r>
            <a:r>
              <a:rPr lang="en-US" sz="900" dirty="0" err="1"/>
              <a:t>Ω</a:t>
            </a:r>
            <a:r>
              <a:rPr lang="en-US" sz="900" dirty="0"/>
              <a:t>} state will not send the game to the Splash screen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Connect applies only to Facebook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Validate and update apply only to </a:t>
            </a:r>
            <a:r>
              <a:rPr lang="en-US" sz="900" dirty="0" err="1"/>
              <a:t>userkey</a:t>
            </a:r>
            <a:r>
              <a:rPr lang="en-US" sz="900" dirty="0"/>
              <a:t> or username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Create only applies to username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Scope = ‘U’ (username), ‘F’ (</a:t>
            </a:r>
            <a:r>
              <a:rPr lang="en-US" sz="900" dirty="0" err="1"/>
              <a:t>facebook</a:t>
            </a:r>
            <a:r>
              <a:rPr lang="en-US" sz="900" dirty="0"/>
              <a:t>), or ‘FU’ (both)</a:t>
            </a:r>
          </a:p>
        </p:txBody>
      </p:sp>
    </p:spTree>
    <p:extLst>
      <p:ext uri="{BB962C8B-B14F-4D97-AF65-F5344CB8AC3E}">
        <p14:creationId xmlns:p14="http://schemas.microsoft.com/office/powerpoint/2010/main" val="221663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15022</TotalTime>
  <Words>1381</Words>
  <Application>Microsoft Macintosh PowerPoint</Application>
  <PresentationFormat>On-screen Show (4:3)</PresentationFormat>
  <Paragraphs>415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Mayer</dc:creator>
  <cp:keywords>Unrestricted</cp:keywords>
  <cp:lastModifiedBy>Michael Mayer</cp:lastModifiedBy>
  <cp:revision>159</cp:revision>
  <cp:lastPrinted>2020-04-17T14:07:02Z</cp:lastPrinted>
  <dcterms:created xsi:type="dcterms:W3CDTF">2020-04-14T16:37:16Z</dcterms:created>
  <dcterms:modified xsi:type="dcterms:W3CDTF">2020-04-25T13:12:29Z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US\n91853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</Properties>
</file>