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8216" y="448207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get token/FBID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885872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1156743"/>
            <a:ext cx="130897" cy="808355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427612"/>
            <a:ext cx="0" cy="352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426190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146663" y="26880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022536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6874065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511210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3"/>
          </p:cNvCxnSpPr>
          <p:nvPr/>
        </p:nvCxnSpPr>
        <p:spPr>
          <a:xfrm rot="5400000">
            <a:off x="2940467" y="3047974"/>
            <a:ext cx="714670" cy="192184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39943" y="4063296"/>
            <a:ext cx="830517" cy="704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1156743"/>
            <a:ext cx="129344" cy="2309337"/>
          </a:xfrm>
          <a:prstGeom prst="curvedConnector3">
            <a:avLst>
              <a:gd name="adj1" fmla="val -614375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1156743"/>
            <a:ext cx="2514647" cy="2317653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82684626-7FDF-4932-B8B1-F2662599A3ED}"/>
              </a:ext>
            </a:extLst>
          </p:cNvPr>
          <p:cNvCxnSpPr>
            <a:cxnSpLocks/>
            <a:stCxn id="96" idx="1"/>
            <a:endCxn id="97" idx="2"/>
          </p:cNvCxnSpPr>
          <p:nvPr/>
        </p:nvCxnSpPr>
        <p:spPr>
          <a:xfrm rot="10800000" flipV="1">
            <a:off x="1976517" y="2508089"/>
            <a:ext cx="654627" cy="2210360"/>
          </a:xfrm>
          <a:prstGeom prst="curvedConnector3">
            <a:avLst>
              <a:gd name="adj1" fmla="val 134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F5B415-CF20-4263-A933-CBE294CCCC95}"/>
              </a:ext>
            </a:extLst>
          </p:cNvPr>
          <p:cNvCxnSpPr>
            <a:cxnSpLocks/>
            <a:stCxn id="98" idx="1"/>
            <a:endCxn id="97" idx="2"/>
          </p:cNvCxnSpPr>
          <p:nvPr/>
        </p:nvCxnSpPr>
        <p:spPr>
          <a:xfrm rot="10800000" flipV="1">
            <a:off x="1976517" y="1262179"/>
            <a:ext cx="203691" cy="3456269"/>
          </a:xfrm>
          <a:prstGeom prst="curvedConnector3">
            <a:avLst>
              <a:gd name="adj1" fmla="val 30628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617">
            <a:extLst>
              <a:ext uri="{FF2B5EF4-FFF2-40B4-BE49-F238E27FC236}">
                <a16:creationId xmlns:a16="http://schemas.microsoft.com/office/drawing/2014/main" id="{8D8CFCB3-1052-FE4E-854A-08715D01B40F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rot="16200000" flipH="1">
            <a:off x="2443297" y="1671299"/>
            <a:ext cx="851683" cy="45093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51242"/>
              </p:ext>
            </p:extLst>
          </p:nvPr>
        </p:nvGraphicFramePr>
        <p:xfrm>
          <a:off x="316470" y="525554"/>
          <a:ext cx="8396837" cy="5145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023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[username=1],[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 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incorrect username: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r>
                        <a:rPr lang="en-US" sz="1000" dirty="0"/>
                        <a:t>create</a:t>
                      </a:r>
                      <a:r>
                        <a:rPr lang="en-US" sz="1000" baseline="30000" dirty="0"/>
                        <a:t>(4)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=1],[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/>
                        <a:t>=1]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[username=1,email_status], 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267450">
                <a:tc>
                  <a:txBody>
                    <a:bodyPr/>
                    <a:lstStyle/>
                    <a:p>
                      <a:r>
                        <a:rPr lang="en-US" sz="10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username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userkey, </a:t>
                      </a:r>
                      <a:r>
                        <a:rPr lang="en-US" sz="1000" dirty="0"/>
                        <a:t>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547917"/>
            <a:ext cx="6205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All queries can return: API error, no network connection, </a:t>
            </a:r>
            <a:r>
              <a:rPr lang="en-US" sz="1000" dirty="0" err="1"/>
              <a:t>mysql</a:t>
            </a:r>
            <a:r>
              <a:rPr lang="en-US" sz="1000" dirty="0"/>
              <a:t>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Graph API failures due to network connection issues will not send the game to the Splash screen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loss of network connection while in the Game{U,F, </a:t>
            </a:r>
            <a:r>
              <a:rPr lang="en-US" sz="1000" dirty="0" err="1"/>
              <a:t>Ω</a:t>
            </a:r>
            <a:r>
              <a:rPr lang="en-US" sz="10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Validate and update apply only to </a:t>
            </a:r>
            <a:r>
              <a:rPr lang="en-US" sz="1000" dirty="0" err="1"/>
              <a:t>userkey</a:t>
            </a:r>
            <a:r>
              <a:rPr lang="en-US" sz="10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Scope = ‘U’ (username), ‘F’ (</a:t>
            </a:r>
            <a:r>
              <a:rPr lang="en-US" sz="1000" dirty="0" err="1"/>
              <a:t>facebook</a:t>
            </a:r>
            <a:r>
              <a:rPr lang="en-US" sz="10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7917</TotalTime>
  <Words>1370</Words>
  <Application>Microsoft Macintosh PowerPoint</Application>
  <PresentationFormat>On-screen Show (4:3)</PresentationFormat>
  <Paragraphs>415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150</cp:revision>
  <cp:lastPrinted>2020-04-17T14:07:02Z</cp:lastPrinted>
  <dcterms:created xsi:type="dcterms:W3CDTF">2020-04-14T16:37:16Z</dcterms:created>
  <dcterms:modified xsi:type="dcterms:W3CDTF">2020-04-20T13:57:42Z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