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7E79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938-FCE2-D94F-8C9D-70645617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4B5E4-A80B-C641-9ADB-D366C0E8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1234-5E5C-6647-8080-8CBD48D6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B061-E522-B441-938A-7C17FD8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24F4-87F4-EF46-B377-A501BAF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159-6BE1-0848-99F0-2A6B351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E445-C7D7-9245-9006-435B74DB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750-10FA-2141-8DD4-8311B28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44CF-889B-F943-BA06-908134A5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ECC2-DF0D-DF48-802F-FA41D3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5DCF8-C247-DA41-86B4-21B10B08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885F-020A-CB42-BFA3-E1141FC4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B18-998E-D348-8CAB-8458D9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5C46-9270-7C46-B2BD-40D30A2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B33-17D0-F54E-87A7-8453DE7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D9F-DD82-C744-B3E7-6763140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015C-DC99-9749-B623-6A248FB2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3DB4-B49C-2A49-8B31-2A47D1B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8EE-1AC1-8549-B480-6804DF0F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991B-7B2A-A64E-8B00-55590541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7593-E70B-8A45-9E08-8FFFCE2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D620-E34D-4E4F-879A-EB8820AD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778-2B8A-6149-B8AD-F0B4AF9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BAB-5DDA-C443-8FF6-598ACF5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A4AF-2B20-B14D-B02A-F75B415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20-9C87-044C-8899-8B0DDD4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6C61-9A73-9441-A790-F794045B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FC64-F8A5-C047-98B3-E2C2D9C8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1E67-DC37-5A4D-8E78-EDD20D2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A4AC-A8DE-F749-868E-EA89653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EFE1-4FF8-0740-A325-F4A8DA2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CEE-E350-5E42-8649-4026240B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F39E-B859-6749-BA7A-D7929997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675D-4595-DC47-B213-A00B979C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0DB8B-FF9F-994A-A5CF-D19C2FF8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D6CB-BC7D-9E46-A114-0E3C69C7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D3F9-AAC6-BA40-A931-567667E8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D211E-5B2F-C549-9567-A38D1D4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074B6-5696-B642-A56E-466980D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890-A2E1-BD4E-ABB9-2FE99B3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B3C86-325C-A84A-B2F8-67E10E2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7CF3-05D0-904B-927B-DD13C424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7C1C-7CE4-0945-9FE3-6BB807C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F121-2775-4745-A1EA-DAE181E0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8442-85FA-5A42-8CCF-004E2384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626C-14A7-C649-91B2-72517C8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FFC-FB69-274B-9961-F484F0EF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D7E0-F9F1-6E49-BE49-876E209D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F4A3-76F2-8B4B-9ADF-61178162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4F3E-7640-814A-9820-7A38FD6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5BDE-7623-6B49-BE63-9BB9CC9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E245-3CB2-844E-A794-742AC865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9C2E-24DF-6541-B43A-FC11D266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4DC2-AB9C-D344-A507-3EA71EDB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43C9-D1C9-DF44-BEF9-D319D58E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B6B-04C3-F048-AF29-7239FCB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3097-3C62-AE41-9A51-837442B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CCF0-A53B-A84F-8EBD-A1C30696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F8715-63DE-AA49-9798-7FAEA19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3CAF-43DC-8644-8527-4447691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61D4-1FD5-4F4F-8969-BCC96DB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7BE9-3AB2-A44C-BF26-4957A09C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8A01-DC7A-EB4E-AA1C-921C1023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7F0FE48-8594-CE45-A927-880FC7312FA1}"/>
              </a:ext>
            </a:extLst>
          </p:cNvPr>
          <p:cNvGrpSpPr/>
          <p:nvPr/>
        </p:nvGrpSpPr>
        <p:grpSpPr>
          <a:xfrm>
            <a:off x="594073" y="1354930"/>
            <a:ext cx="4145878" cy="4148140"/>
            <a:chOff x="5912522" y="432195"/>
            <a:chExt cx="4145878" cy="41481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C70968-BF5F-5544-80C5-2BC0B7B16F87}"/>
                </a:ext>
              </a:extLst>
            </p:cNvPr>
            <p:cNvSpPr/>
            <p:nvPr/>
          </p:nvSpPr>
          <p:spPr>
            <a:xfrm>
              <a:off x="59436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1085C0-7D99-7F45-8852-5A8401069C08}"/>
                </a:ext>
              </a:extLst>
            </p:cNvPr>
            <p:cNvSpPr/>
            <p:nvPr/>
          </p:nvSpPr>
          <p:spPr>
            <a:xfrm>
              <a:off x="64008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8AC13-B6D8-8546-A4C1-2C39610EAEFE}"/>
                </a:ext>
              </a:extLst>
            </p:cNvPr>
            <p:cNvSpPr/>
            <p:nvPr/>
          </p:nvSpPr>
          <p:spPr>
            <a:xfrm>
              <a:off x="68580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7DD78B-7A92-6746-AEC0-F5FEEA68CD08}"/>
                </a:ext>
              </a:extLst>
            </p:cNvPr>
            <p:cNvSpPr/>
            <p:nvPr/>
          </p:nvSpPr>
          <p:spPr>
            <a:xfrm>
              <a:off x="73152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70F5C13-3D8B-FC48-94EA-11A9C526B22F}"/>
                </a:ext>
              </a:extLst>
            </p:cNvPr>
            <p:cNvSpPr/>
            <p:nvPr/>
          </p:nvSpPr>
          <p:spPr>
            <a:xfrm>
              <a:off x="77724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5546A3-8874-6242-98FF-7AF5B7968779}"/>
                </a:ext>
              </a:extLst>
            </p:cNvPr>
            <p:cNvSpPr/>
            <p:nvPr/>
          </p:nvSpPr>
          <p:spPr>
            <a:xfrm>
              <a:off x="82296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3EFF52-EBBE-0448-8811-5ED4690F40C2}"/>
                </a:ext>
              </a:extLst>
            </p:cNvPr>
            <p:cNvSpPr/>
            <p:nvPr/>
          </p:nvSpPr>
          <p:spPr>
            <a:xfrm>
              <a:off x="86868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C5DEBE-DBA2-2542-8586-E65A5E8F0FDF}"/>
                </a:ext>
              </a:extLst>
            </p:cNvPr>
            <p:cNvSpPr/>
            <p:nvPr/>
          </p:nvSpPr>
          <p:spPr>
            <a:xfrm>
              <a:off x="91440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FEFEC8-8D85-B64E-B2D0-CD5E98E9453B}"/>
                </a:ext>
              </a:extLst>
            </p:cNvPr>
            <p:cNvSpPr/>
            <p:nvPr/>
          </p:nvSpPr>
          <p:spPr>
            <a:xfrm>
              <a:off x="96012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97B483-E245-FB4C-94DD-4C00B351CE14}"/>
                </a:ext>
              </a:extLst>
            </p:cNvPr>
            <p:cNvSpPr/>
            <p:nvPr/>
          </p:nvSpPr>
          <p:spPr>
            <a:xfrm>
              <a:off x="5943600" y="9144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94D83D-CF22-BF4E-AF45-B6EE3F66FF61}"/>
                </a:ext>
              </a:extLst>
            </p:cNvPr>
            <p:cNvSpPr/>
            <p:nvPr/>
          </p:nvSpPr>
          <p:spPr>
            <a:xfrm>
              <a:off x="6400800" y="9144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9E57E2-4E4F-9F43-B8FB-EFD8722316C9}"/>
                </a:ext>
              </a:extLst>
            </p:cNvPr>
            <p:cNvSpPr/>
            <p:nvPr/>
          </p:nvSpPr>
          <p:spPr>
            <a:xfrm>
              <a:off x="6858000" y="9144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8E8F4-2EF1-7944-B092-3826BD5A8AF1}"/>
                </a:ext>
              </a:extLst>
            </p:cNvPr>
            <p:cNvSpPr/>
            <p:nvPr/>
          </p:nvSpPr>
          <p:spPr>
            <a:xfrm>
              <a:off x="73152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086777-7A33-EB44-BC79-FFB94531E348}"/>
                </a:ext>
              </a:extLst>
            </p:cNvPr>
            <p:cNvSpPr/>
            <p:nvPr/>
          </p:nvSpPr>
          <p:spPr>
            <a:xfrm>
              <a:off x="7772400" y="9144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680111-ABF2-0D49-9D15-1F62A5ACB75E}"/>
                </a:ext>
              </a:extLst>
            </p:cNvPr>
            <p:cNvSpPr/>
            <p:nvPr/>
          </p:nvSpPr>
          <p:spPr>
            <a:xfrm>
              <a:off x="82296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D5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371CA89-7C3A-AD49-86A7-AF39ACF0B5A7}"/>
                </a:ext>
              </a:extLst>
            </p:cNvPr>
            <p:cNvSpPr/>
            <p:nvPr/>
          </p:nvSpPr>
          <p:spPr>
            <a:xfrm>
              <a:off x="86868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0F6D47-C0DC-6B48-97C1-F053C43282AF}"/>
                </a:ext>
              </a:extLst>
            </p:cNvPr>
            <p:cNvSpPr/>
            <p:nvPr/>
          </p:nvSpPr>
          <p:spPr>
            <a:xfrm>
              <a:off x="9144000" y="9144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10D42B-1FE7-724D-90A4-BA62920D0FA3}"/>
                </a:ext>
              </a:extLst>
            </p:cNvPr>
            <p:cNvSpPr/>
            <p:nvPr/>
          </p:nvSpPr>
          <p:spPr>
            <a:xfrm>
              <a:off x="96012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G5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778930-5DB2-474E-8B65-1853EDD52599}"/>
                </a:ext>
              </a:extLst>
            </p:cNvPr>
            <p:cNvSpPr/>
            <p:nvPr/>
          </p:nvSpPr>
          <p:spPr>
            <a:xfrm>
              <a:off x="59436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A5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DCEA895-849C-7F49-8961-DFC2D19B6929}"/>
                </a:ext>
              </a:extLst>
            </p:cNvPr>
            <p:cNvSpPr/>
            <p:nvPr/>
          </p:nvSpPr>
          <p:spPr>
            <a:xfrm>
              <a:off x="64008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A6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85A1E8-7632-3B4E-B520-30C854651E23}"/>
                </a:ext>
              </a:extLst>
            </p:cNvPr>
            <p:cNvSpPr/>
            <p:nvPr/>
          </p:nvSpPr>
          <p:spPr>
            <a:xfrm>
              <a:off x="6858000" y="13716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0FF855-B981-E846-B9DA-D3D8BA1773E3}"/>
                </a:ext>
              </a:extLst>
            </p:cNvPr>
            <p:cNvSpPr/>
            <p:nvPr/>
          </p:nvSpPr>
          <p:spPr>
            <a:xfrm>
              <a:off x="7315200" y="13716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73078EF-ED1E-AC42-B1D3-0B46EEAD6CBA}"/>
                </a:ext>
              </a:extLst>
            </p:cNvPr>
            <p:cNvSpPr/>
            <p:nvPr/>
          </p:nvSpPr>
          <p:spPr>
            <a:xfrm>
              <a:off x="7772400" y="13716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B93566-70C7-DD49-A360-68FC244CFECB}"/>
                </a:ext>
              </a:extLst>
            </p:cNvPr>
            <p:cNvSpPr/>
            <p:nvPr/>
          </p:nvSpPr>
          <p:spPr>
            <a:xfrm>
              <a:off x="82296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279FC3-E1CD-8C4B-9A55-931376BC5656}"/>
                </a:ext>
              </a:extLst>
            </p:cNvPr>
            <p:cNvSpPr/>
            <p:nvPr/>
          </p:nvSpPr>
          <p:spPr>
            <a:xfrm>
              <a:off x="86868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08C41B-DCA7-4F48-914A-BAA513D6C6DD}"/>
                </a:ext>
              </a:extLst>
            </p:cNvPr>
            <p:cNvSpPr/>
            <p:nvPr/>
          </p:nvSpPr>
          <p:spPr>
            <a:xfrm>
              <a:off x="91440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3F7524-C7A7-6545-86C7-827C319A4DFC}"/>
                </a:ext>
              </a:extLst>
            </p:cNvPr>
            <p:cNvSpPr/>
            <p:nvPr/>
          </p:nvSpPr>
          <p:spPr>
            <a:xfrm>
              <a:off x="96012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549A2D4-8BCB-2549-A8C3-C05394243AE7}"/>
                </a:ext>
              </a:extLst>
            </p:cNvPr>
            <p:cNvSpPr/>
            <p:nvPr/>
          </p:nvSpPr>
          <p:spPr>
            <a:xfrm>
              <a:off x="59436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53BE4B-3FE6-BB4B-9C5E-DCA0216F0A77}"/>
                </a:ext>
              </a:extLst>
            </p:cNvPr>
            <p:cNvSpPr/>
            <p:nvPr/>
          </p:nvSpPr>
          <p:spPr>
            <a:xfrm>
              <a:off x="64008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2A568A-6D31-1D4D-B1A7-74D891EF75E4}"/>
                </a:ext>
              </a:extLst>
            </p:cNvPr>
            <p:cNvSpPr/>
            <p:nvPr/>
          </p:nvSpPr>
          <p:spPr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73A7BC-9F74-2444-BC8A-CEEF67B8869B}"/>
                </a:ext>
              </a:extLst>
            </p:cNvPr>
            <p:cNvSpPr/>
            <p:nvPr/>
          </p:nvSpPr>
          <p:spPr>
            <a:xfrm>
              <a:off x="7315200" y="18288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6F05DDD-F84C-AF42-8FB3-555F7D2D0AA5}"/>
                </a:ext>
              </a:extLst>
            </p:cNvPr>
            <p:cNvSpPr/>
            <p:nvPr/>
          </p:nvSpPr>
          <p:spPr>
            <a:xfrm>
              <a:off x="77724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18299-66CE-4A44-8599-AB3F041A1255}"/>
                </a:ext>
              </a:extLst>
            </p:cNvPr>
            <p:cNvSpPr/>
            <p:nvPr/>
          </p:nvSpPr>
          <p:spPr>
            <a:xfrm>
              <a:off x="82296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4D95B0-5B1F-5848-9DF4-418C91F0F531}"/>
                </a:ext>
              </a:extLst>
            </p:cNvPr>
            <p:cNvSpPr/>
            <p:nvPr/>
          </p:nvSpPr>
          <p:spPr>
            <a:xfrm>
              <a:off x="8686800" y="18288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61DD4E-53C0-884E-8161-F5F97DE64BF1}"/>
                </a:ext>
              </a:extLst>
            </p:cNvPr>
            <p:cNvSpPr/>
            <p:nvPr/>
          </p:nvSpPr>
          <p:spPr>
            <a:xfrm>
              <a:off x="9144000" y="1828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1B8D40-CB25-1F4D-BDE6-68A78D7CBBF7}"/>
                </a:ext>
              </a:extLst>
            </p:cNvPr>
            <p:cNvSpPr/>
            <p:nvPr/>
          </p:nvSpPr>
          <p:spPr>
            <a:xfrm>
              <a:off x="9601200" y="18288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4863A6-C838-8E48-85F9-6264C1FA3021}"/>
                </a:ext>
              </a:extLst>
            </p:cNvPr>
            <p:cNvSpPr/>
            <p:nvPr/>
          </p:nvSpPr>
          <p:spPr>
            <a:xfrm>
              <a:off x="59436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B4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999DB9-9AD4-C84D-A996-4AC83408F182}"/>
                </a:ext>
              </a:extLst>
            </p:cNvPr>
            <p:cNvSpPr/>
            <p:nvPr/>
          </p:nvSpPr>
          <p:spPr>
            <a:xfrm>
              <a:off x="64008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B5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3E85D55-472A-E644-B9E3-AA9E8675DD24}"/>
                </a:ext>
              </a:extLst>
            </p:cNvPr>
            <p:cNvSpPr/>
            <p:nvPr/>
          </p:nvSpPr>
          <p:spPr>
            <a:xfrm>
              <a:off x="68580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4F58B6-1607-0647-BA3A-707A0CD5686D}"/>
                </a:ext>
              </a:extLst>
            </p:cNvPr>
            <p:cNvSpPr/>
            <p:nvPr/>
          </p:nvSpPr>
          <p:spPr>
            <a:xfrm>
              <a:off x="73152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D8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BA05B2-7D1D-7342-9BCA-E8FC6D58B395}"/>
                </a:ext>
              </a:extLst>
            </p:cNvPr>
            <p:cNvSpPr/>
            <p:nvPr/>
          </p:nvSpPr>
          <p:spPr>
            <a:xfrm>
              <a:off x="77724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D9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514D8C-DBDD-FB44-AD99-61FAC5C070F0}"/>
                </a:ext>
              </a:extLst>
            </p:cNvPr>
            <p:cNvSpPr/>
            <p:nvPr/>
          </p:nvSpPr>
          <p:spPr>
            <a:xfrm>
              <a:off x="82296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774B74F-5BF7-B74D-9F7B-934B9A2B6844}"/>
                </a:ext>
              </a:extLst>
            </p:cNvPr>
            <p:cNvSpPr/>
            <p:nvPr/>
          </p:nvSpPr>
          <p:spPr>
            <a:xfrm>
              <a:off x="86868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1BBE8AC-7CAE-454D-AEFA-B321ED75CDF4}"/>
                </a:ext>
              </a:extLst>
            </p:cNvPr>
            <p:cNvSpPr/>
            <p:nvPr/>
          </p:nvSpPr>
          <p:spPr>
            <a:xfrm>
              <a:off x="9144000" y="22860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EB0CD0-DEC8-384E-BB4F-9474410AAEEB}"/>
                </a:ext>
              </a:extLst>
            </p:cNvPr>
            <p:cNvSpPr/>
            <p:nvPr/>
          </p:nvSpPr>
          <p:spPr>
            <a:xfrm>
              <a:off x="9601200" y="22860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4310D50-0025-2C49-B460-9520B5259390}"/>
                </a:ext>
              </a:extLst>
            </p:cNvPr>
            <p:cNvSpPr/>
            <p:nvPr/>
          </p:nvSpPr>
          <p:spPr>
            <a:xfrm>
              <a:off x="59436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2AAAF3-834F-934F-BCA9-9E69412142E5}"/>
                </a:ext>
              </a:extLst>
            </p:cNvPr>
            <p:cNvSpPr/>
            <p:nvPr/>
          </p:nvSpPr>
          <p:spPr>
            <a:xfrm>
              <a:off x="6400800" y="27432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4CCB6B9-B137-2040-A4BD-9F8565402687}"/>
                </a:ext>
              </a:extLst>
            </p:cNvPr>
            <p:cNvSpPr/>
            <p:nvPr/>
          </p:nvSpPr>
          <p:spPr>
            <a:xfrm>
              <a:off x="68580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B8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098E62-CA81-E84F-B48A-3EE0D3A89D5D}"/>
                </a:ext>
              </a:extLst>
            </p:cNvPr>
            <p:cNvSpPr/>
            <p:nvPr/>
          </p:nvSpPr>
          <p:spPr>
            <a:xfrm>
              <a:off x="73152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B04B0A-2E5F-8F45-BAD5-CD8DDF2EB9D4}"/>
                </a:ext>
              </a:extLst>
            </p:cNvPr>
            <p:cNvSpPr/>
            <p:nvPr/>
          </p:nvSpPr>
          <p:spPr>
            <a:xfrm>
              <a:off x="77724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BA1C87-D820-FD4D-9A8C-3789030D8D33}"/>
                </a:ext>
              </a:extLst>
            </p:cNvPr>
            <p:cNvSpPr/>
            <p:nvPr/>
          </p:nvSpPr>
          <p:spPr>
            <a:xfrm>
              <a:off x="8229600" y="27432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37667B-DC5D-824D-BB7E-B50D03057745}"/>
                </a:ext>
              </a:extLst>
            </p:cNvPr>
            <p:cNvSpPr/>
            <p:nvPr/>
          </p:nvSpPr>
          <p:spPr>
            <a:xfrm>
              <a:off x="86868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8D09C8-FD00-8444-8F51-DC7EF709D742}"/>
                </a:ext>
              </a:extLst>
            </p:cNvPr>
            <p:cNvSpPr/>
            <p:nvPr/>
          </p:nvSpPr>
          <p:spPr>
            <a:xfrm>
              <a:off x="9144000" y="27432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3F1BBF-FFB5-4843-911D-79D8112CDA4E}"/>
                </a:ext>
              </a:extLst>
            </p:cNvPr>
            <p:cNvSpPr/>
            <p:nvPr/>
          </p:nvSpPr>
          <p:spPr>
            <a:xfrm>
              <a:off x="9601200" y="27432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04C0F25-8955-8349-8CF8-10A17E93435A}"/>
                </a:ext>
              </a:extLst>
            </p:cNvPr>
            <p:cNvSpPr/>
            <p:nvPr/>
          </p:nvSpPr>
          <p:spPr>
            <a:xfrm>
              <a:off x="59436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1F09305-C684-3A44-9DDB-AF4CE4465FBD}"/>
                </a:ext>
              </a:extLst>
            </p:cNvPr>
            <p:cNvSpPr/>
            <p:nvPr/>
          </p:nvSpPr>
          <p:spPr>
            <a:xfrm>
              <a:off x="64008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A983C4-57A2-FB46-8AAD-41F6CFE8B50F}"/>
                </a:ext>
              </a:extLst>
            </p:cNvPr>
            <p:cNvSpPr/>
            <p:nvPr/>
          </p:nvSpPr>
          <p:spPr>
            <a:xfrm>
              <a:off x="68580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401CD-659F-8B4E-998E-F2DC7017E032}"/>
                </a:ext>
              </a:extLst>
            </p:cNvPr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C5=2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AF1FF23-49FD-8142-94F5-930AAC2EDFC1}"/>
                </a:ext>
              </a:extLst>
            </p:cNvPr>
            <p:cNvSpPr/>
            <p:nvPr/>
          </p:nvSpPr>
          <p:spPr>
            <a:xfrm>
              <a:off x="77724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67F1339-3B43-5641-B69F-CDE29AB175E4}"/>
                </a:ext>
              </a:extLst>
            </p:cNvPr>
            <p:cNvSpPr/>
            <p:nvPr/>
          </p:nvSpPr>
          <p:spPr>
            <a:xfrm>
              <a:off x="82296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F4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568C84-95E2-7648-84DE-D79EAB19603B}"/>
                </a:ext>
              </a:extLst>
            </p:cNvPr>
            <p:cNvSpPr/>
            <p:nvPr/>
          </p:nvSpPr>
          <p:spPr>
            <a:xfrm>
              <a:off x="86868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57AB2D-4DEB-4E47-8C49-173C7574F5D9}"/>
                </a:ext>
              </a:extLst>
            </p:cNvPr>
            <p:cNvSpPr/>
            <p:nvPr/>
          </p:nvSpPr>
          <p:spPr>
            <a:xfrm>
              <a:off x="91440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D37662-45F8-B44F-BB86-9BC48F8951E2}"/>
                </a:ext>
              </a:extLst>
            </p:cNvPr>
            <p:cNvSpPr/>
            <p:nvPr/>
          </p:nvSpPr>
          <p:spPr>
            <a:xfrm>
              <a:off x="96012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5D1B39-9FE3-9B44-81F4-0E1F39D2D67D}"/>
                </a:ext>
              </a:extLst>
            </p:cNvPr>
            <p:cNvSpPr/>
            <p:nvPr/>
          </p:nvSpPr>
          <p:spPr>
            <a:xfrm>
              <a:off x="59436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DEDFD32-DADD-ED4E-BCDA-94AABCD4ECE0}"/>
                </a:ext>
              </a:extLst>
            </p:cNvPr>
            <p:cNvSpPr/>
            <p:nvPr/>
          </p:nvSpPr>
          <p:spPr>
            <a:xfrm>
              <a:off x="64008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01F875F-F2A6-1C44-9B9D-595D52BC074B}"/>
                </a:ext>
              </a:extLst>
            </p:cNvPr>
            <p:cNvSpPr/>
            <p:nvPr/>
          </p:nvSpPr>
          <p:spPr>
            <a:xfrm>
              <a:off x="68580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C7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35C840D-F888-5745-91DE-763DEA67282C}"/>
                </a:ext>
              </a:extLst>
            </p:cNvPr>
            <p:cNvSpPr/>
            <p:nvPr/>
          </p:nvSpPr>
          <p:spPr>
            <a:xfrm>
              <a:off x="73152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10D92A-17F1-484E-81EB-57D3C0F94E1A}"/>
                </a:ext>
              </a:extLst>
            </p:cNvPr>
            <p:cNvSpPr/>
            <p:nvPr/>
          </p:nvSpPr>
          <p:spPr>
            <a:xfrm>
              <a:off x="77724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F6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789D98-9321-C842-9F28-F9EE8C2E7994}"/>
                </a:ext>
              </a:extLst>
            </p:cNvPr>
            <p:cNvSpPr/>
            <p:nvPr/>
          </p:nvSpPr>
          <p:spPr>
            <a:xfrm>
              <a:off x="82296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6411145-D3A9-3A4B-B2CF-B52C31C9F693}"/>
                </a:ext>
              </a:extLst>
            </p:cNvPr>
            <p:cNvSpPr/>
            <p:nvPr/>
          </p:nvSpPr>
          <p:spPr>
            <a:xfrm>
              <a:off x="86868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6D8142-46C3-1E47-9D71-7E125814BDED}"/>
                </a:ext>
              </a:extLst>
            </p:cNvPr>
            <p:cNvSpPr/>
            <p:nvPr/>
          </p:nvSpPr>
          <p:spPr>
            <a:xfrm>
              <a:off x="91440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4BCCF5A-FBC1-AC4F-9E79-5575ACD31B9E}"/>
                </a:ext>
              </a:extLst>
            </p:cNvPr>
            <p:cNvSpPr/>
            <p:nvPr/>
          </p:nvSpPr>
          <p:spPr>
            <a:xfrm>
              <a:off x="96012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J6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3E5941-697F-9142-B4C4-02CE85F97789}"/>
                </a:ext>
              </a:extLst>
            </p:cNvPr>
            <p:cNvSpPr/>
            <p:nvPr/>
          </p:nvSpPr>
          <p:spPr>
            <a:xfrm>
              <a:off x="59436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C8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B9852C-9192-9940-A9A6-FF74F9EFED06}"/>
                </a:ext>
              </a:extLst>
            </p:cNvPr>
            <p:cNvSpPr/>
            <p:nvPr/>
          </p:nvSpPr>
          <p:spPr>
            <a:xfrm>
              <a:off x="64008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265F8-2262-5D48-A635-48DB517717C0}"/>
                </a:ext>
              </a:extLst>
            </p:cNvPr>
            <p:cNvSpPr/>
            <p:nvPr/>
          </p:nvSpPr>
          <p:spPr>
            <a:xfrm>
              <a:off x="68580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C9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3866D-65E1-4145-9BF2-DB3F724BD1B2}"/>
                </a:ext>
              </a:extLst>
            </p:cNvPr>
            <p:cNvSpPr/>
            <p:nvPr/>
          </p:nvSpPr>
          <p:spPr>
            <a:xfrm>
              <a:off x="73152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B2A895-05AB-B642-AEDD-DD8ACB323DF1}"/>
                </a:ext>
              </a:extLst>
            </p:cNvPr>
            <p:cNvSpPr/>
            <p:nvPr/>
          </p:nvSpPr>
          <p:spPr>
            <a:xfrm>
              <a:off x="77724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8C2A93-1997-C94F-A00F-F5663FE21B62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24253DB-D15F-6146-A3D1-A09F02F2ABF9}"/>
                </a:ext>
              </a:extLst>
            </p:cNvPr>
            <p:cNvSpPr/>
            <p:nvPr/>
          </p:nvSpPr>
          <p:spPr>
            <a:xfrm>
              <a:off x="86868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J7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3E803D6-CCBF-9444-8AC5-9887D035E6E5}"/>
                </a:ext>
              </a:extLst>
            </p:cNvPr>
            <p:cNvSpPr/>
            <p:nvPr/>
          </p:nvSpPr>
          <p:spPr>
            <a:xfrm>
              <a:off x="91440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J8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06E862-4DB3-9C4B-8E9A-B699A1B8E872}"/>
                </a:ext>
              </a:extLst>
            </p:cNvPr>
            <p:cNvSpPr/>
            <p:nvPr/>
          </p:nvSpPr>
          <p:spPr>
            <a:xfrm>
              <a:off x="96012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J9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069F29B-FB8F-084D-90E9-8BE6607C963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5720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992CF2E-8F44-9B4D-8F48-81B09C38A96B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4886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61AEDEA-EB9C-1543-9C0A-18E07255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4053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569986-334C-2E4E-87BA-DF4273FB4A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FD9F4FD-5C74-E54B-B4D0-DFC7D0739B3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F4A28C-3B2D-F74D-8DAF-1E48551466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1818477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AD6CD4-331A-B34E-8631-1B6554C92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61" y="3198223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568886-7E6B-D949-9C74-A287B7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522" y="4547989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4A7B762-6837-8942-81EE-D74AEA352CCB}"/>
              </a:ext>
            </a:extLst>
          </p:cNvPr>
          <p:cNvSpPr/>
          <p:nvPr/>
        </p:nvSpPr>
        <p:spPr>
          <a:xfrm>
            <a:off x="5272206" y="141505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A9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DDDB49B-FDE2-7B49-A946-DA490C9189BD}"/>
              </a:ext>
            </a:extLst>
          </p:cNvPr>
          <p:cNvSpPr/>
          <p:nvPr/>
        </p:nvSpPr>
        <p:spPr>
          <a:xfrm>
            <a:off x="5272206" y="3471323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G9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9167CB4-4234-0047-92A3-3001A031E46B}"/>
              </a:ext>
            </a:extLst>
          </p:cNvPr>
          <p:cNvSpPr/>
          <p:nvPr/>
        </p:nvSpPr>
        <p:spPr>
          <a:xfrm>
            <a:off x="5272206" y="3985390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9C8567A-FC14-314E-8EA1-5370B9D779D2}"/>
              </a:ext>
            </a:extLst>
          </p:cNvPr>
          <p:cNvSpPr/>
          <p:nvPr/>
        </p:nvSpPr>
        <p:spPr>
          <a:xfrm>
            <a:off x="5272206" y="449945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70C88-0C2C-3345-836C-ECE9E19B65C7}"/>
              </a:ext>
            </a:extLst>
          </p:cNvPr>
          <p:cNvSpPr/>
          <p:nvPr/>
        </p:nvSpPr>
        <p:spPr>
          <a:xfrm>
            <a:off x="5272206" y="5013524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BA04AB6-9042-8741-B774-8813C314C511}"/>
              </a:ext>
            </a:extLst>
          </p:cNvPr>
          <p:cNvSpPr/>
          <p:nvPr/>
        </p:nvSpPr>
        <p:spPr>
          <a:xfrm>
            <a:off x="5272206" y="1929122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E7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160AAD-3B52-F54B-9396-8D696F44CC28}"/>
              </a:ext>
            </a:extLst>
          </p:cNvPr>
          <p:cNvSpPr/>
          <p:nvPr/>
        </p:nvSpPr>
        <p:spPr>
          <a:xfrm>
            <a:off x="5272206" y="2443189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C60EC5-5F8A-4C4D-B420-11F68C9DE4E7}"/>
              </a:ext>
            </a:extLst>
          </p:cNvPr>
          <p:cNvSpPr/>
          <p:nvPr/>
        </p:nvSpPr>
        <p:spPr>
          <a:xfrm>
            <a:off x="5272206" y="2957256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409A6AD-3CB9-8441-AF1C-F9AC4E2395E8}"/>
              </a:ext>
            </a:extLst>
          </p:cNvPr>
          <p:cNvSpPr txBox="1"/>
          <p:nvPr/>
        </p:nvSpPr>
        <p:spPr>
          <a:xfrm>
            <a:off x="521008" y="6281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On-Grid Cells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40B0B7F-951A-084B-869D-0BE93C5CD1E1}"/>
              </a:ext>
            </a:extLst>
          </p:cNvPr>
          <p:cNvSpPr txBox="1"/>
          <p:nvPr/>
        </p:nvSpPr>
        <p:spPr>
          <a:xfrm>
            <a:off x="4890062" y="517713"/>
            <a:ext cx="12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Off-Grid</a:t>
            </a:r>
          </a:p>
          <a:p>
            <a:pPr algn="ctr"/>
            <a:r>
              <a:rPr lang="en-US" sz="2400" b="1" dirty="0"/>
              <a:t>Cells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C7E358B-0BC2-6740-A001-61E0DCD62F8B}"/>
              </a:ext>
            </a:extLst>
          </p:cNvPr>
          <p:cNvSpPr/>
          <p:nvPr/>
        </p:nvSpPr>
        <p:spPr>
          <a:xfrm>
            <a:off x="6584429" y="136538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C572889-E321-B349-9D3D-F5EB3A090E09}"/>
              </a:ext>
            </a:extLst>
          </p:cNvPr>
          <p:cNvSpPr/>
          <p:nvPr/>
        </p:nvSpPr>
        <p:spPr>
          <a:xfrm>
            <a:off x="6584429" y="2745563"/>
            <a:ext cx="457200" cy="4572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38E51F-B6C2-5649-86B8-8EB235406805}"/>
              </a:ext>
            </a:extLst>
          </p:cNvPr>
          <p:cNvSpPr/>
          <p:nvPr/>
        </p:nvSpPr>
        <p:spPr>
          <a:xfrm>
            <a:off x="6584429" y="4125746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90194FD-26E3-CF47-8946-5200C2A34700}"/>
              </a:ext>
            </a:extLst>
          </p:cNvPr>
          <p:cNvSpPr/>
          <p:nvPr/>
        </p:nvSpPr>
        <p:spPr>
          <a:xfrm>
            <a:off x="6584429" y="458580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C0B52F-1AD2-514B-9EE8-C5445D4D1F25}"/>
              </a:ext>
            </a:extLst>
          </p:cNvPr>
          <p:cNvSpPr/>
          <p:nvPr/>
        </p:nvSpPr>
        <p:spPr>
          <a:xfrm>
            <a:off x="6584429" y="3205624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AF4195-3F1B-494E-88DA-40BF0CB2E4C2}"/>
              </a:ext>
            </a:extLst>
          </p:cNvPr>
          <p:cNvSpPr/>
          <p:nvPr/>
        </p:nvSpPr>
        <p:spPr>
          <a:xfrm>
            <a:off x="6584429" y="1825441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766A1C9-E09F-B343-B192-5B312BE7C02A}"/>
              </a:ext>
            </a:extLst>
          </p:cNvPr>
          <p:cNvSpPr/>
          <p:nvPr/>
        </p:nvSpPr>
        <p:spPr>
          <a:xfrm>
            <a:off x="6584429" y="3665685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C75A03-BD0D-A346-A16C-052689EF5CAA}"/>
              </a:ext>
            </a:extLst>
          </p:cNvPr>
          <p:cNvSpPr/>
          <p:nvPr/>
        </p:nvSpPr>
        <p:spPr>
          <a:xfrm>
            <a:off x="6584429" y="504587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5DFFE7-B2E3-6D45-B91E-EA49A188AD82}"/>
              </a:ext>
            </a:extLst>
          </p:cNvPr>
          <p:cNvSpPr/>
          <p:nvPr/>
        </p:nvSpPr>
        <p:spPr>
          <a:xfrm>
            <a:off x="6584429" y="228550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7744BC-3777-0B49-9BED-4E900A706BA1}"/>
              </a:ext>
            </a:extLst>
          </p:cNvPr>
          <p:cNvSpPr txBox="1"/>
          <p:nvPr/>
        </p:nvSpPr>
        <p:spPr>
          <a:xfrm>
            <a:off x="6352070" y="837370"/>
            <a:ext cx="92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Cages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A9251DE-7581-CC41-A6C3-4E93165E3F66}"/>
              </a:ext>
            </a:extLst>
          </p:cNvPr>
          <p:cNvSpPr txBox="1"/>
          <p:nvPr/>
        </p:nvSpPr>
        <p:spPr>
          <a:xfrm>
            <a:off x="8235005" y="517713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9678FD-3B50-EA45-BFC6-14E26505D985}"/>
              </a:ext>
            </a:extLst>
          </p:cNvPr>
          <p:cNvSpPr txBox="1"/>
          <p:nvPr/>
        </p:nvSpPr>
        <p:spPr>
          <a:xfrm>
            <a:off x="8565685" y="933211"/>
            <a:ext cx="31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On-Grid:  (R,C,N)  [9x9x9 = 729]</a:t>
            </a:r>
          </a:p>
          <a:p>
            <a:r>
              <a:rPr lang="en-US" dirty="0"/>
              <a:t>Off-Grid:  (G#,N) [8x9 = 72]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1CF284-7E6B-B049-B71F-B72260F9D4BA}"/>
              </a:ext>
            </a:extLst>
          </p:cNvPr>
          <p:cNvSpPr txBox="1"/>
          <p:nvPr/>
        </p:nvSpPr>
        <p:spPr>
          <a:xfrm>
            <a:off x="8183904" y="175160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Columns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5DF60B-0790-4D45-AED9-496F2C09FD0F}"/>
              </a:ext>
            </a:extLst>
          </p:cNvPr>
          <p:cNvSpPr txBox="1"/>
          <p:nvPr/>
        </p:nvSpPr>
        <p:spPr>
          <a:xfrm>
            <a:off x="8487841" y="2213270"/>
            <a:ext cx="2621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Rows:  (R,N) = [9x9 = 81]</a:t>
            </a:r>
          </a:p>
          <a:p>
            <a:r>
              <a:rPr lang="en-US" dirty="0"/>
              <a:t>Columns:  (C,N) [9x9 = 81]</a:t>
            </a:r>
          </a:p>
          <a:p>
            <a:r>
              <a:rPr lang="en-US" dirty="0"/>
              <a:t>Blocks:  (B,N) [9x9 = 81]</a:t>
            </a:r>
          </a:p>
          <a:p>
            <a:r>
              <a:rPr lang="en-US" dirty="0"/>
              <a:t>Groups:  (G,N) [9x9 = 81]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3B9A5E-3AAD-0C49-86F1-E04E1A3B38C3}"/>
              </a:ext>
            </a:extLst>
          </p:cNvPr>
          <p:cNvSpPr txBox="1"/>
          <p:nvPr/>
        </p:nvSpPr>
        <p:spPr>
          <a:xfrm>
            <a:off x="8140414" y="3644431"/>
            <a:ext cx="26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 </a:t>
            </a:r>
            <a:r>
              <a:rPr lang="en-US" sz="2400" b="1" dirty="0" err="1"/>
              <a:t>Contraints</a:t>
            </a:r>
            <a:endParaRPr lang="en-US" sz="2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FF472E-1177-B543-B6A8-10337F8586C3}"/>
              </a:ext>
            </a:extLst>
          </p:cNvPr>
          <p:cNvSpPr txBox="1"/>
          <p:nvPr/>
        </p:nvSpPr>
        <p:spPr>
          <a:xfrm>
            <a:off x="8459755" y="4074141"/>
            <a:ext cx="3157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Off-Grid Degeneracy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E9 &gt; E8 &gt; E7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H9 &gt; H8 &gt; H7</a:t>
            </a:r>
          </a:p>
          <a:p>
            <a:r>
              <a:rPr lang="en-US" dirty="0"/>
              <a:t>Non-Consecutive Adjacent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|(r+1,c)-(</a:t>
            </a:r>
            <a:r>
              <a:rPr lang="en-US" dirty="0" err="1"/>
              <a:t>r,c</a:t>
            </a:r>
            <a:r>
              <a:rPr lang="en-US" dirty="0"/>
              <a:t>)| &gt; 1   r ∈ [0,7]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|(r,c+1)-(</a:t>
            </a:r>
            <a:r>
              <a:rPr lang="en-US" dirty="0" err="1"/>
              <a:t>r,c</a:t>
            </a:r>
            <a:r>
              <a:rPr lang="en-US" dirty="0"/>
              <a:t>)| &gt; 1   c ∈ [0,7]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067A4D-89DC-634A-89D1-B04B2CBC6D6B}"/>
              </a:ext>
            </a:extLst>
          </p:cNvPr>
          <p:cNvSpPr txBox="1"/>
          <p:nvPr/>
        </p:nvSpPr>
        <p:spPr>
          <a:xfrm>
            <a:off x="202985" y="641628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=wO1G7GkIrWE</a:t>
            </a:r>
          </a:p>
        </p:txBody>
      </p:sp>
    </p:spTree>
    <p:extLst>
      <p:ext uri="{BB962C8B-B14F-4D97-AF65-F5344CB8AC3E}">
        <p14:creationId xmlns:p14="http://schemas.microsoft.com/office/powerpoint/2010/main" val="29351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20792</TotalTime>
  <Words>241</Words>
  <Application>Microsoft Macintosh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Mayer</dc:creator>
  <cp:lastModifiedBy>Mike Mayer</cp:lastModifiedBy>
  <cp:revision>3</cp:revision>
  <dcterms:created xsi:type="dcterms:W3CDTF">2021-12-30T21:03:01Z</dcterms:created>
  <dcterms:modified xsi:type="dcterms:W3CDTF">2022-01-16T00:38:19Z</dcterms:modified>
</cp:coreProperties>
</file>