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E9DF"/>
    <a:srgbClr val="945200"/>
    <a:srgbClr val="D5FC79"/>
    <a:srgbClr val="D883FF"/>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41"/>
  </p:normalViewPr>
  <p:slideViewPr>
    <p:cSldViewPr snapToGrid="0" snapToObjects="1" showGuides="1">
      <p:cViewPr varScale="1">
        <p:scale>
          <a:sx n="140" d="100"/>
          <a:sy n="140" d="100"/>
        </p:scale>
        <p:origin x="216" y="22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10/12/25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10/12/25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10/12/25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question_id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question_seq</a:t>
            </a:r>
            <a:endParaRPr lang="en-US" sz="1400" b="1" dirty="0"/>
          </a:p>
          <a:p>
            <a:pPr algn="ctr"/>
            <a:r>
              <a:rPr lang="en-US" sz="1400" dirty="0" err="1">
                <a:solidFill>
                  <a:srgbClr val="C00000"/>
                </a:solidFill>
              </a:rPr>
              <a:t>question_id</a:t>
            </a:r>
            <a:r>
              <a:rPr lang="en-US" sz="1400" dirty="0">
                <a:solidFill>
                  <a:srgbClr val="C00000"/>
                </a:solidFill>
              </a:rPr>
              <a:t> (*)</a:t>
            </a:r>
          </a:p>
          <a:p>
            <a:pPr algn="ctr"/>
            <a:r>
              <a:rPr lang="en-US" sz="1400" dirty="0" err="1"/>
              <a:t>question_revision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123839" cy="1846659"/>
          </a:xfrm>
          <a:prstGeom prst="rect">
            <a:avLst/>
          </a:prstGeom>
          <a:noFill/>
        </p:spPr>
        <p:txBody>
          <a:bodyPr wrap="none" rtlCol="0">
            <a:spAutoFit/>
          </a:bodyPr>
          <a:lstStyle/>
          <a:p>
            <a:r>
              <a:rPr lang="en-US" sz="1600" dirty="0"/>
              <a:t>Modify Question Info</a:t>
            </a:r>
          </a:p>
          <a:p>
            <a:pPr marL="285750" indent="-285750">
              <a:buFont typeface="Arial" panose="020B0604020202020204" pitchFamily="34" charset="0"/>
              <a:buChar char="•"/>
            </a:pPr>
            <a:r>
              <a:rPr lang="en-US" sz="1400" dirty="0"/>
              <a:t>duplicate Question (same id, new revision) </a:t>
            </a:r>
          </a:p>
          <a:p>
            <a:pPr marL="285750" indent="-285750">
              <a:buFont typeface="Arial" panose="020B0604020202020204" pitchFamily="34" charset="0"/>
              <a:buChar char="•"/>
            </a:pPr>
            <a:r>
              <a:rPr lang="en-US" sz="1400" dirty="0"/>
              <a:t>update question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question id</a:t>
            </a:r>
          </a:p>
          <a:p>
            <a:pPr marL="742950" lvl="1" indent="-285750">
              <a:buFont typeface="Arial" panose="020B0604020202020204" pitchFamily="34" charset="0"/>
              <a:buChar char="•"/>
            </a:pPr>
            <a:r>
              <a:rPr lang="en-US" sz="1400" dirty="0"/>
              <a:t>update question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sections/questions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question_id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Question Options</a:t>
            </a:r>
          </a:p>
          <a:p>
            <a:pPr algn="ctr"/>
            <a:r>
              <a:rPr lang="en-US" sz="1400" b="1" dirty="0" err="1">
                <a:solidFill>
                  <a:schemeClr val="tx1"/>
                </a:solidFill>
              </a:rPr>
              <a:t>question_id</a:t>
            </a:r>
            <a:endParaRPr lang="en-US" sz="1400" b="1" dirty="0">
              <a:solidFill>
                <a:schemeClr val="tx1"/>
              </a:solidFill>
            </a:endParaRPr>
          </a:p>
          <a:p>
            <a:pPr algn="ctr"/>
            <a:r>
              <a:rPr lang="en-US" sz="1400" b="1" dirty="0" err="1">
                <a:solidFill>
                  <a:schemeClr val="accent5">
                    <a:lumMod val="75000"/>
                  </a:schemeClr>
                </a:solidFill>
              </a:rPr>
              <a:t>question_revision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Question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Question</a:t>
            </a:r>
          </a:p>
          <a:p>
            <a:pPr marL="285750" indent="-285750">
              <a:buFont typeface="Arial" panose="020B0604020202020204" pitchFamily="34" charset="0"/>
              <a:buChar char="•"/>
            </a:pPr>
            <a:r>
              <a:rPr lang="en-US" sz="1400" dirty="0"/>
              <a:t>duplicate </a:t>
            </a:r>
            <a:r>
              <a:rPr lang="en-US" sz="1400" dirty="0" err="1"/>
              <a:t>QuestionOptions</a:t>
            </a:r>
            <a:r>
              <a:rPr lang="en-US" sz="1400" dirty="0"/>
              <a:t> from cloned question id to new question id</a:t>
            </a:r>
          </a:p>
          <a:p>
            <a:pPr marL="285750" indent="-285750">
              <a:buFont typeface="Arial" panose="020B0604020202020204" pitchFamily="34" charset="0"/>
              <a:buChar char="•"/>
            </a:pPr>
            <a:r>
              <a:rPr lang="en-US" sz="1400" dirty="0"/>
              <a:t>set question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question_id</a:t>
            </a:r>
            <a:r>
              <a:rPr lang="en-US" sz="1400" dirty="0"/>
              <a:t>/rev</a:t>
            </a:r>
          </a:p>
        </p:txBody>
      </p:sp>
      <p:sp>
        <p:nvSpPr>
          <p:cNvPr id="2" name="TextBox 1">
            <a:extLst>
              <a:ext uri="{FF2B5EF4-FFF2-40B4-BE49-F238E27FC236}">
                <a16:creationId xmlns:a16="http://schemas.microsoft.com/office/drawing/2014/main" id="{76BC7B8D-3920-DE46-A0F6-701B7E5F842E}"/>
              </a:ext>
            </a:extLst>
          </p:cNvPr>
          <p:cNvSpPr txBox="1"/>
          <p:nvPr/>
        </p:nvSpPr>
        <p:spPr>
          <a:xfrm rot="19951977">
            <a:off x="1993806" y="2584826"/>
            <a:ext cx="5974905" cy="1569660"/>
          </a:xfrm>
          <a:prstGeom prst="rect">
            <a:avLst/>
          </a:prstGeom>
          <a:noFill/>
        </p:spPr>
        <p:txBody>
          <a:bodyPr wrap="none" rtlCol="0">
            <a:spAutoFit/>
          </a:bodyPr>
          <a:lstStyle/>
          <a:p>
            <a:r>
              <a:rPr lang="en-US" sz="9600" dirty="0">
                <a:solidFill>
                  <a:srgbClr val="FF0000"/>
                </a:solidFill>
              </a:rPr>
              <a:t>Page is OBE</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section </a:t>
            </a:r>
          </a:p>
          <a:p>
            <a:pPr algn="ctr"/>
            <a:r>
              <a:rPr lang="en-US" sz="1400" dirty="0">
                <a:solidFill>
                  <a:schemeClr val="accent6">
                    <a:lumMod val="75000"/>
                  </a:schemeClr>
                </a:solidFill>
              </a:rPr>
              <a:t>name</a:t>
            </a:r>
          </a:p>
          <a:p>
            <a:pPr algn="ctr"/>
            <a:r>
              <a:rPr lang="en-US" sz="1400" dirty="0">
                <a:solidFill>
                  <a:schemeClr val="accent6">
                    <a:lumMod val="75000"/>
                  </a:schemeClr>
                </a:solidFill>
              </a:rPr>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97802" y="3907672"/>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question_id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accent6">
                    <a:lumMod val="75000"/>
                  </a:schemeClr>
                </a:solidFill>
              </a:rPr>
              <a:t>section</a:t>
            </a:r>
            <a:r>
              <a:rPr lang="en-US" sz="1400" i="1" baseline="30000" dirty="0">
                <a:solidFill>
                  <a:schemeClr val="accent6">
                    <a:lumMod val="75000"/>
                  </a:schemeClr>
                </a:solidFill>
              </a:rPr>
              <a:t>(**)</a:t>
            </a:r>
            <a:endParaRPr lang="en-US" sz="1400" i="1" dirty="0">
              <a:solidFill>
                <a:schemeClr val="accent6">
                  <a:lumMod val="75000"/>
                </a:schemeClr>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Questions</a:t>
            </a:r>
          </a:p>
          <a:p>
            <a:pPr marL="320040" lvl="1" indent="-171450">
              <a:buFont typeface="Arial" panose="020B0604020202020204" pitchFamily="34" charset="0"/>
              <a:buChar char="•"/>
            </a:pPr>
            <a:r>
              <a:rPr lang="en-US" sz="1400" dirty="0"/>
              <a:t>copy from Questions[*,PID,PREV,*,*]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QuestionOptions</a:t>
            </a:r>
            <a:endParaRPr lang="en-US" sz="1400" dirty="0"/>
          </a:p>
          <a:p>
            <a:pPr marL="320040" lvl="1" indent="-171450">
              <a:buFont typeface="Arial" panose="020B0604020202020204" pitchFamily="34" charset="0"/>
              <a:buChar char="•"/>
            </a:pPr>
            <a:r>
              <a:rPr lang="en-US" sz="1400" dirty="0"/>
              <a:t>copy from </a:t>
            </a:r>
            <a:r>
              <a:rPr lang="en-US" sz="1400" dirty="0" err="1"/>
              <a:t>QuestionOptions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QuestionOptions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question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err="1">
                <a:solidFill>
                  <a:schemeClr val="accent6">
                    <a:lumMod val="75000"/>
                  </a:schemeClr>
                </a:solidFill>
              </a:rPr>
              <a:t>text_sid</a:t>
            </a:r>
            <a:endParaRPr lang="en-US" sz="1400" dirty="0">
              <a:solidFill>
                <a:schemeClr val="accent6">
                  <a:lumMod val="75000"/>
                </a:schemeClr>
              </a:solidFill>
            </a:endParaRPr>
          </a:p>
        </p:txBody>
      </p:sp>
      <p:sp>
        <p:nvSpPr>
          <p:cNvPr id="2" name="TextBox 1">
            <a:extLst>
              <a:ext uri="{FF2B5EF4-FFF2-40B4-BE49-F238E27FC236}">
                <a16:creationId xmlns:a16="http://schemas.microsoft.com/office/drawing/2014/main" id="{C06DB873-E643-5842-93EC-454C146A7F33}"/>
              </a:ext>
            </a:extLst>
          </p:cNvPr>
          <p:cNvSpPr txBox="1"/>
          <p:nvPr/>
        </p:nvSpPr>
        <p:spPr>
          <a:xfrm>
            <a:off x="4165160" y="5091614"/>
            <a:ext cx="3697088" cy="1600438"/>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8297567" y="5091614"/>
            <a:ext cx="3571345" cy="1384995"/>
          </a:xfrm>
          <a:prstGeom prst="rect">
            <a:avLst/>
          </a:prstGeom>
          <a:noFill/>
        </p:spPr>
        <p:txBody>
          <a:bodyPr wrap="square" rtlCol="0">
            <a:spAutoFit/>
          </a:bodyPr>
          <a:lstStyle/>
          <a:p>
            <a:r>
              <a:rPr lang="en-US" sz="1400" dirty="0"/>
              <a:t>** Setting either section or sequence to NULL removes the question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1011046" cy="954107"/>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blue = FK</a:t>
            </a:r>
          </a:p>
          <a:p>
            <a:r>
              <a:rPr lang="en-US" sz="1400" dirty="0">
                <a:solidFill>
                  <a:schemeClr val="accent6">
                    <a:lumMod val="75000"/>
                  </a:schemeClr>
                </a:solidFill>
              </a:rPr>
              <a:t>green = SID</a:t>
            </a:r>
          </a:p>
        </p:txBody>
      </p:sp>
      <p:cxnSp>
        <p:nvCxnSpPr>
          <p:cNvPr id="6" name="Straight Arrow Connector 5">
            <a:extLst>
              <a:ext uri="{FF2B5EF4-FFF2-40B4-BE49-F238E27FC236}">
                <a16:creationId xmlns:a16="http://schemas.microsoft.com/office/drawing/2014/main" id="{45D1F0DE-F588-454C-AD74-97BB8596475D}"/>
              </a:ext>
            </a:extLst>
          </p:cNvPr>
          <p:cNvCxnSpPr/>
          <p:nvPr/>
        </p:nvCxnSpPr>
        <p:spPr>
          <a:xfrm flipH="1" flipV="1">
            <a:off x="3794069" y="1170432"/>
            <a:ext cx="1216843" cy="2194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DC16CC-4A53-1E40-B0F1-D67B759BE804}"/>
              </a:ext>
            </a:extLst>
          </p:cNvPr>
          <p:cNvCxnSpPr>
            <a:cxnSpLocks/>
          </p:cNvCxnSpPr>
          <p:nvPr/>
        </p:nvCxnSpPr>
        <p:spPr>
          <a:xfrm flipH="1" flipV="1">
            <a:off x="3794069" y="740664"/>
            <a:ext cx="1216843" cy="2286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ABE103-5573-574A-B08C-01FD7FEB7279}"/>
              </a:ext>
            </a:extLst>
          </p:cNvPr>
          <p:cNvCxnSpPr>
            <a:cxnSpLocks/>
          </p:cNvCxnSpPr>
          <p:nvPr/>
        </p:nvCxnSpPr>
        <p:spPr>
          <a:xfrm flipH="1" flipV="1">
            <a:off x="3886200" y="969264"/>
            <a:ext cx="1124712" cy="201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4A95D9-A607-FF43-9160-B40D48ED490C}"/>
              </a:ext>
            </a:extLst>
          </p:cNvPr>
          <p:cNvCxnSpPr>
            <a:cxnSpLocks/>
          </p:cNvCxnSpPr>
          <p:nvPr/>
        </p:nvCxnSpPr>
        <p:spPr>
          <a:xfrm flipH="1">
            <a:off x="1572768" y="969264"/>
            <a:ext cx="1312654" cy="10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4F1B09-0403-3948-A56F-B6C5FC52A34F}"/>
              </a:ext>
            </a:extLst>
          </p:cNvPr>
          <p:cNvCxnSpPr>
            <a:cxnSpLocks/>
          </p:cNvCxnSpPr>
          <p:nvPr/>
        </p:nvCxnSpPr>
        <p:spPr>
          <a:xfrm flipH="1">
            <a:off x="1426464" y="740664"/>
            <a:ext cx="1458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3FDDB8-0423-B549-A589-281FD263683C}"/>
              </a:ext>
            </a:extLst>
          </p:cNvPr>
          <p:cNvSpPr/>
          <p:nvPr/>
        </p:nvSpPr>
        <p:spPr>
          <a:xfrm>
            <a:off x="5879592" y="877824"/>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4F6C0E-A8CE-244B-AD79-68054D4F0E7E}"/>
              </a:ext>
            </a:extLst>
          </p:cNvPr>
          <p:cNvSpPr/>
          <p:nvPr/>
        </p:nvSpPr>
        <p:spPr>
          <a:xfrm>
            <a:off x="5949696" y="1103376"/>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77F6A-ED36-8D4D-86CC-1D43EA8D4C67}"/>
              </a:ext>
            </a:extLst>
          </p:cNvPr>
          <p:cNvSpPr/>
          <p:nvPr/>
        </p:nvSpPr>
        <p:spPr>
          <a:xfrm>
            <a:off x="5608320" y="68884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C310FB-A59C-A94A-9178-25ECBD2C2C95}"/>
              </a:ext>
            </a:extLst>
          </p:cNvPr>
          <p:cNvSpPr/>
          <p:nvPr/>
        </p:nvSpPr>
        <p:spPr>
          <a:xfrm>
            <a:off x="5931408" y="291388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4C35D-A045-0D4E-89F6-33056654F33C}"/>
              </a:ext>
            </a:extLst>
          </p:cNvPr>
          <p:cNvSpPr/>
          <p:nvPr/>
        </p:nvSpPr>
        <p:spPr>
          <a:xfrm>
            <a:off x="6001512" y="3139440"/>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54BCB4-B866-644C-A265-14D7C9011116}"/>
              </a:ext>
            </a:extLst>
          </p:cNvPr>
          <p:cNvSpPr/>
          <p:nvPr/>
        </p:nvSpPr>
        <p:spPr>
          <a:xfrm>
            <a:off x="5940552" y="332536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a:extLst>
              <a:ext uri="{FF2B5EF4-FFF2-40B4-BE49-F238E27FC236}">
                <a16:creationId xmlns:a16="http://schemas.microsoft.com/office/drawing/2014/main" id="{3E67BC75-5DF3-7D42-849A-4611CAFF548C}"/>
              </a:ext>
            </a:extLst>
          </p:cNvPr>
          <p:cNvCxnSpPr>
            <a:cxnSpLocks/>
            <a:stCxn id="38" idx="3"/>
            <a:endCxn id="30" idx="3"/>
          </p:cNvCxnSpPr>
          <p:nvPr/>
        </p:nvCxnSpPr>
        <p:spPr>
          <a:xfrm flipH="1" flipV="1">
            <a:off x="5943600" y="923544"/>
            <a:ext cx="51816" cy="2036064"/>
          </a:xfrm>
          <a:prstGeom prst="bentConnector3">
            <a:avLst>
              <a:gd name="adj1" fmla="val -1286095"/>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a:extLst>
              <a:ext uri="{FF2B5EF4-FFF2-40B4-BE49-F238E27FC236}">
                <a16:creationId xmlns:a16="http://schemas.microsoft.com/office/drawing/2014/main" id="{909D628B-5BA4-A446-ABF2-154DF690CB29}"/>
              </a:ext>
            </a:extLst>
          </p:cNvPr>
          <p:cNvCxnSpPr>
            <a:cxnSpLocks/>
            <a:stCxn id="39" idx="3"/>
            <a:endCxn id="34" idx="3"/>
          </p:cNvCxnSpPr>
          <p:nvPr/>
        </p:nvCxnSpPr>
        <p:spPr>
          <a:xfrm flipH="1" flipV="1">
            <a:off x="6013704" y="1149096"/>
            <a:ext cx="51816" cy="2036064"/>
          </a:xfrm>
          <a:prstGeom prst="bentConnector3">
            <a:avLst>
              <a:gd name="adj1" fmla="val -1371657"/>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50" name="Elbow Connector 49">
            <a:extLst>
              <a:ext uri="{FF2B5EF4-FFF2-40B4-BE49-F238E27FC236}">
                <a16:creationId xmlns:a16="http://schemas.microsoft.com/office/drawing/2014/main" id="{90ECF5CF-00DB-CB40-B513-71AD558FB12F}"/>
              </a:ext>
            </a:extLst>
          </p:cNvPr>
          <p:cNvCxnSpPr>
            <a:cxnSpLocks/>
            <a:stCxn id="42" idx="3"/>
            <a:endCxn id="35" idx="3"/>
          </p:cNvCxnSpPr>
          <p:nvPr/>
        </p:nvCxnSpPr>
        <p:spPr>
          <a:xfrm flipH="1" flipV="1">
            <a:off x="5672328" y="734568"/>
            <a:ext cx="332232" cy="2636520"/>
          </a:xfrm>
          <a:prstGeom prst="bentConnector3">
            <a:avLst>
              <a:gd name="adj1" fmla="val -258966"/>
            </a:avLst>
          </a:prstGeom>
          <a:ln>
            <a:solidFill>
              <a:schemeClr val="accent4">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A6F05F1B-59C2-594B-8777-EF57B6D5412A}"/>
              </a:ext>
            </a:extLst>
          </p:cNvPr>
          <p:cNvCxnSpPr>
            <a:cxnSpLocks/>
          </p:cNvCxnSpPr>
          <p:nvPr/>
        </p:nvCxnSpPr>
        <p:spPr>
          <a:xfrm flipH="1" flipV="1">
            <a:off x="1347115" y="2768782"/>
            <a:ext cx="3733393" cy="8268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552223E-B007-4D4F-B738-DD2528BEEDC8}"/>
              </a:ext>
            </a:extLst>
          </p:cNvPr>
          <p:cNvCxnSpPr>
            <a:cxnSpLocks/>
          </p:cNvCxnSpPr>
          <p:nvPr/>
        </p:nvCxnSpPr>
        <p:spPr>
          <a:xfrm flipH="1" flipV="1">
            <a:off x="1703672" y="3182213"/>
            <a:ext cx="3293220" cy="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981D8C5-7B92-A343-84C6-72D5DA5AA17F}"/>
              </a:ext>
            </a:extLst>
          </p:cNvPr>
          <p:cNvCxnSpPr>
            <a:cxnSpLocks/>
          </p:cNvCxnSpPr>
          <p:nvPr/>
        </p:nvCxnSpPr>
        <p:spPr>
          <a:xfrm flipH="1">
            <a:off x="1637836" y="2975497"/>
            <a:ext cx="337307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662FDA0-3F8A-A54B-AF7F-6DB8B4F37CD3}"/>
              </a:ext>
            </a:extLst>
          </p:cNvPr>
          <p:cNvSpPr txBox="1"/>
          <p:nvPr/>
        </p:nvSpPr>
        <p:spPr>
          <a:xfrm rot="19325827">
            <a:off x="1777708" y="1204495"/>
            <a:ext cx="962123" cy="261610"/>
          </a:xfrm>
          <a:prstGeom prst="rect">
            <a:avLst/>
          </a:prstGeom>
          <a:noFill/>
        </p:spPr>
        <p:txBody>
          <a:bodyPr wrap="none" rtlCol="0">
            <a:spAutoFit/>
          </a:bodyPr>
          <a:lstStyle/>
          <a:p>
            <a:r>
              <a:rPr lang="en-US" sz="1100" dirty="0">
                <a:solidFill>
                  <a:schemeClr val="accent1">
                    <a:lumMod val="75000"/>
                  </a:schemeClr>
                </a:solidFill>
              </a:rPr>
              <a:t>max less than</a:t>
            </a:r>
          </a:p>
        </p:txBody>
      </p:sp>
      <p:cxnSp>
        <p:nvCxnSpPr>
          <p:cNvPr id="69" name="Elbow Connector 68">
            <a:extLst>
              <a:ext uri="{FF2B5EF4-FFF2-40B4-BE49-F238E27FC236}">
                <a16:creationId xmlns:a16="http://schemas.microsoft.com/office/drawing/2014/main" id="{46FF9ADB-E77E-F342-9B9E-28EDE8C109CA}"/>
              </a:ext>
            </a:extLst>
          </p:cNvPr>
          <p:cNvCxnSpPr>
            <a:cxnSpLocks/>
          </p:cNvCxnSpPr>
          <p:nvPr/>
        </p:nvCxnSpPr>
        <p:spPr>
          <a:xfrm rot="10800000" flipH="1">
            <a:off x="719127" y="752155"/>
            <a:ext cx="302848" cy="1084383"/>
          </a:xfrm>
          <a:prstGeom prst="bentConnector3">
            <a:avLst>
              <a:gd name="adj1" fmla="val -7548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5F77BCF-117A-614F-9D54-1BEDE9725F92}"/>
              </a:ext>
            </a:extLst>
          </p:cNvPr>
          <p:cNvSpPr/>
          <p:nvPr/>
        </p:nvSpPr>
        <p:spPr>
          <a:xfrm>
            <a:off x="2676919" y="3722889"/>
            <a:ext cx="1318178" cy="995844"/>
          </a:xfrm>
          <a:prstGeom prst="rect">
            <a:avLst/>
          </a:prstGeom>
          <a:solidFill>
            <a:srgbClr val="C7E9DF"/>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a:t>Strings</a:t>
            </a:r>
          </a:p>
          <a:p>
            <a:pPr algn="ctr"/>
            <a:r>
              <a:rPr lang="en-US" sz="1400" b="1" dirty="0"/>
              <a:t>id</a:t>
            </a:r>
          </a:p>
          <a:p>
            <a:pPr algn="ctr"/>
            <a:r>
              <a:rPr lang="en-US" sz="1400" dirty="0" err="1"/>
              <a:t>str</a:t>
            </a:r>
            <a:endParaRPr lang="en-US" sz="1400" dirty="0"/>
          </a:p>
          <a:p>
            <a:pPr algn="ctr"/>
            <a:r>
              <a:rPr lang="en-US" sz="1400" dirty="0" err="1"/>
              <a:t>str_hash</a:t>
            </a:r>
            <a:endParaRPr lang="en-US" sz="1400" dirty="0"/>
          </a:p>
        </p:txBody>
      </p:sp>
      <p:sp>
        <p:nvSpPr>
          <p:cNvPr id="33" name="Rectangle 32">
            <a:extLst>
              <a:ext uri="{FF2B5EF4-FFF2-40B4-BE49-F238E27FC236}">
                <a16:creationId xmlns:a16="http://schemas.microsoft.com/office/drawing/2014/main" id="{AF0CC0EE-DA44-B848-997A-967D00A67616}"/>
              </a:ext>
            </a:extLst>
          </p:cNvPr>
          <p:cNvSpPr/>
          <p:nvPr/>
        </p:nvSpPr>
        <p:spPr>
          <a:xfrm>
            <a:off x="1153912" y="5412820"/>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Options</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question_id</a:t>
            </a:r>
            <a:endParaRPr lang="en-US" sz="1400" b="1" dirty="0"/>
          </a:p>
          <a:p>
            <a:pPr algn="ctr"/>
            <a:r>
              <a:rPr lang="en-US" sz="1400" b="1" dirty="0"/>
              <a:t>status (draft/final)</a:t>
            </a:r>
          </a:p>
          <a:p>
            <a:pPr algn="ctr"/>
            <a:r>
              <a:rPr lang="en-US" sz="1400" dirty="0"/>
              <a:t>…</a:t>
            </a:r>
          </a:p>
        </p:txBody>
      </p: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Question</a:t>
            </a:r>
          </a:p>
          <a:p>
            <a:pPr algn="ctr"/>
            <a:r>
              <a:rPr lang="en-US" sz="1200" dirty="0"/>
              <a:t>question id</a:t>
            </a:r>
          </a:p>
          <a:p>
            <a:pPr algn="ctr"/>
            <a:r>
              <a:rPr lang="en-US" sz="1200" dirty="0"/>
              <a:t>question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Question</a:t>
            </a:r>
          </a:p>
          <a:p>
            <a:pPr algn="ctr"/>
            <a:r>
              <a:rPr lang="en-US" sz="1400" b="1" dirty="0"/>
              <a:t>question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err="1"/>
              <a:t>text_sid</a:t>
            </a:r>
            <a:endParaRPr lang="en-US" sz="1400" dirty="0"/>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
        <p:nvSpPr>
          <p:cNvPr id="40" name="Rectangle 39">
            <a:extLst>
              <a:ext uri="{FF2B5EF4-FFF2-40B4-BE49-F238E27FC236}">
                <a16:creationId xmlns:a16="http://schemas.microsoft.com/office/drawing/2014/main" id="{D63332AB-5E38-684F-A120-125A825138A9}"/>
              </a:ext>
            </a:extLst>
          </p:cNvPr>
          <p:cNvSpPr/>
          <p:nvPr/>
        </p:nvSpPr>
        <p:spPr>
          <a:xfrm>
            <a:off x="8743661" y="4329574"/>
            <a:ext cx="1318178" cy="995844"/>
          </a:xfrm>
          <a:prstGeom prst="rect">
            <a:avLst/>
          </a:prstGeom>
          <a:solidFill>
            <a:srgbClr val="C7E9DF"/>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a:t>Strings</a:t>
            </a:r>
          </a:p>
          <a:p>
            <a:pPr algn="ctr"/>
            <a:r>
              <a:rPr lang="en-US" sz="1400" b="1" dirty="0"/>
              <a:t>id</a:t>
            </a:r>
          </a:p>
          <a:p>
            <a:pPr algn="ctr"/>
            <a:r>
              <a:rPr lang="en-US" sz="1400" dirty="0" err="1"/>
              <a:t>str</a:t>
            </a:r>
            <a:endParaRPr lang="en-US" sz="1400" dirty="0"/>
          </a:p>
          <a:p>
            <a:pPr algn="ctr"/>
            <a:r>
              <a:rPr lang="en-US" sz="1400" dirty="0" err="1"/>
              <a:t>str_hash</a:t>
            </a:r>
            <a:endParaRPr lang="en-US" sz="1400" dirty="0"/>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756D5B9-4CE9-2F4C-9753-F6B8565E0CF3}"/>
              </a:ext>
            </a:extLst>
          </p:cNvPr>
          <p:cNvGraphicFramePr>
            <a:graphicFrameLocks noGrp="1"/>
          </p:cNvGraphicFramePr>
          <p:nvPr>
            <p:extLst>
              <p:ext uri="{D42A27DB-BD31-4B8C-83A1-F6EECF244321}">
                <p14:modId xmlns:p14="http://schemas.microsoft.com/office/powerpoint/2010/main" val="3788593803"/>
              </p:ext>
            </p:extLst>
          </p:nvPr>
        </p:nvGraphicFramePr>
        <p:xfrm>
          <a:off x="1005840" y="737954"/>
          <a:ext cx="10360152" cy="5034822"/>
        </p:xfrm>
        <a:graphic>
          <a:graphicData uri="http://schemas.openxmlformats.org/drawingml/2006/table">
            <a:tbl>
              <a:tblPr firstRow="1" bandRow="1">
                <a:tableStyleId>{5940675A-B579-460E-94D1-54222C63F5DA}</a:tableStyleId>
              </a:tblPr>
              <a:tblGrid>
                <a:gridCol w="1508191">
                  <a:extLst>
                    <a:ext uri="{9D8B030D-6E8A-4147-A177-3AD203B41FA5}">
                      <a16:colId xmlns:a16="http://schemas.microsoft.com/office/drawing/2014/main" val="809186182"/>
                    </a:ext>
                  </a:extLst>
                </a:gridCol>
                <a:gridCol w="2944937">
                  <a:extLst>
                    <a:ext uri="{9D8B030D-6E8A-4147-A177-3AD203B41FA5}">
                      <a16:colId xmlns:a16="http://schemas.microsoft.com/office/drawing/2014/main" val="3233419091"/>
                    </a:ext>
                  </a:extLst>
                </a:gridCol>
                <a:gridCol w="2926080">
                  <a:extLst>
                    <a:ext uri="{9D8B030D-6E8A-4147-A177-3AD203B41FA5}">
                      <a16:colId xmlns:a16="http://schemas.microsoft.com/office/drawing/2014/main" val="3293102844"/>
                    </a:ext>
                  </a:extLst>
                </a:gridCol>
                <a:gridCol w="2980944">
                  <a:extLst>
                    <a:ext uri="{9D8B030D-6E8A-4147-A177-3AD203B41FA5}">
                      <a16:colId xmlns:a16="http://schemas.microsoft.com/office/drawing/2014/main" val="1583690605"/>
                    </a:ext>
                  </a:extLst>
                </a:gridCol>
              </a:tblGrid>
              <a:tr h="633646">
                <a:tc>
                  <a:txBody>
                    <a:bodyPr/>
                    <a:lstStyle/>
                    <a:p>
                      <a:pPr algn="ctr"/>
                      <a:endParaRPr lang="en-US" sz="1600" b="1" dirty="0"/>
                    </a:p>
                  </a:txBody>
                  <a:tcPr/>
                </a:tc>
                <a:tc>
                  <a:txBody>
                    <a:bodyPr/>
                    <a:lstStyle/>
                    <a:p>
                      <a:pPr algn="ctr"/>
                      <a:r>
                        <a:rPr lang="en-US" sz="1600" b="1" dirty="0"/>
                        <a:t>key1</a:t>
                      </a:r>
                    </a:p>
                  </a:txBody>
                  <a:tcPr anchor="ctr"/>
                </a:tc>
                <a:tc>
                  <a:txBody>
                    <a:bodyPr/>
                    <a:lstStyle/>
                    <a:p>
                      <a:pPr algn="ctr"/>
                      <a:r>
                        <a:rPr lang="en-US" sz="1600" b="1" dirty="0"/>
                        <a:t>key2</a:t>
                      </a:r>
                    </a:p>
                  </a:txBody>
                  <a:tcPr anchor="ctr"/>
                </a:tc>
                <a:tc>
                  <a:txBody>
                    <a:bodyPr/>
                    <a:lstStyle/>
                    <a:p>
                      <a:pPr algn="ctr"/>
                      <a:r>
                        <a:rPr lang="en-US" sz="1600" b="1" dirty="0"/>
                        <a:t>options</a:t>
                      </a:r>
                    </a:p>
                  </a:txBody>
                  <a:tcPr anchor="ctr"/>
                </a:tc>
                <a:extLst>
                  <a:ext uri="{0D108BD9-81ED-4DB2-BD59-A6C34878D82A}">
                    <a16:rowId xmlns:a16="http://schemas.microsoft.com/office/drawing/2014/main" val="3568443477"/>
                  </a:ext>
                </a:extLst>
              </a:tr>
              <a:tr h="1149028">
                <a:tc>
                  <a:txBody>
                    <a:bodyPr/>
                    <a:lstStyle/>
                    <a:p>
                      <a:pPr algn="ctr"/>
                      <a:r>
                        <a:rPr lang="en-US" sz="1600" b="1" dirty="0"/>
                        <a:t>---</a:t>
                      </a:r>
                    </a:p>
                  </a:txBody>
                  <a:tcPr anchor="ctr"/>
                </a:tc>
                <a:tc>
                  <a:txBody>
                    <a:bodyPr/>
                    <a:lstStyle/>
                    <a:p>
                      <a:pPr algn="ctr"/>
                      <a:r>
                        <a:rPr lang="en-US" sz="1400" dirty="0"/>
                        <a:t>Create new action</a:t>
                      </a:r>
                    </a:p>
                    <a:p>
                      <a:pPr algn="ctr"/>
                      <a:r>
                        <a:rPr lang="en-US" sz="1400" dirty="0"/>
                        <a:t>Set key = key1</a:t>
                      </a:r>
                      <a:br>
                        <a:rPr lang="en-US" sz="1400" dirty="0"/>
                      </a:b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key2</a:t>
                      </a:r>
                      <a:br>
                        <a:rPr lang="en-US" sz="1400" dirty="0"/>
                      </a:br>
                      <a:r>
                        <a:rPr lang="en-US" sz="1400" dirty="0"/>
                        <a:t>Set new value = value2</a:t>
                      </a:r>
                    </a:p>
                    <a:p>
                      <a:pPr algn="ctr"/>
                      <a:r>
                        <a:rPr lang="en-US" sz="1400" dirty="0"/>
                        <a:t>Add action to undo stack</a:t>
                      </a:r>
                    </a:p>
                    <a:p>
                      <a:pPr algn="ctr"/>
                      <a:endParaRPr lang="en-US" sz="1400" dirty="0"/>
                    </a:p>
                  </a:txBody>
                  <a:tcPr anchor="ctr"/>
                </a:tc>
                <a:tc>
                  <a:txBody>
                    <a:bodyPr/>
                    <a:lstStyle/>
                    <a:p>
                      <a:pPr algn="ctr"/>
                      <a:r>
                        <a:rPr lang="en-US" sz="1400" dirty="0"/>
                        <a:t>Create </a:t>
                      </a:r>
                      <a:r>
                        <a:rPr lang="en-US" sz="1400"/>
                        <a:t>new action</a:t>
                      </a:r>
                    </a:p>
                    <a:p>
                      <a:pPr algn="ctr"/>
                      <a:r>
                        <a:rPr lang="en-US" sz="1400"/>
                        <a:t>Set </a:t>
                      </a:r>
                      <a:r>
                        <a:rPr lang="en-US" sz="1400" dirty="0"/>
                        <a:t>key = options</a:t>
                      </a:r>
                      <a:br>
                        <a:rPr lang="en-US" sz="1400" dirty="0"/>
                      </a:b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143295767"/>
                  </a:ext>
                </a:extLst>
              </a:tr>
              <a:tr h="1149028">
                <a:tc>
                  <a:txBody>
                    <a:bodyPr/>
                    <a:lstStyle/>
                    <a:p>
                      <a:pPr algn="ctr"/>
                      <a:r>
                        <a:rPr lang="en-US" sz="1600" b="1" dirty="0"/>
                        <a:t>key1</a:t>
                      </a:r>
                    </a:p>
                  </a:txBody>
                  <a:tcPr anchor="ctr"/>
                </a:tc>
                <a:tc>
                  <a:txBody>
                    <a:bodyPr/>
                    <a:lstStyle/>
                    <a:p>
                      <a:pPr algn="ctr"/>
                      <a:r>
                        <a:rPr lang="en-US" sz="1400" dirty="0"/>
                        <a:t>Update new value (value1)</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905186887"/>
                  </a:ext>
                </a:extLst>
              </a:tr>
              <a:tr h="1149028">
                <a:tc>
                  <a:txBody>
                    <a:bodyPr/>
                    <a:lstStyle/>
                    <a:p>
                      <a:pPr algn="ctr"/>
                      <a:r>
                        <a:rPr lang="en-US" sz="1600" b="1" dirty="0"/>
                        <a:t>key2</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(value2)</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1198059137"/>
                  </a:ext>
                </a:extLst>
              </a:tr>
              <a:tr h="0">
                <a:tc>
                  <a:txBody>
                    <a:bodyPr/>
                    <a:lstStyle/>
                    <a:p>
                      <a:pPr algn="ctr"/>
                      <a:r>
                        <a:rPr lang="en-US" sz="1600" b="1" dirty="0"/>
                        <a:t>options</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(selected options)</a:t>
                      </a:r>
                    </a:p>
                  </a:txBody>
                  <a:tcPr anchor="ctr"/>
                </a:tc>
                <a:extLst>
                  <a:ext uri="{0D108BD9-81ED-4DB2-BD59-A6C34878D82A}">
                    <a16:rowId xmlns:a16="http://schemas.microsoft.com/office/drawing/2014/main" val="1869373145"/>
                  </a:ext>
                </a:extLst>
              </a:tr>
            </a:tbl>
          </a:graphicData>
        </a:graphic>
      </p:graphicFrame>
      <p:sp>
        <p:nvSpPr>
          <p:cNvPr id="5" name="TextBox 4">
            <a:extLst>
              <a:ext uri="{FF2B5EF4-FFF2-40B4-BE49-F238E27FC236}">
                <a16:creationId xmlns:a16="http://schemas.microsoft.com/office/drawing/2014/main" id="{BCE43C6B-1C8F-514F-87AF-239FFA61519B}"/>
              </a:ext>
            </a:extLst>
          </p:cNvPr>
          <p:cNvSpPr txBox="1"/>
          <p:nvPr/>
        </p:nvSpPr>
        <p:spPr>
          <a:xfrm rot="16200000">
            <a:off x="-263309" y="3337560"/>
            <a:ext cx="1707134" cy="461665"/>
          </a:xfrm>
          <a:prstGeom prst="rect">
            <a:avLst/>
          </a:prstGeom>
          <a:noFill/>
        </p:spPr>
        <p:txBody>
          <a:bodyPr wrap="none" rtlCol="0">
            <a:spAutoFit/>
          </a:bodyPr>
          <a:lstStyle/>
          <a:p>
            <a:r>
              <a:rPr lang="en-US" sz="2400" b="1" dirty="0"/>
              <a:t>Last Change</a:t>
            </a:r>
          </a:p>
        </p:txBody>
      </p:sp>
      <p:sp>
        <p:nvSpPr>
          <p:cNvPr id="6" name="TextBox 5">
            <a:extLst>
              <a:ext uri="{FF2B5EF4-FFF2-40B4-BE49-F238E27FC236}">
                <a16:creationId xmlns:a16="http://schemas.microsoft.com/office/drawing/2014/main" id="{A9C9ED1B-C30D-3543-B898-447057DB10D1}"/>
              </a:ext>
            </a:extLst>
          </p:cNvPr>
          <p:cNvSpPr txBox="1"/>
          <p:nvPr/>
        </p:nvSpPr>
        <p:spPr>
          <a:xfrm>
            <a:off x="5204570" y="159910"/>
            <a:ext cx="1782860" cy="461665"/>
          </a:xfrm>
          <a:prstGeom prst="rect">
            <a:avLst/>
          </a:prstGeom>
          <a:noFill/>
        </p:spPr>
        <p:txBody>
          <a:bodyPr wrap="none" rtlCol="0">
            <a:spAutoFit/>
          </a:bodyPr>
          <a:lstStyle/>
          <a:p>
            <a:r>
              <a:rPr lang="en-US" sz="2400" b="1" dirty="0"/>
              <a:t>New Change</a:t>
            </a:r>
          </a:p>
        </p:txBody>
      </p:sp>
    </p:spTree>
    <p:extLst>
      <p:ext uri="{BB962C8B-B14F-4D97-AF65-F5344CB8AC3E}">
        <p14:creationId xmlns:p14="http://schemas.microsoft.com/office/powerpoint/2010/main" val="325371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16922</TotalTime>
  <Words>1435</Words>
  <Application>Microsoft Macintosh PowerPoint</Application>
  <PresentationFormat>Widescreen</PresentationFormat>
  <Paragraphs>422</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74</cp:revision>
  <dcterms:created xsi:type="dcterms:W3CDTF">2025-04-12T13:40:11Z</dcterms:created>
  <dcterms:modified xsi:type="dcterms:W3CDTF">2025-10-13T02:53:23Z</dcterms:modified>
</cp:coreProperties>
</file>