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5/12/25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5/12/25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5/12/25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element_id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element_seq</a:t>
            </a:r>
            <a:endParaRPr lang="en-US" sz="1400" b="1" dirty="0"/>
          </a:p>
          <a:p>
            <a:pPr algn="ctr"/>
            <a:r>
              <a:rPr lang="en-US" sz="1400" dirty="0" err="1">
                <a:solidFill>
                  <a:srgbClr val="C00000"/>
                </a:solidFill>
              </a:rPr>
              <a:t>element_id</a:t>
            </a:r>
            <a:r>
              <a:rPr lang="en-US" sz="1400" dirty="0">
                <a:solidFill>
                  <a:srgbClr val="C00000"/>
                </a:solidFill>
              </a:rPr>
              <a:t> (*)</a:t>
            </a:r>
          </a:p>
          <a:p>
            <a:pPr algn="ctr"/>
            <a:r>
              <a:rPr lang="en-US" sz="1400" dirty="0" err="1"/>
              <a:t>element_revision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092100" cy="1846659"/>
          </a:xfrm>
          <a:prstGeom prst="rect">
            <a:avLst/>
          </a:prstGeom>
          <a:noFill/>
        </p:spPr>
        <p:txBody>
          <a:bodyPr wrap="none" rtlCol="0">
            <a:spAutoFit/>
          </a:bodyPr>
          <a:lstStyle/>
          <a:p>
            <a:r>
              <a:rPr lang="en-US" sz="1600" dirty="0"/>
              <a:t>Modify Element Info</a:t>
            </a:r>
          </a:p>
          <a:p>
            <a:pPr marL="285750" indent="-285750">
              <a:buFont typeface="Arial" panose="020B0604020202020204" pitchFamily="34" charset="0"/>
              <a:buChar char="•"/>
            </a:pPr>
            <a:r>
              <a:rPr lang="en-US" sz="1400" dirty="0"/>
              <a:t>duplicate Element (same id, new revision) </a:t>
            </a:r>
          </a:p>
          <a:p>
            <a:pPr marL="285750" indent="-285750">
              <a:buFont typeface="Arial" panose="020B0604020202020204" pitchFamily="34" charset="0"/>
              <a:buChar char="•"/>
            </a:pPr>
            <a:r>
              <a:rPr lang="en-US" sz="1400" dirty="0"/>
              <a:t>update element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element id</a:t>
            </a:r>
          </a:p>
          <a:p>
            <a:pPr marL="742950" lvl="1" indent="-285750">
              <a:buFont typeface="Arial" panose="020B0604020202020204" pitchFamily="34" charset="0"/>
              <a:buChar char="•"/>
            </a:pPr>
            <a:r>
              <a:rPr lang="en-US" sz="1400" dirty="0"/>
              <a:t>update element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sections/elements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element_id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Element Options</a:t>
            </a:r>
          </a:p>
          <a:p>
            <a:pPr algn="ctr"/>
            <a:r>
              <a:rPr lang="en-US" sz="1400" b="1" dirty="0" err="1">
                <a:solidFill>
                  <a:schemeClr val="tx1"/>
                </a:solidFill>
              </a:rPr>
              <a:t>element_id</a:t>
            </a:r>
            <a:endParaRPr lang="en-US" sz="1400" b="1" dirty="0">
              <a:solidFill>
                <a:schemeClr val="tx1"/>
              </a:solidFill>
            </a:endParaRPr>
          </a:p>
          <a:p>
            <a:pPr algn="ctr"/>
            <a:r>
              <a:rPr lang="en-US" sz="1400" b="1" dirty="0" err="1">
                <a:solidFill>
                  <a:schemeClr val="accent5">
                    <a:lumMod val="75000"/>
                  </a:schemeClr>
                </a:solidFill>
              </a:rPr>
              <a:t>element_revision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Element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Element</a:t>
            </a:r>
          </a:p>
          <a:p>
            <a:pPr marL="285750" indent="-285750">
              <a:buFont typeface="Arial" panose="020B0604020202020204" pitchFamily="34" charset="0"/>
              <a:buChar char="•"/>
            </a:pPr>
            <a:r>
              <a:rPr lang="en-US" sz="1400" dirty="0"/>
              <a:t>duplicate </a:t>
            </a:r>
            <a:r>
              <a:rPr lang="en-US" sz="1400" dirty="0" err="1"/>
              <a:t>ElementOptions</a:t>
            </a:r>
            <a:r>
              <a:rPr lang="en-US" sz="1400" dirty="0"/>
              <a:t> from cloned element id to new element id</a:t>
            </a:r>
          </a:p>
          <a:p>
            <a:pPr marL="285750" indent="-285750">
              <a:buFont typeface="Arial" panose="020B0604020202020204" pitchFamily="34" charset="0"/>
              <a:buChar char="•"/>
            </a:pPr>
            <a:r>
              <a:rPr lang="en-US" sz="1400" dirty="0"/>
              <a:t>set element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element_id</a:t>
            </a:r>
            <a:r>
              <a:rPr lang="en-US" sz="1400" dirty="0"/>
              <a:t>/rev</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sequence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element_id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tx1"/>
                </a:solidFill>
              </a:rPr>
              <a:t>section </a:t>
            </a:r>
            <a:r>
              <a:rPr lang="en-US" sz="1400" i="1" dirty="0" err="1">
                <a:solidFill>
                  <a:schemeClr val="tx1"/>
                </a:solidFill>
              </a:rPr>
              <a:t>seq</a:t>
            </a:r>
            <a:endParaRPr lang="en-US" sz="1400" i="1" dirty="0">
              <a:solidFill>
                <a:schemeClr val="tx1"/>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a:t>
            </a:r>
            <a:r>
              <a:rPr lang="en-US" sz="1400"/>
              <a:t>,  survey </a:t>
            </a:r>
            <a:r>
              <a:rPr lang="en-US" sz="1400" dirty="0"/>
              <a:t>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Elements</a:t>
            </a:r>
          </a:p>
          <a:p>
            <a:pPr marL="320040" lvl="1" indent="-171450">
              <a:buFont typeface="Arial" panose="020B0604020202020204" pitchFamily="34" charset="0"/>
              <a:buChar char="•"/>
            </a:pPr>
            <a:r>
              <a:rPr lang="en-US" sz="1400" dirty="0"/>
              <a:t>copy from Elements[*,PID,PREV,*,*]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ElementOptions</a:t>
            </a:r>
            <a:endParaRPr lang="en-US" sz="1400" dirty="0"/>
          </a:p>
          <a:p>
            <a:pPr marL="320040" lvl="1" indent="-171450">
              <a:buFont typeface="Arial" panose="020B0604020202020204" pitchFamily="34" charset="0"/>
              <a:buChar char="•"/>
            </a:pPr>
            <a:r>
              <a:rPr lang="en-US" sz="1400" dirty="0"/>
              <a:t>copy from </a:t>
            </a:r>
            <a:r>
              <a:rPr lang="en-US" sz="1400" dirty="0" err="1"/>
              <a:t>ElementOptions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ElementOptions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element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sequence to NULL removes it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Element</a:t>
            </a:r>
          </a:p>
          <a:p>
            <a:pPr algn="ctr"/>
            <a:r>
              <a:rPr lang="en-US" sz="1200" dirty="0"/>
              <a:t>element id</a:t>
            </a:r>
          </a:p>
          <a:p>
            <a:pPr algn="ctr"/>
            <a:r>
              <a:rPr lang="en-US" sz="1200" dirty="0"/>
              <a:t>element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Element</a:t>
            </a:r>
          </a:p>
          <a:p>
            <a:pPr algn="ctr"/>
            <a:r>
              <a:rPr lang="en-US" sz="1400" b="1" dirty="0"/>
              <a:t>element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9793</TotalTime>
  <Words>1202</Words>
  <Application>Microsoft Macintosh PowerPoint</Application>
  <PresentationFormat>Widescreen</PresentationFormat>
  <Paragraphs>360</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59</cp:revision>
  <dcterms:created xsi:type="dcterms:W3CDTF">2025-04-12T13:40:11Z</dcterms:created>
  <dcterms:modified xsi:type="dcterms:W3CDTF">2025-05-13T04:55:20Z</dcterms:modified>
</cp:coreProperties>
</file>