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92"/>
    <p:restoredTop sz="94641"/>
  </p:normalViewPr>
  <p:slideViewPr>
    <p:cSldViewPr snapToGrid="0" snapToObjects="1" showGuides="1">
      <p:cViewPr varScale="1">
        <p:scale>
          <a:sx n="140" d="100"/>
          <a:sy n="140" d="100"/>
        </p:scale>
        <p:origin x="216" y="22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83993-457D-4B44-87E0-F1832B9FDEA8}" type="datetimeFigureOut">
              <a:rPr lang="en-US" smtClean="0"/>
              <a:t>6/15/25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ED097-79DA-164A-8ED4-CEF79396448A}" type="slidenum">
              <a:rPr lang="en-US" smtClean="0"/>
              <a:t>‹#›</a:t>
            </a:fld>
            <a:endParaRPr lang="en-US"/>
          </a:p>
        </p:txBody>
      </p:sp>
    </p:spTree>
    <p:extLst>
      <p:ext uri="{BB962C8B-B14F-4D97-AF65-F5344CB8AC3E}">
        <p14:creationId xmlns:p14="http://schemas.microsoft.com/office/powerpoint/2010/main" val="68987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4</a:t>
            </a:fld>
            <a:endParaRPr lang="en-US"/>
          </a:p>
        </p:txBody>
      </p:sp>
    </p:spTree>
    <p:extLst>
      <p:ext uri="{BB962C8B-B14F-4D97-AF65-F5344CB8AC3E}">
        <p14:creationId xmlns:p14="http://schemas.microsoft.com/office/powerpoint/2010/main" val="2160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5</a:t>
            </a:fld>
            <a:endParaRPr lang="en-US"/>
          </a:p>
        </p:txBody>
      </p:sp>
    </p:spTree>
    <p:extLst>
      <p:ext uri="{BB962C8B-B14F-4D97-AF65-F5344CB8AC3E}">
        <p14:creationId xmlns:p14="http://schemas.microsoft.com/office/powerpoint/2010/main" val="165350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6</a:t>
            </a:fld>
            <a:endParaRPr lang="en-US"/>
          </a:p>
        </p:txBody>
      </p:sp>
    </p:spTree>
    <p:extLst>
      <p:ext uri="{BB962C8B-B14F-4D97-AF65-F5344CB8AC3E}">
        <p14:creationId xmlns:p14="http://schemas.microsoft.com/office/powerpoint/2010/main" val="11625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7</a:t>
            </a:fld>
            <a:endParaRPr lang="en-US"/>
          </a:p>
        </p:txBody>
      </p:sp>
    </p:spTree>
    <p:extLst>
      <p:ext uri="{BB962C8B-B14F-4D97-AF65-F5344CB8AC3E}">
        <p14:creationId xmlns:p14="http://schemas.microsoft.com/office/powerpoint/2010/main" val="71016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8</a:t>
            </a:fld>
            <a:endParaRPr lang="en-US"/>
          </a:p>
        </p:txBody>
      </p:sp>
    </p:spTree>
    <p:extLst>
      <p:ext uri="{BB962C8B-B14F-4D97-AF65-F5344CB8AC3E}">
        <p14:creationId xmlns:p14="http://schemas.microsoft.com/office/powerpoint/2010/main" val="144182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33DE-2CCB-6647-BB0C-B928DBE6A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047AC5-580C-9A4B-B2C5-385874428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03C510-67E3-FA48-907E-F78F3882C426}"/>
              </a:ext>
            </a:extLst>
          </p:cNvPr>
          <p:cNvSpPr>
            <a:spLocks noGrp="1"/>
          </p:cNvSpPr>
          <p:nvPr>
            <p:ph type="dt" sz="half" idx="10"/>
          </p:nvPr>
        </p:nvSpPr>
        <p:spPr/>
        <p:txBody>
          <a:bodyPr/>
          <a:lstStyle/>
          <a:p>
            <a:fld id="{3731B3E4-154A-8745-9F3C-ACEACDDEC42E}" type="datetimeFigureOut">
              <a:rPr lang="en-US" smtClean="0"/>
              <a:t>6/15/25</a:t>
            </a:fld>
            <a:endParaRPr lang="en-US"/>
          </a:p>
        </p:txBody>
      </p:sp>
      <p:sp>
        <p:nvSpPr>
          <p:cNvPr id="5" name="Footer Placeholder 4">
            <a:extLst>
              <a:ext uri="{FF2B5EF4-FFF2-40B4-BE49-F238E27FC236}">
                <a16:creationId xmlns:a16="http://schemas.microsoft.com/office/drawing/2014/main" id="{ABF0A4C4-0D26-984F-B493-65A0824E8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EDB71-78C8-2B43-AA44-829002CD82AE}"/>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9017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0A17-71E1-0146-9BD1-0855D4614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F38794-27AD-5E43-9573-1A88ED141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F32A0-EC87-4F40-828B-8219BC93754E}"/>
              </a:ext>
            </a:extLst>
          </p:cNvPr>
          <p:cNvSpPr>
            <a:spLocks noGrp="1"/>
          </p:cNvSpPr>
          <p:nvPr>
            <p:ph type="dt" sz="half" idx="10"/>
          </p:nvPr>
        </p:nvSpPr>
        <p:spPr/>
        <p:txBody>
          <a:bodyPr/>
          <a:lstStyle/>
          <a:p>
            <a:fld id="{3731B3E4-154A-8745-9F3C-ACEACDDEC42E}" type="datetimeFigureOut">
              <a:rPr lang="en-US" smtClean="0"/>
              <a:t>6/15/25</a:t>
            </a:fld>
            <a:endParaRPr lang="en-US"/>
          </a:p>
        </p:txBody>
      </p:sp>
      <p:sp>
        <p:nvSpPr>
          <p:cNvPr id="5" name="Footer Placeholder 4">
            <a:extLst>
              <a:ext uri="{FF2B5EF4-FFF2-40B4-BE49-F238E27FC236}">
                <a16:creationId xmlns:a16="http://schemas.microsoft.com/office/drawing/2014/main" id="{08FC94F3-EF8B-1D40-8EC6-98CBA57CE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140E3-8046-494D-BBF3-79A08278064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21186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89E2B-FBCE-E241-9C99-37BE39FAD1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F6C49E-B128-A240-9DE7-876F2EC20B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5FCAD-A3A9-F44F-971D-11D9C43881B1}"/>
              </a:ext>
            </a:extLst>
          </p:cNvPr>
          <p:cNvSpPr>
            <a:spLocks noGrp="1"/>
          </p:cNvSpPr>
          <p:nvPr>
            <p:ph type="dt" sz="half" idx="10"/>
          </p:nvPr>
        </p:nvSpPr>
        <p:spPr/>
        <p:txBody>
          <a:bodyPr/>
          <a:lstStyle/>
          <a:p>
            <a:fld id="{3731B3E4-154A-8745-9F3C-ACEACDDEC42E}" type="datetimeFigureOut">
              <a:rPr lang="en-US" smtClean="0"/>
              <a:t>6/15/25</a:t>
            </a:fld>
            <a:endParaRPr lang="en-US"/>
          </a:p>
        </p:txBody>
      </p:sp>
      <p:sp>
        <p:nvSpPr>
          <p:cNvPr id="5" name="Footer Placeholder 4">
            <a:extLst>
              <a:ext uri="{FF2B5EF4-FFF2-40B4-BE49-F238E27FC236}">
                <a16:creationId xmlns:a16="http://schemas.microsoft.com/office/drawing/2014/main" id="{91B97605-86A2-8F46-9198-A92BAB62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E9E70-E1E8-2E43-8BDB-C6C86C1600E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50983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6027-2635-0D44-AD0E-E1A273A15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16D59-76CA-E04D-BF6C-D4D56BE96C3B}"/>
              </a:ext>
            </a:extLst>
          </p:cNvPr>
          <p:cNvSpPr>
            <a:spLocks noGrp="1"/>
          </p:cNvSpPr>
          <p:nvPr>
            <p:ph idx="1"/>
          </p:nvPr>
        </p:nvSpPr>
        <p:spPr/>
        <p:txBody>
          <a:bodyPr/>
          <a:lstStyle>
            <a:lvl2pPr marL="457200">
              <a:defRPr/>
            </a:lvl2pPr>
            <a:lvl3pPr marL="6858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C92098-0AFA-BF44-A195-0233F19CFE40}"/>
              </a:ext>
            </a:extLst>
          </p:cNvPr>
          <p:cNvSpPr>
            <a:spLocks noGrp="1"/>
          </p:cNvSpPr>
          <p:nvPr>
            <p:ph type="dt" sz="half" idx="10"/>
          </p:nvPr>
        </p:nvSpPr>
        <p:spPr/>
        <p:txBody>
          <a:bodyPr/>
          <a:lstStyle/>
          <a:p>
            <a:fld id="{3731B3E4-154A-8745-9F3C-ACEACDDEC42E}" type="datetimeFigureOut">
              <a:rPr lang="en-US" smtClean="0"/>
              <a:t>6/15/25</a:t>
            </a:fld>
            <a:endParaRPr lang="en-US"/>
          </a:p>
        </p:txBody>
      </p:sp>
      <p:sp>
        <p:nvSpPr>
          <p:cNvPr id="5" name="Footer Placeholder 4">
            <a:extLst>
              <a:ext uri="{FF2B5EF4-FFF2-40B4-BE49-F238E27FC236}">
                <a16:creationId xmlns:a16="http://schemas.microsoft.com/office/drawing/2014/main" id="{003DB682-FC3A-7143-9334-B4585A97C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EC75C-1263-A14D-9738-73991E9F453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8208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B0E5-6AE3-F843-B1D6-F55A2B587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23721C-EBB2-4D4D-A740-A36755FC3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2EB50-4B52-D642-AA61-9D1C319760ED}"/>
              </a:ext>
            </a:extLst>
          </p:cNvPr>
          <p:cNvSpPr>
            <a:spLocks noGrp="1"/>
          </p:cNvSpPr>
          <p:nvPr>
            <p:ph type="dt" sz="half" idx="10"/>
          </p:nvPr>
        </p:nvSpPr>
        <p:spPr/>
        <p:txBody>
          <a:bodyPr/>
          <a:lstStyle/>
          <a:p>
            <a:fld id="{3731B3E4-154A-8745-9F3C-ACEACDDEC42E}" type="datetimeFigureOut">
              <a:rPr lang="en-US" smtClean="0"/>
              <a:t>6/15/25</a:t>
            </a:fld>
            <a:endParaRPr lang="en-US"/>
          </a:p>
        </p:txBody>
      </p:sp>
      <p:sp>
        <p:nvSpPr>
          <p:cNvPr id="5" name="Footer Placeholder 4">
            <a:extLst>
              <a:ext uri="{FF2B5EF4-FFF2-40B4-BE49-F238E27FC236}">
                <a16:creationId xmlns:a16="http://schemas.microsoft.com/office/drawing/2014/main" id="{1AFF1390-D93A-4242-A781-99C43EF04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1ED3B-4FBF-6648-80EA-665DC0EB2410}"/>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0929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66E8-C60D-3C41-ACF5-ACF855FEF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E55207-0A5E-DC43-8DEF-48A93980A5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6BC6F-FAC2-094A-B166-8761CD680A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AD5D6-0F6D-494F-BE24-A16AFB5CD651}"/>
              </a:ext>
            </a:extLst>
          </p:cNvPr>
          <p:cNvSpPr>
            <a:spLocks noGrp="1"/>
          </p:cNvSpPr>
          <p:nvPr>
            <p:ph type="dt" sz="half" idx="10"/>
          </p:nvPr>
        </p:nvSpPr>
        <p:spPr/>
        <p:txBody>
          <a:bodyPr/>
          <a:lstStyle/>
          <a:p>
            <a:fld id="{3731B3E4-154A-8745-9F3C-ACEACDDEC42E}" type="datetimeFigureOut">
              <a:rPr lang="en-US" smtClean="0"/>
              <a:t>6/15/25</a:t>
            </a:fld>
            <a:endParaRPr lang="en-US"/>
          </a:p>
        </p:txBody>
      </p:sp>
      <p:sp>
        <p:nvSpPr>
          <p:cNvPr id="6" name="Footer Placeholder 5">
            <a:extLst>
              <a:ext uri="{FF2B5EF4-FFF2-40B4-BE49-F238E27FC236}">
                <a16:creationId xmlns:a16="http://schemas.microsoft.com/office/drawing/2014/main" id="{406FA763-A52E-124E-BA49-ECC40C2DE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05A94-DFE1-5A4C-BC1A-63520DC4C45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2750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BDB4-31B5-994B-9F67-83CAB5CBF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8412F-D41A-7745-9EBA-2A28148B3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9818D3-2B22-F944-B1C8-FA41561015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AEDA40-895C-CD4F-9F74-A050EE5F6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867914-F4D0-064E-9B8E-A4DA5B07F2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7810C-4164-AE4B-BC0B-E88B5BD961DD}"/>
              </a:ext>
            </a:extLst>
          </p:cNvPr>
          <p:cNvSpPr>
            <a:spLocks noGrp="1"/>
          </p:cNvSpPr>
          <p:nvPr>
            <p:ph type="dt" sz="half" idx="10"/>
          </p:nvPr>
        </p:nvSpPr>
        <p:spPr/>
        <p:txBody>
          <a:bodyPr/>
          <a:lstStyle/>
          <a:p>
            <a:fld id="{3731B3E4-154A-8745-9F3C-ACEACDDEC42E}" type="datetimeFigureOut">
              <a:rPr lang="en-US" smtClean="0"/>
              <a:t>6/15/25</a:t>
            </a:fld>
            <a:endParaRPr lang="en-US"/>
          </a:p>
        </p:txBody>
      </p:sp>
      <p:sp>
        <p:nvSpPr>
          <p:cNvPr id="8" name="Footer Placeholder 7">
            <a:extLst>
              <a:ext uri="{FF2B5EF4-FFF2-40B4-BE49-F238E27FC236}">
                <a16:creationId xmlns:a16="http://schemas.microsoft.com/office/drawing/2014/main" id="{6337A104-46D2-1049-B7CC-F49A3BFC00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53F64-6D69-2644-B6B7-5ADECF326186}"/>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93294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F236-62E1-E448-B2EF-D57C5F302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F261F0-2AEA-E146-AE7E-2F2646B40AFC}"/>
              </a:ext>
            </a:extLst>
          </p:cNvPr>
          <p:cNvSpPr>
            <a:spLocks noGrp="1"/>
          </p:cNvSpPr>
          <p:nvPr>
            <p:ph type="dt" sz="half" idx="10"/>
          </p:nvPr>
        </p:nvSpPr>
        <p:spPr/>
        <p:txBody>
          <a:bodyPr/>
          <a:lstStyle/>
          <a:p>
            <a:fld id="{3731B3E4-154A-8745-9F3C-ACEACDDEC42E}" type="datetimeFigureOut">
              <a:rPr lang="en-US" smtClean="0"/>
              <a:t>6/15/25</a:t>
            </a:fld>
            <a:endParaRPr lang="en-US"/>
          </a:p>
        </p:txBody>
      </p:sp>
      <p:sp>
        <p:nvSpPr>
          <p:cNvPr id="4" name="Footer Placeholder 3">
            <a:extLst>
              <a:ext uri="{FF2B5EF4-FFF2-40B4-BE49-F238E27FC236}">
                <a16:creationId xmlns:a16="http://schemas.microsoft.com/office/drawing/2014/main" id="{8B69386C-B0AC-D740-96A3-90595DF5D5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D5789-8A62-BF4B-8AAC-B1BE03AAB68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64051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A1512-DC78-374D-8B07-225595CA0CAC}"/>
              </a:ext>
            </a:extLst>
          </p:cNvPr>
          <p:cNvSpPr>
            <a:spLocks noGrp="1"/>
          </p:cNvSpPr>
          <p:nvPr>
            <p:ph type="dt" sz="half" idx="10"/>
          </p:nvPr>
        </p:nvSpPr>
        <p:spPr/>
        <p:txBody>
          <a:bodyPr/>
          <a:lstStyle/>
          <a:p>
            <a:fld id="{3731B3E4-154A-8745-9F3C-ACEACDDEC42E}" type="datetimeFigureOut">
              <a:rPr lang="en-US" smtClean="0"/>
              <a:t>6/15/25</a:t>
            </a:fld>
            <a:endParaRPr lang="en-US"/>
          </a:p>
        </p:txBody>
      </p:sp>
      <p:sp>
        <p:nvSpPr>
          <p:cNvPr id="3" name="Footer Placeholder 2">
            <a:extLst>
              <a:ext uri="{FF2B5EF4-FFF2-40B4-BE49-F238E27FC236}">
                <a16:creationId xmlns:a16="http://schemas.microsoft.com/office/drawing/2014/main" id="{AFA16ADF-E638-AB4D-9CB4-8DD57D6E0B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1170E-7E23-A14F-B498-999C5BA1A9AF}"/>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37220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BC82-F95C-4C42-86C6-C74F2DA3E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A55C6-9820-024E-8BA1-8789144E5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2D8BFF-60D6-9D4B-919C-61ED598C4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CA1A77-7FBA-5244-AC58-63FB7375C1F2}"/>
              </a:ext>
            </a:extLst>
          </p:cNvPr>
          <p:cNvSpPr>
            <a:spLocks noGrp="1"/>
          </p:cNvSpPr>
          <p:nvPr>
            <p:ph type="dt" sz="half" idx="10"/>
          </p:nvPr>
        </p:nvSpPr>
        <p:spPr/>
        <p:txBody>
          <a:bodyPr/>
          <a:lstStyle/>
          <a:p>
            <a:fld id="{3731B3E4-154A-8745-9F3C-ACEACDDEC42E}" type="datetimeFigureOut">
              <a:rPr lang="en-US" smtClean="0"/>
              <a:t>6/15/25</a:t>
            </a:fld>
            <a:endParaRPr lang="en-US"/>
          </a:p>
        </p:txBody>
      </p:sp>
      <p:sp>
        <p:nvSpPr>
          <p:cNvPr id="6" name="Footer Placeholder 5">
            <a:extLst>
              <a:ext uri="{FF2B5EF4-FFF2-40B4-BE49-F238E27FC236}">
                <a16:creationId xmlns:a16="http://schemas.microsoft.com/office/drawing/2014/main" id="{DE5FB3E5-4359-4C4A-8A10-73A70A235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602F0-EA86-1C46-9C24-46BB3B9AA478}"/>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426549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33F8-9BE4-7546-844C-47EC5F94F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9875E-F35E-B74F-9178-8A16487947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C21411-AC2D-3D4F-89DB-6C6B7C494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DBF92-C035-6D45-9EAD-7827E233C8F7}"/>
              </a:ext>
            </a:extLst>
          </p:cNvPr>
          <p:cNvSpPr>
            <a:spLocks noGrp="1"/>
          </p:cNvSpPr>
          <p:nvPr>
            <p:ph type="dt" sz="half" idx="10"/>
          </p:nvPr>
        </p:nvSpPr>
        <p:spPr/>
        <p:txBody>
          <a:bodyPr/>
          <a:lstStyle/>
          <a:p>
            <a:fld id="{3731B3E4-154A-8745-9F3C-ACEACDDEC42E}" type="datetimeFigureOut">
              <a:rPr lang="en-US" smtClean="0"/>
              <a:t>6/15/25</a:t>
            </a:fld>
            <a:endParaRPr lang="en-US"/>
          </a:p>
        </p:txBody>
      </p:sp>
      <p:sp>
        <p:nvSpPr>
          <p:cNvPr id="6" name="Footer Placeholder 5">
            <a:extLst>
              <a:ext uri="{FF2B5EF4-FFF2-40B4-BE49-F238E27FC236}">
                <a16:creationId xmlns:a16="http://schemas.microsoft.com/office/drawing/2014/main" id="{6349FAE5-9AEB-A347-9987-A5B019DFA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BD65B-A2E0-B140-B9C4-5FF3ED42B29C}"/>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69101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BB118-4BC5-A64C-936D-B8505E59D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6E9895-2718-9B4A-AA49-48C0AF2F9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56FE6-0933-E541-B815-20742A728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1B3E4-154A-8745-9F3C-ACEACDDEC42E}" type="datetimeFigureOut">
              <a:rPr lang="en-US" smtClean="0"/>
              <a:t>6/15/25</a:t>
            </a:fld>
            <a:endParaRPr lang="en-US"/>
          </a:p>
        </p:txBody>
      </p:sp>
      <p:sp>
        <p:nvSpPr>
          <p:cNvPr id="5" name="Footer Placeholder 4">
            <a:extLst>
              <a:ext uri="{FF2B5EF4-FFF2-40B4-BE49-F238E27FC236}">
                <a16:creationId xmlns:a16="http://schemas.microsoft.com/office/drawing/2014/main" id="{265C6947-48D2-E948-BA08-AB2A2FF3D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23459-07C1-D64C-B697-D6FDAB4D6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E9C90-48BA-6E47-893E-5B8779509EFF}" type="slidenum">
              <a:rPr lang="en-US" smtClean="0"/>
              <a:t>‹#›</a:t>
            </a:fld>
            <a:endParaRPr lang="en-US"/>
          </a:p>
        </p:txBody>
      </p:sp>
    </p:spTree>
    <p:extLst>
      <p:ext uri="{BB962C8B-B14F-4D97-AF65-F5344CB8AC3E}">
        <p14:creationId xmlns:p14="http://schemas.microsoft.com/office/powerpoint/2010/main" val="357256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6764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a:t>
            </a:r>
          </a:p>
          <a:p>
            <a:pPr algn="ctr"/>
            <a:r>
              <a:rPr lang="en-US" sz="1400" b="1" dirty="0"/>
              <a:t>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9"/>
            <a:ext cx="1873405" cy="1371600"/>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a:t>
            </a:r>
          </a:p>
          <a:p>
            <a:pPr algn="ctr"/>
            <a:r>
              <a:rPr lang="en-US" sz="1400" b="1" dirty="0"/>
              <a:t>id</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10138605" y="636299"/>
            <a:ext cx="1919026" cy="132766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Response</a:t>
            </a:r>
          </a:p>
          <a:p>
            <a:pPr algn="ctr"/>
            <a:r>
              <a:rPr lang="en-US" sz="1400" dirty="0" err="1"/>
              <a:t>userid</a:t>
            </a:r>
            <a:endParaRPr lang="en-US" sz="1400" dirty="0"/>
          </a:p>
          <a:p>
            <a:pPr algn="ctr"/>
            <a:r>
              <a:rPr lang="en-US" sz="1400" dirty="0" err="1"/>
              <a:t>survey_id</a:t>
            </a:r>
            <a:endParaRPr lang="en-US" sz="1400" dirty="0"/>
          </a:p>
          <a:p>
            <a:pPr algn="ctr"/>
            <a:r>
              <a:rPr lang="en-US" sz="1400" dirty="0" err="1"/>
              <a:t>question_id</a:t>
            </a:r>
            <a:endParaRPr lang="en-US" sz="1400" dirty="0"/>
          </a:p>
          <a:p>
            <a:pPr algn="ctr"/>
            <a:r>
              <a:rPr lang="en-US" sz="1400" dirty="0"/>
              <a:t>status (draft/final)</a:t>
            </a:r>
          </a:p>
          <a:p>
            <a:pPr algn="ctr"/>
            <a:r>
              <a:rPr lang="en-US" sz="1400" dirty="0"/>
              <a:t>…</a:t>
            </a:r>
          </a:p>
        </p:txBody>
      </p:sp>
      <p:sp>
        <p:nvSpPr>
          <p:cNvPr id="40" name="Rectangle 39">
            <a:extLst>
              <a:ext uri="{FF2B5EF4-FFF2-40B4-BE49-F238E27FC236}">
                <a16:creationId xmlns:a16="http://schemas.microsoft.com/office/drawing/2014/main" id="{A9A9EA62-8419-7C40-9E14-DFA2FF1EBD9B}"/>
              </a:ext>
            </a:extLst>
          </p:cNvPr>
          <p:cNvSpPr/>
          <p:nvPr/>
        </p:nvSpPr>
        <p:spPr>
          <a:xfrm>
            <a:off x="5136481" y="7886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477E204-87B8-D449-8270-2BD1F8C9EDBE}"/>
              </a:ext>
            </a:extLst>
          </p:cNvPr>
          <p:cNvSpPr/>
          <p:nvPr/>
        </p:nvSpPr>
        <p:spPr>
          <a:xfrm>
            <a:off x="4984081" y="6362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12BC575-C1B5-7742-9D19-994DBDAC8D5D}"/>
              </a:ext>
            </a:extLst>
          </p:cNvPr>
          <p:cNvSpPr/>
          <p:nvPr/>
        </p:nvSpPr>
        <p:spPr>
          <a:xfrm>
            <a:off x="4831681" y="4838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0FC731E-9625-934A-830E-53AF7496C89E}"/>
              </a:ext>
            </a:extLst>
          </p:cNvPr>
          <p:cNvSpPr/>
          <p:nvPr/>
        </p:nvSpPr>
        <p:spPr>
          <a:xfrm>
            <a:off x="4679281" y="331499"/>
            <a:ext cx="1873405" cy="1393900"/>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Question</a:t>
            </a:r>
          </a:p>
          <a:p>
            <a:pPr algn="ctr"/>
            <a:r>
              <a:rPr lang="en-US" sz="1400" b="1" dirty="0"/>
              <a:t>id</a:t>
            </a:r>
          </a:p>
          <a:p>
            <a:pPr algn="ctr"/>
            <a:r>
              <a:rPr lang="en-US" sz="1400" b="1" dirty="0"/>
              <a:t>revision</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3444426" y="3897309"/>
            <a:ext cx="2977417" cy="984885"/>
          </a:xfrm>
          <a:prstGeom prst="rect">
            <a:avLst/>
          </a:prstGeom>
          <a:noFill/>
        </p:spPr>
        <p:txBody>
          <a:bodyPr wrap="square" rtlCol="0">
            <a:spAutoFit/>
          </a:bodyPr>
          <a:lstStyle/>
          <a:p>
            <a:r>
              <a:rPr lang="en-US" sz="1600" dirty="0"/>
              <a:t>Clone Survey</a:t>
            </a:r>
          </a:p>
          <a:p>
            <a:pPr marL="285750" indent="-285750">
              <a:buFont typeface="Arial" panose="020B0604020202020204" pitchFamily="34" charset="0"/>
              <a:buChar char="•"/>
            </a:pPr>
            <a:r>
              <a:rPr lang="en-US" sz="1400" dirty="0"/>
              <a:t>duplicate </a:t>
            </a:r>
            <a:r>
              <a:rPr lang="en-US" sz="1400" dirty="0" err="1"/>
              <a:t>SurveyContent</a:t>
            </a:r>
            <a:r>
              <a:rPr lang="en-US" sz="1400" dirty="0"/>
              <a:t> from cloned survey id to new survey id</a:t>
            </a:r>
          </a:p>
          <a:p>
            <a:pPr marL="285750" indent="-285750">
              <a:buFont typeface="Arial" panose="020B0604020202020204" pitchFamily="34" charset="0"/>
              <a:buChar char="•"/>
            </a:pPr>
            <a:r>
              <a:rPr lang="en-US" sz="1400" dirty="0"/>
              <a:t>set survey revision to 1</a:t>
            </a:r>
          </a:p>
        </p:txBody>
      </p:sp>
      <p:sp>
        <p:nvSpPr>
          <p:cNvPr id="42" name="TextBox 41">
            <a:extLst>
              <a:ext uri="{FF2B5EF4-FFF2-40B4-BE49-F238E27FC236}">
                <a16:creationId xmlns:a16="http://schemas.microsoft.com/office/drawing/2014/main" id="{67BFA43D-14DB-C346-BD42-3E2E2F7A8006}"/>
              </a:ext>
            </a:extLst>
          </p:cNvPr>
          <p:cNvSpPr txBox="1"/>
          <p:nvPr/>
        </p:nvSpPr>
        <p:spPr>
          <a:xfrm>
            <a:off x="5768383" y="2405452"/>
            <a:ext cx="5012013" cy="1846659"/>
          </a:xfrm>
          <a:prstGeom prst="rect">
            <a:avLst/>
          </a:prstGeom>
          <a:noFill/>
        </p:spPr>
        <p:txBody>
          <a:bodyPr wrap="none" rtlCol="0">
            <a:spAutoFit/>
          </a:bodyPr>
          <a:lstStyle/>
          <a:p>
            <a:r>
              <a:rPr lang="en-US" sz="1600" dirty="0"/>
              <a:t>Modify Section Info</a:t>
            </a:r>
          </a:p>
          <a:p>
            <a:pPr marL="285750" indent="-285750">
              <a:buFont typeface="Arial" panose="020B0604020202020204" pitchFamily="34" charset="0"/>
              <a:buChar char="•"/>
            </a:pPr>
            <a:r>
              <a:rPr lang="en-US" sz="1400" dirty="0"/>
              <a:t>duplicate Section (new id) </a:t>
            </a:r>
          </a:p>
          <a:p>
            <a:pPr marL="285750" indent="-285750">
              <a:buFont typeface="Arial" panose="020B0604020202020204" pitchFamily="34" charset="0"/>
              <a:buChar char="•"/>
            </a:pPr>
            <a:r>
              <a:rPr lang="en-US" sz="1400" dirty="0"/>
              <a:t>update section info</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section id</a:t>
            </a:r>
          </a:p>
          <a:p>
            <a:pPr marL="742950" lvl="1" indent="-285750">
              <a:buFont typeface="Arial" panose="020B0604020202020204" pitchFamily="34" charset="0"/>
              <a:buChar char="•"/>
            </a:pPr>
            <a:r>
              <a:rPr lang="en-US" sz="1400" dirty="0"/>
              <a:t>update section id</a:t>
            </a:r>
          </a:p>
          <a:p>
            <a:pPr marL="742950" lvl="1" indent="-285750">
              <a:buFont typeface="Arial" panose="020B0604020202020204" pitchFamily="34" charset="0"/>
              <a:buChar char="•"/>
            </a:pPr>
            <a:r>
              <a:rPr lang="en-US" sz="1400" dirty="0"/>
              <a:t>update survey revision to new Survey revision</a:t>
            </a:r>
          </a:p>
        </p:txBody>
      </p:sp>
      <p:sp>
        <p:nvSpPr>
          <p:cNvPr id="24" name="Rectangle 23">
            <a:extLst>
              <a:ext uri="{FF2B5EF4-FFF2-40B4-BE49-F238E27FC236}">
                <a16:creationId xmlns:a16="http://schemas.microsoft.com/office/drawing/2014/main" id="{FA7B46D3-4780-4442-99EC-FA1132364098}"/>
              </a:ext>
            </a:extLst>
          </p:cNvPr>
          <p:cNvSpPr/>
          <p:nvPr/>
        </p:nvSpPr>
        <p:spPr>
          <a:xfrm>
            <a:off x="336389" y="2176538"/>
            <a:ext cx="2090858" cy="192292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Survey Content</a:t>
            </a:r>
          </a:p>
          <a:p>
            <a:pPr algn="ctr"/>
            <a:r>
              <a:rPr lang="en-US" sz="1400" b="1" dirty="0" err="1"/>
              <a:t>survey_id</a:t>
            </a:r>
            <a:endParaRPr lang="en-US" sz="1400" b="1" dirty="0"/>
          </a:p>
          <a:p>
            <a:pPr algn="ctr"/>
            <a:r>
              <a:rPr lang="en-US" sz="1400" b="1" dirty="0" err="1">
                <a:solidFill>
                  <a:schemeClr val="accent2">
                    <a:lumMod val="75000"/>
                  </a:schemeClr>
                </a:solidFill>
              </a:rPr>
              <a:t>survey_revision</a:t>
            </a:r>
            <a:r>
              <a:rPr lang="en-US" sz="1400" b="1" dirty="0">
                <a:solidFill>
                  <a:schemeClr val="accent2">
                    <a:lumMod val="75000"/>
                  </a:schemeClr>
                </a:solidFill>
              </a:rPr>
              <a:t> (*)</a:t>
            </a:r>
          </a:p>
          <a:p>
            <a:pPr algn="ctr"/>
            <a:r>
              <a:rPr lang="en-US" sz="1400" b="1" dirty="0" err="1"/>
              <a:t>section_seq</a:t>
            </a:r>
            <a:endParaRPr lang="en-US" sz="1400" b="1" dirty="0"/>
          </a:p>
          <a:p>
            <a:pPr algn="ctr"/>
            <a:r>
              <a:rPr lang="en-US" sz="1400" dirty="0" err="1"/>
              <a:t>section_id</a:t>
            </a:r>
            <a:endParaRPr lang="en-US" sz="1400" dirty="0"/>
          </a:p>
          <a:p>
            <a:pPr algn="ctr"/>
            <a:r>
              <a:rPr lang="en-US" sz="1400" b="1" dirty="0" err="1"/>
              <a:t>question_seq</a:t>
            </a:r>
            <a:endParaRPr lang="en-US" sz="1400" b="1" dirty="0"/>
          </a:p>
          <a:p>
            <a:pPr algn="ctr"/>
            <a:r>
              <a:rPr lang="en-US" sz="1400" dirty="0" err="1">
                <a:solidFill>
                  <a:srgbClr val="C00000"/>
                </a:solidFill>
              </a:rPr>
              <a:t>question_id</a:t>
            </a:r>
            <a:r>
              <a:rPr lang="en-US" sz="1400" dirty="0">
                <a:solidFill>
                  <a:srgbClr val="C00000"/>
                </a:solidFill>
              </a:rPr>
              <a:t> (*)</a:t>
            </a:r>
          </a:p>
          <a:p>
            <a:pPr algn="ctr"/>
            <a:r>
              <a:rPr lang="en-US" sz="1400" dirty="0" err="1"/>
              <a:t>question_revision</a:t>
            </a:r>
            <a:endParaRPr lang="en-US" sz="1400" dirty="0"/>
          </a:p>
        </p:txBody>
      </p:sp>
      <p:sp>
        <p:nvSpPr>
          <p:cNvPr id="48" name="TextBox 47">
            <a:extLst>
              <a:ext uri="{FF2B5EF4-FFF2-40B4-BE49-F238E27FC236}">
                <a16:creationId xmlns:a16="http://schemas.microsoft.com/office/drawing/2014/main" id="{5DD3117B-0584-7748-9F74-001ACD493373}"/>
              </a:ext>
            </a:extLst>
          </p:cNvPr>
          <p:cNvSpPr txBox="1"/>
          <p:nvPr/>
        </p:nvSpPr>
        <p:spPr>
          <a:xfrm>
            <a:off x="6911306" y="4359348"/>
            <a:ext cx="5123839" cy="1846659"/>
          </a:xfrm>
          <a:prstGeom prst="rect">
            <a:avLst/>
          </a:prstGeom>
          <a:noFill/>
        </p:spPr>
        <p:txBody>
          <a:bodyPr wrap="none" rtlCol="0">
            <a:spAutoFit/>
          </a:bodyPr>
          <a:lstStyle/>
          <a:p>
            <a:r>
              <a:rPr lang="en-US" sz="1600" dirty="0"/>
              <a:t>Modify Question Info</a:t>
            </a:r>
          </a:p>
          <a:p>
            <a:pPr marL="285750" indent="-285750">
              <a:buFont typeface="Arial" panose="020B0604020202020204" pitchFamily="34" charset="0"/>
              <a:buChar char="•"/>
            </a:pPr>
            <a:r>
              <a:rPr lang="en-US" sz="1400" dirty="0"/>
              <a:t>duplicate Question (same id, new revision) </a:t>
            </a:r>
          </a:p>
          <a:p>
            <a:pPr marL="285750" indent="-285750">
              <a:buFont typeface="Arial" panose="020B0604020202020204" pitchFamily="34" charset="0"/>
              <a:buChar char="•"/>
            </a:pPr>
            <a:r>
              <a:rPr lang="en-US" sz="1400" dirty="0"/>
              <a:t>update question info (NOT type)</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question id</a:t>
            </a:r>
          </a:p>
          <a:p>
            <a:pPr marL="742950" lvl="1" indent="-285750">
              <a:buFont typeface="Arial" panose="020B0604020202020204" pitchFamily="34" charset="0"/>
              <a:buChar char="•"/>
            </a:pPr>
            <a:r>
              <a:rPr lang="en-US" sz="1400" dirty="0"/>
              <a:t>update question revision</a:t>
            </a:r>
          </a:p>
          <a:p>
            <a:pPr marL="742950" lvl="1" indent="-285750">
              <a:buFont typeface="Arial" panose="020B0604020202020204" pitchFamily="34" charset="0"/>
              <a:buChar char="•"/>
            </a:pPr>
            <a:r>
              <a:rPr lang="en-US" sz="1400" dirty="0"/>
              <a:t>update survey revision to new Survey revision</a:t>
            </a:r>
          </a:p>
        </p:txBody>
      </p:sp>
      <p:sp>
        <p:nvSpPr>
          <p:cNvPr id="50" name="TextBox 49">
            <a:extLst>
              <a:ext uri="{FF2B5EF4-FFF2-40B4-BE49-F238E27FC236}">
                <a16:creationId xmlns:a16="http://schemas.microsoft.com/office/drawing/2014/main" id="{3979ACA4-2FCF-CD4E-93B6-81364E879EE9}"/>
              </a:ext>
            </a:extLst>
          </p:cNvPr>
          <p:cNvSpPr txBox="1"/>
          <p:nvPr/>
        </p:nvSpPr>
        <p:spPr>
          <a:xfrm>
            <a:off x="9080506" y="2512688"/>
            <a:ext cx="2833437" cy="738664"/>
          </a:xfrm>
          <a:prstGeom prst="rect">
            <a:avLst/>
          </a:prstGeom>
          <a:noFill/>
        </p:spPr>
        <p:txBody>
          <a:bodyPr wrap="square" rtlCol="0">
            <a:spAutoFit/>
          </a:bodyPr>
          <a:lstStyle/>
          <a:p>
            <a:r>
              <a:rPr lang="en-US" sz="1400" dirty="0">
                <a:solidFill>
                  <a:srgbClr val="7030A0"/>
                </a:solidFill>
              </a:rPr>
              <a:t>(*) If modifying multiple sections/questions at once, only need to update survey revision once</a:t>
            </a:r>
          </a:p>
        </p:txBody>
      </p:sp>
      <p:sp>
        <p:nvSpPr>
          <p:cNvPr id="52" name="TextBox 51">
            <a:extLst>
              <a:ext uri="{FF2B5EF4-FFF2-40B4-BE49-F238E27FC236}">
                <a16:creationId xmlns:a16="http://schemas.microsoft.com/office/drawing/2014/main" id="{0CB06753-CE33-8D45-83E3-FAA63C786052}"/>
              </a:ext>
            </a:extLst>
          </p:cNvPr>
          <p:cNvSpPr txBox="1"/>
          <p:nvPr/>
        </p:nvSpPr>
        <p:spPr>
          <a:xfrm>
            <a:off x="169209" y="4184644"/>
            <a:ext cx="3111873" cy="738664"/>
          </a:xfrm>
          <a:prstGeom prst="rect">
            <a:avLst/>
          </a:prstGeom>
          <a:noFill/>
        </p:spPr>
        <p:txBody>
          <a:bodyPr wrap="square" rtlCol="0">
            <a:spAutoFit/>
          </a:bodyPr>
          <a:lstStyle/>
          <a:p>
            <a:r>
              <a:rPr lang="en-US" sz="1400" dirty="0">
                <a:solidFill>
                  <a:schemeClr val="accent2">
                    <a:lumMod val="75000"/>
                  </a:schemeClr>
                </a:solidFill>
              </a:rPr>
              <a:t>(*) Survey revision at time of last modification. This content will apply to all subsequent revisions as well</a:t>
            </a:r>
          </a:p>
        </p:txBody>
      </p:sp>
      <p:sp>
        <p:nvSpPr>
          <p:cNvPr id="53" name="TextBox 52">
            <a:extLst>
              <a:ext uri="{FF2B5EF4-FFF2-40B4-BE49-F238E27FC236}">
                <a16:creationId xmlns:a16="http://schemas.microsoft.com/office/drawing/2014/main" id="{7CB1553A-C414-604F-8ECB-BAC2E150AE3D}"/>
              </a:ext>
            </a:extLst>
          </p:cNvPr>
          <p:cNvSpPr txBox="1"/>
          <p:nvPr/>
        </p:nvSpPr>
        <p:spPr>
          <a:xfrm>
            <a:off x="169209" y="4924805"/>
            <a:ext cx="3474205" cy="523220"/>
          </a:xfrm>
          <a:prstGeom prst="rect">
            <a:avLst/>
          </a:prstGeom>
          <a:noFill/>
        </p:spPr>
        <p:txBody>
          <a:bodyPr wrap="square" rtlCol="0">
            <a:spAutoFit/>
          </a:bodyPr>
          <a:lstStyle/>
          <a:p>
            <a:r>
              <a:rPr lang="en-US" sz="1400" dirty="0">
                <a:solidFill>
                  <a:srgbClr val="C00000"/>
                </a:solidFill>
              </a:rPr>
              <a:t>(*) There should be only one occurrence of a given </a:t>
            </a:r>
            <a:r>
              <a:rPr lang="en-US" sz="1400" dirty="0" err="1">
                <a:solidFill>
                  <a:srgbClr val="C00000"/>
                </a:solidFill>
              </a:rPr>
              <a:t>question_id</a:t>
            </a:r>
            <a:r>
              <a:rPr lang="en-US" sz="1400" dirty="0">
                <a:solidFill>
                  <a:srgbClr val="C00000"/>
                </a:solidFill>
              </a:rPr>
              <a:t> for each </a:t>
            </a:r>
            <a:r>
              <a:rPr lang="en-US" sz="1400" dirty="0" err="1">
                <a:solidFill>
                  <a:srgbClr val="C00000"/>
                </a:solidFill>
              </a:rPr>
              <a:t>survey_id</a:t>
            </a:r>
            <a:r>
              <a:rPr lang="en-US" sz="1400" dirty="0">
                <a:solidFill>
                  <a:srgbClr val="C00000"/>
                </a:solidFill>
              </a:rPr>
              <a:t>/rev</a:t>
            </a:r>
          </a:p>
        </p:txBody>
      </p:sp>
      <p:sp>
        <p:nvSpPr>
          <p:cNvPr id="16" name="Rectangle 15">
            <a:extLst>
              <a:ext uri="{FF2B5EF4-FFF2-40B4-BE49-F238E27FC236}">
                <a16:creationId xmlns:a16="http://schemas.microsoft.com/office/drawing/2014/main" id="{F31E66B2-D159-CC4A-BE4D-3D95D68D145D}"/>
              </a:ext>
            </a:extLst>
          </p:cNvPr>
          <p:cNvSpPr/>
          <p:nvPr/>
        </p:nvSpPr>
        <p:spPr>
          <a:xfrm>
            <a:off x="7386658" y="293159"/>
            <a:ext cx="1873405" cy="121877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err="1"/>
              <a:t>SurveyOption</a:t>
            </a:r>
            <a:endParaRPr lang="en-US" dirty="0"/>
          </a:p>
          <a:p>
            <a:pPr algn="ctr"/>
            <a:r>
              <a:rPr lang="en-US" sz="1400" b="1" dirty="0"/>
              <a:t>id</a:t>
            </a:r>
          </a:p>
          <a:p>
            <a:pPr algn="ctr"/>
            <a:r>
              <a:rPr lang="en-US" sz="1400" b="1" dirty="0" err="1"/>
              <a:t>survey_id</a:t>
            </a:r>
            <a:endParaRPr lang="en-US" sz="1400" b="1" dirty="0"/>
          </a:p>
          <a:p>
            <a:pPr algn="ctr"/>
            <a:r>
              <a:rPr lang="en-US" sz="1400" dirty="0"/>
              <a:t>…</a:t>
            </a:r>
          </a:p>
        </p:txBody>
      </p:sp>
      <p:sp>
        <p:nvSpPr>
          <p:cNvPr id="19" name="Rectangle 18">
            <a:extLst>
              <a:ext uri="{FF2B5EF4-FFF2-40B4-BE49-F238E27FC236}">
                <a16:creationId xmlns:a16="http://schemas.microsoft.com/office/drawing/2014/main" id="{6A39BD2B-40A0-5E40-BCBC-9AAA3067F5AD}"/>
              </a:ext>
            </a:extLst>
          </p:cNvPr>
          <p:cNvSpPr/>
          <p:nvPr/>
        </p:nvSpPr>
        <p:spPr>
          <a:xfrm>
            <a:off x="2599794" y="2180546"/>
            <a:ext cx="2090858" cy="1667273"/>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Question Options</a:t>
            </a:r>
          </a:p>
          <a:p>
            <a:pPr algn="ctr"/>
            <a:r>
              <a:rPr lang="en-US" sz="1400" b="1" dirty="0" err="1">
                <a:solidFill>
                  <a:schemeClr val="tx1"/>
                </a:solidFill>
              </a:rPr>
              <a:t>question_id</a:t>
            </a:r>
            <a:endParaRPr lang="en-US" sz="1400" b="1" dirty="0">
              <a:solidFill>
                <a:schemeClr val="tx1"/>
              </a:solidFill>
            </a:endParaRPr>
          </a:p>
          <a:p>
            <a:pPr algn="ctr"/>
            <a:r>
              <a:rPr lang="en-US" sz="1400" b="1" dirty="0" err="1">
                <a:solidFill>
                  <a:schemeClr val="accent5">
                    <a:lumMod val="75000"/>
                  </a:schemeClr>
                </a:solidFill>
              </a:rPr>
              <a:t>question_revision</a:t>
            </a:r>
            <a:r>
              <a:rPr lang="en-US" sz="1400" b="1" dirty="0">
                <a:solidFill>
                  <a:schemeClr val="accent5">
                    <a:lumMod val="75000"/>
                  </a:schemeClr>
                </a:solidFill>
              </a:rPr>
              <a:t> (*)</a:t>
            </a:r>
          </a:p>
          <a:p>
            <a:pPr algn="ctr"/>
            <a:r>
              <a:rPr lang="en-US" sz="1400" b="1" dirty="0" err="1">
                <a:solidFill>
                  <a:schemeClr val="tx1"/>
                </a:solidFill>
              </a:rPr>
              <a:t>option_seq</a:t>
            </a:r>
            <a:endParaRPr lang="en-US" sz="1400" b="1" dirty="0">
              <a:solidFill>
                <a:schemeClr val="tx1"/>
              </a:solidFill>
            </a:endParaRPr>
          </a:p>
          <a:p>
            <a:pPr algn="ctr"/>
            <a:r>
              <a:rPr lang="en-US" sz="1400" dirty="0" err="1">
                <a:solidFill>
                  <a:schemeClr val="tx1"/>
                </a:solidFill>
              </a:rPr>
              <a:t>option_id</a:t>
            </a:r>
            <a:r>
              <a:rPr lang="en-US" sz="1400" dirty="0">
                <a:solidFill>
                  <a:schemeClr val="tx1"/>
                </a:solidFill>
              </a:rPr>
              <a:t> (*)</a:t>
            </a:r>
          </a:p>
          <a:p>
            <a:pPr algn="ctr"/>
            <a:r>
              <a:rPr lang="en-US" sz="1400" dirty="0">
                <a:solidFill>
                  <a:schemeClr val="tx1"/>
                </a:solidFill>
              </a:rPr>
              <a:t>secondary</a:t>
            </a:r>
          </a:p>
          <a:p>
            <a:pPr algn="ctr"/>
            <a:r>
              <a:rPr lang="en-US" sz="1400" dirty="0">
                <a:solidFill>
                  <a:schemeClr val="tx1"/>
                </a:solidFill>
              </a:rPr>
              <a:t>…</a:t>
            </a:r>
          </a:p>
        </p:txBody>
      </p:sp>
      <p:sp>
        <p:nvSpPr>
          <p:cNvPr id="21" name="TextBox 20">
            <a:extLst>
              <a:ext uri="{FF2B5EF4-FFF2-40B4-BE49-F238E27FC236}">
                <a16:creationId xmlns:a16="http://schemas.microsoft.com/office/drawing/2014/main" id="{2D239EBE-659C-094D-A7FE-5634BDFC50A1}"/>
              </a:ext>
            </a:extLst>
          </p:cNvPr>
          <p:cNvSpPr txBox="1"/>
          <p:nvPr/>
        </p:nvSpPr>
        <p:spPr>
          <a:xfrm>
            <a:off x="120844" y="5411353"/>
            <a:ext cx="3160238" cy="738664"/>
          </a:xfrm>
          <a:prstGeom prst="rect">
            <a:avLst/>
          </a:prstGeom>
          <a:noFill/>
        </p:spPr>
        <p:txBody>
          <a:bodyPr wrap="square" rtlCol="0">
            <a:spAutoFit/>
          </a:bodyPr>
          <a:lstStyle/>
          <a:p>
            <a:r>
              <a:rPr lang="en-US" sz="1400" dirty="0">
                <a:solidFill>
                  <a:schemeClr val="accent1"/>
                </a:solidFill>
              </a:rPr>
              <a:t>(*) Question revision at time of last modification. This content will apply to all subsequent revisions as well</a:t>
            </a:r>
          </a:p>
        </p:txBody>
      </p:sp>
      <p:sp>
        <p:nvSpPr>
          <p:cNvPr id="22" name="TextBox 21">
            <a:extLst>
              <a:ext uri="{FF2B5EF4-FFF2-40B4-BE49-F238E27FC236}">
                <a16:creationId xmlns:a16="http://schemas.microsoft.com/office/drawing/2014/main" id="{6F84731E-DB4D-E244-8CAF-B615709E9F99}"/>
              </a:ext>
            </a:extLst>
          </p:cNvPr>
          <p:cNvSpPr txBox="1"/>
          <p:nvPr/>
        </p:nvSpPr>
        <p:spPr>
          <a:xfrm>
            <a:off x="3569964" y="5321060"/>
            <a:ext cx="3621539" cy="984885"/>
          </a:xfrm>
          <a:prstGeom prst="rect">
            <a:avLst/>
          </a:prstGeom>
          <a:noFill/>
        </p:spPr>
        <p:txBody>
          <a:bodyPr wrap="square" rtlCol="0">
            <a:spAutoFit/>
          </a:bodyPr>
          <a:lstStyle/>
          <a:p>
            <a:r>
              <a:rPr lang="en-US" sz="1600" dirty="0"/>
              <a:t>Clone Question</a:t>
            </a:r>
          </a:p>
          <a:p>
            <a:pPr marL="285750" indent="-285750">
              <a:buFont typeface="Arial" panose="020B0604020202020204" pitchFamily="34" charset="0"/>
              <a:buChar char="•"/>
            </a:pPr>
            <a:r>
              <a:rPr lang="en-US" sz="1400" dirty="0"/>
              <a:t>duplicate </a:t>
            </a:r>
            <a:r>
              <a:rPr lang="en-US" sz="1400" dirty="0" err="1"/>
              <a:t>QuestionOptions</a:t>
            </a:r>
            <a:r>
              <a:rPr lang="en-US" sz="1400" dirty="0"/>
              <a:t> from cloned question id to new question id</a:t>
            </a:r>
          </a:p>
          <a:p>
            <a:pPr marL="285750" indent="-285750">
              <a:buFont typeface="Arial" panose="020B0604020202020204" pitchFamily="34" charset="0"/>
              <a:buChar char="•"/>
            </a:pPr>
            <a:r>
              <a:rPr lang="en-US" sz="1400" dirty="0"/>
              <a:t>set question revision to 1</a:t>
            </a:r>
          </a:p>
        </p:txBody>
      </p:sp>
      <p:sp>
        <p:nvSpPr>
          <p:cNvPr id="23" name="TextBox 22">
            <a:extLst>
              <a:ext uri="{FF2B5EF4-FFF2-40B4-BE49-F238E27FC236}">
                <a16:creationId xmlns:a16="http://schemas.microsoft.com/office/drawing/2014/main" id="{1EBBC275-F211-1749-ACA0-586DE9E74BFE}"/>
              </a:ext>
            </a:extLst>
          </p:cNvPr>
          <p:cNvSpPr txBox="1"/>
          <p:nvPr/>
        </p:nvSpPr>
        <p:spPr>
          <a:xfrm>
            <a:off x="95759" y="6058006"/>
            <a:ext cx="3474205" cy="523220"/>
          </a:xfrm>
          <a:prstGeom prst="rect">
            <a:avLst/>
          </a:prstGeom>
          <a:noFill/>
        </p:spPr>
        <p:txBody>
          <a:bodyPr wrap="square" rtlCol="0">
            <a:spAutoFit/>
          </a:bodyPr>
          <a:lstStyle/>
          <a:p>
            <a:r>
              <a:rPr lang="en-US" sz="1400" dirty="0"/>
              <a:t>(*) There should be only one occurrence of a given </a:t>
            </a:r>
            <a:r>
              <a:rPr lang="en-US" sz="1400" dirty="0" err="1"/>
              <a:t>option_id</a:t>
            </a:r>
            <a:r>
              <a:rPr lang="en-US" sz="1400" dirty="0"/>
              <a:t> for each </a:t>
            </a:r>
            <a:r>
              <a:rPr lang="en-US" sz="1400" dirty="0" err="1"/>
              <a:t>question_id</a:t>
            </a:r>
            <a:r>
              <a:rPr lang="en-US" sz="1400" dirty="0"/>
              <a:t>/rev</a:t>
            </a:r>
          </a:p>
        </p:txBody>
      </p:sp>
      <p:sp>
        <p:nvSpPr>
          <p:cNvPr id="2" name="TextBox 1">
            <a:extLst>
              <a:ext uri="{FF2B5EF4-FFF2-40B4-BE49-F238E27FC236}">
                <a16:creationId xmlns:a16="http://schemas.microsoft.com/office/drawing/2014/main" id="{76BC7B8D-3920-DE46-A0F6-701B7E5F842E}"/>
              </a:ext>
            </a:extLst>
          </p:cNvPr>
          <p:cNvSpPr txBox="1"/>
          <p:nvPr/>
        </p:nvSpPr>
        <p:spPr>
          <a:xfrm rot="19951977">
            <a:off x="1993806" y="2584826"/>
            <a:ext cx="5974905" cy="1569660"/>
          </a:xfrm>
          <a:prstGeom prst="rect">
            <a:avLst/>
          </a:prstGeom>
          <a:noFill/>
        </p:spPr>
        <p:txBody>
          <a:bodyPr wrap="none" rtlCol="0">
            <a:spAutoFit/>
          </a:bodyPr>
          <a:lstStyle/>
          <a:p>
            <a:r>
              <a:rPr lang="en-US" sz="9600" dirty="0">
                <a:solidFill>
                  <a:srgbClr val="FF0000"/>
                </a:solidFill>
              </a:rPr>
              <a:t>Page is OBE</a:t>
            </a:r>
          </a:p>
        </p:txBody>
      </p:sp>
    </p:spTree>
    <p:extLst>
      <p:ext uri="{BB962C8B-B14F-4D97-AF65-F5344CB8AC3E}">
        <p14:creationId xmlns:p14="http://schemas.microsoft.com/office/powerpoint/2010/main" val="102688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861296"/>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Surveys</a:t>
            </a:r>
          </a:p>
          <a:p>
            <a:pPr algn="ctr"/>
            <a:r>
              <a:rPr lang="en-US" sz="1400" b="1" dirty="0"/>
              <a:t>id</a:t>
            </a:r>
          </a:p>
          <a:p>
            <a:pPr algn="ctr"/>
            <a:r>
              <a:rPr lang="en-US" sz="1400" dirty="0"/>
              <a:t>title</a:t>
            </a:r>
          </a:p>
          <a:p>
            <a:pPr algn="ctr"/>
            <a:r>
              <a:rPr lang="en-US" sz="1400" dirty="0"/>
              <a:t>created</a:t>
            </a:r>
          </a:p>
          <a:p>
            <a:pPr algn="ctr"/>
            <a:r>
              <a:rPr lang="en-US" sz="1400" dirty="0"/>
              <a:t>active</a:t>
            </a:r>
          </a:p>
          <a:p>
            <a:pPr algn="ctr"/>
            <a:r>
              <a:rPr lang="en-US" sz="1400" dirty="0"/>
              <a:t>closed</a:t>
            </a:r>
          </a:p>
          <a:p>
            <a:pPr algn="ctr"/>
            <a:r>
              <a:rPr lang="en-US" sz="1400" dirty="0">
                <a:solidFill>
                  <a:srgbClr val="0070C0"/>
                </a:solidFill>
              </a:rPr>
              <a:t>parent (</a:t>
            </a:r>
            <a:r>
              <a:rPr lang="en-US" sz="1400" dirty="0" err="1">
                <a:solidFill>
                  <a:srgbClr val="0070C0"/>
                </a:solidFill>
              </a:rPr>
              <a:t>fk</a:t>
            </a:r>
            <a:r>
              <a:rPr lang="en-US" sz="1400" dirty="0">
                <a:solidFill>
                  <a:srgbClr val="0070C0"/>
                </a:solidFill>
              </a:rPr>
              <a:t>)</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8"/>
            <a:ext cx="1873405" cy="1691342"/>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Sections</a:t>
            </a:r>
            <a:endParaRPr lang="en-US" sz="1400" b="1" dirty="0"/>
          </a:p>
          <a:p>
            <a:pPr algn="ctr"/>
            <a:r>
              <a:rPr lang="en-US" sz="1400" b="1" dirty="0">
                <a:solidFill>
                  <a:schemeClr val="accent1"/>
                </a:solidFill>
              </a:rPr>
              <a:t>survey id</a:t>
            </a:r>
          </a:p>
          <a:p>
            <a:pPr algn="ctr"/>
            <a:r>
              <a:rPr lang="en-US" sz="1400" b="1" dirty="0">
                <a:solidFill>
                  <a:schemeClr val="tx1"/>
                </a:solidFill>
              </a:rPr>
              <a:t>survey rev</a:t>
            </a:r>
            <a:r>
              <a:rPr lang="en-US" sz="1400" b="1" baseline="30000" dirty="0">
                <a:solidFill>
                  <a:schemeClr val="tx1"/>
                </a:solidFill>
              </a:rPr>
              <a:t>(*)</a:t>
            </a:r>
            <a:endParaRPr lang="en-US" sz="1400" b="1" dirty="0">
              <a:solidFill>
                <a:schemeClr val="tx1"/>
              </a:solidFill>
            </a:endParaRPr>
          </a:p>
          <a:p>
            <a:pPr algn="ctr"/>
            <a:r>
              <a:rPr lang="en-US" sz="1400" b="1" dirty="0"/>
              <a:t>section </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228087" y="5082968"/>
            <a:ext cx="1919026" cy="144518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t>Response</a:t>
            </a:r>
          </a:p>
          <a:p>
            <a:pPr algn="ctr"/>
            <a:r>
              <a:rPr lang="en-US" sz="1400" b="1" dirty="0" err="1"/>
              <a:t>userid</a:t>
            </a:r>
            <a:endParaRPr lang="en-US" sz="1400" b="1" dirty="0"/>
          </a:p>
          <a:p>
            <a:pPr algn="ctr"/>
            <a:r>
              <a:rPr lang="en-US" sz="1400" b="1" dirty="0" err="1"/>
              <a:t>survey_id</a:t>
            </a:r>
            <a:endParaRPr lang="en-US" sz="1400" b="1" dirty="0"/>
          </a:p>
          <a:p>
            <a:pPr algn="ctr"/>
            <a:r>
              <a:rPr lang="en-US" sz="1400" b="1" dirty="0" err="1"/>
              <a:t>question_id</a:t>
            </a:r>
            <a:endParaRPr lang="en-US" sz="1400" b="1" dirty="0"/>
          </a:p>
          <a:p>
            <a:pPr algn="ctr"/>
            <a:r>
              <a:rPr lang="en-US" sz="1400" b="1" dirty="0"/>
              <a:t>status (draft/final)</a:t>
            </a:r>
          </a:p>
          <a:p>
            <a:pPr algn="ctr"/>
            <a:r>
              <a:rPr lang="en-US" sz="1400" dirty="0"/>
              <a:t>…</a:t>
            </a:r>
          </a:p>
        </p:txBody>
      </p:sp>
      <p:sp>
        <p:nvSpPr>
          <p:cNvPr id="32" name="Rectangle 31">
            <a:extLst>
              <a:ext uri="{FF2B5EF4-FFF2-40B4-BE49-F238E27FC236}">
                <a16:creationId xmlns:a16="http://schemas.microsoft.com/office/drawing/2014/main" id="{10FC731E-9625-934A-830E-53AF7496C89E}"/>
              </a:ext>
            </a:extLst>
          </p:cNvPr>
          <p:cNvSpPr/>
          <p:nvPr/>
        </p:nvSpPr>
        <p:spPr>
          <a:xfrm>
            <a:off x="4555190" y="304308"/>
            <a:ext cx="1873405" cy="1983438"/>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Questions</a:t>
            </a:r>
            <a:endParaRPr lang="en-US" sz="1400" b="1" dirty="0"/>
          </a:p>
          <a:p>
            <a:pPr algn="ctr"/>
            <a:r>
              <a:rPr lang="en-US" sz="1400" b="1" dirty="0"/>
              <a:t>id</a:t>
            </a:r>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i="1" dirty="0">
                <a:solidFill>
                  <a:schemeClr val="accent6">
                    <a:lumMod val="75000"/>
                  </a:schemeClr>
                </a:solidFill>
              </a:rPr>
              <a:t>section</a:t>
            </a:r>
            <a:r>
              <a:rPr lang="en-US" sz="1400" i="1" baseline="30000" dirty="0">
                <a:solidFill>
                  <a:schemeClr val="accent6">
                    <a:lumMod val="75000"/>
                  </a:schemeClr>
                </a:solidFill>
              </a:rPr>
              <a:t>(**)</a:t>
            </a:r>
            <a:endParaRPr lang="en-US" sz="1400" i="1" dirty="0">
              <a:solidFill>
                <a:schemeClr val="accent6">
                  <a:lumMod val="75000"/>
                </a:schemeClr>
              </a:solidFill>
            </a:endParaRPr>
          </a:p>
          <a:p>
            <a:pPr algn="ctr"/>
            <a:r>
              <a:rPr lang="en-US" sz="1400" i="1" dirty="0"/>
              <a:t>sequence</a:t>
            </a:r>
            <a:r>
              <a:rPr lang="en-US" sz="1400" i="1" baseline="30000" dirty="0"/>
              <a:t>(**)</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7801863" y="304308"/>
            <a:ext cx="3533715" cy="4862870"/>
          </a:xfrm>
          <a:prstGeom prst="rect">
            <a:avLst/>
          </a:prstGeom>
          <a:noFill/>
        </p:spPr>
        <p:txBody>
          <a:bodyPr wrap="square" rtlCol="0">
            <a:spAutoFit/>
          </a:bodyPr>
          <a:lstStyle/>
          <a:p>
            <a:r>
              <a:rPr lang="en-US" sz="1600" dirty="0"/>
              <a:t>Clone Survey </a:t>
            </a:r>
          </a:p>
          <a:p>
            <a:pPr marL="171450" indent="-171450">
              <a:buFont typeface="Arial" panose="020B0604020202020204" pitchFamily="34" charset="0"/>
              <a:buChar char="•"/>
            </a:pPr>
            <a:r>
              <a:rPr lang="en-US" sz="1400" dirty="0"/>
              <a:t>Note parent id (PID) and rev (PREV)</a:t>
            </a:r>
          </a:p>
          <a:p>
            <a:pPr indent="-171450">
              <a:buFont typeface="Arial" panose="020B0604020202020204" pitchFamily="34" charset="0"/>
              <a:buChar char="•"/>
            </a:pPr>
            <a:r>
              <a:rPr lang="en-US" sz="1400" dirty="0"/>
              <a:t>Create new Surveys entry</a:t>
            </a:r>
          </a:p>
          <a:p>
            <a:pPr marL="320040" lvl="1" indent="-171450">
              <a:buFont typeface="Arial" panose="020B0604020202020204" pitchFamily="34" charset="0"/>
              <a:buChar char="•"/>
            </a:pPr>
            <a:r>
              <a:rPr lang="en-US" sz="1400" dirty="0"/>
              <a:t>set name based on user input</a:t>
            </a:r>
          </a:p>
          <a:p>
            <a:pPr marL="320040" lvl="1" indent="-171450">
              <a:buFont typeface="Arial" panose="020B0604020202020204" pitchFamily="34" charset="0"/>
              <a:buChar char="•"/>
            </a:pPr>
            <a:r>
              <a:rPr lang="en-US" sz="1400" dirty="0"/>
              <a:t>all other fields will be auto-populated</a:t>
            </a:r>
          </a:p>
          <a:p>
            <a:pPr marL="320040" lvl="1" indent="-171450">
              <a:buFont typeface="Arial" panose="020B0604020202020204" pitchFamily="34" charset="0"/>
              <a:buChar char="•"/>
            </a:pPr>
            <a:r>
              <a:rPr lang="en-US" sz="1400" dirty="0"/>
              <a:t>note new survey id (SID)</a:t>
            </a:r>
          </a:p>
          <a:p>
            <a:pPr marL="320040" lvl="1" indent="-171450">
              <a:buFont typeface="Arial" panose="020B0604020202020204" pitchFamily="34" charset="0"/>
              <a:buChar char="•"/>
            </a:pPr>
            <a:r>
              <a:rPr lang="en-US" sz="1400" dirty="0"/>
              <a:t>set parent = PID</a:t>
            </a:r>
          </a:p>
          <a:p>
            <a:pPr marL="171450" indent="-171450">
              <a:buFont typeface="Arial" panose="020B0604020202020204" pitchFamily="34" charset="0"/>
              <a:buChar char="•"/>
            </a:pPr>
            <a:r>
              <a:rPr lang="en-US" sz="1400" dirty="0"/>
              <a:t>Duplicate all Options</a:t>
            </a:r>
          </a:p>
          <a:p>
            <a:pPr marL="320040" lvl="1" indent="-171450">
              <a:buFont typeface="Arial" panose="020B0604020202020204" pitchFamily="34" charset="0"/>
              <a:buChar char="•"/>
            </a:pPr>
            <a:r>
              <a:rPr lang="en-US" sz="1400" dirty="0"/>
              <a:t>copy from Options[*,PID,PREV]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r>
              <a:rPr lang="en-US" sz="1400" dirty="0"/>
              <a:t>Duplicate Sections</a:t>
            </a:r>
          </a:p>
          <a:p>
            <a:pPr marL="320040" lvl="1" indent="-171450">
              <a:buFont typeface="Arial" panose="020B0604020202020204" pitchFamily="34" charset="0"/>
              <a:buChar char="•"/>
            </a:pPr>
            <a:r>
              <a:rPr lang="en-US" sz="1400" dirty="0"/>
              <a:t>copy from Sections[PID,PREV,*]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r>
              <a:rPr lang="en-US" sz="1400" dirty="0"/>
              <a:t>Duplicate Questions</a:t>
            </a:r>
          </a:p>
          <a:p>
            <a:pPr marL="320040" lvl="1" indent="-171450">
              <a:buFont typeface="Arial" panose="020B0604020202020204" pitchFamily="34" charset="0"/>
              <a:buChar char="•"/>
            </a:pPr>
            <a:r>
              <a:rPr lang="en-US" sz="1400" dirty="0"/>
              <a:t>copy from Questions[*,PID,PREV,*,*]</a:t>
            </a:r>
          </a:p>
          <a:p>
            <a:pPr marL="320040" lvl="1" indent="-171450">
              <a:buFont typeface="Arial" panose="020B0604020202020204" pitchFamily="34" charset="0"/>
              <a:buChar char="•"/>
            </a:pPr>
            <a:r>
              <a:rPr lang="en-US" sz="1400" dirty="0"/>
              <a:t>set survey id = SID, survey rev = 1</a:t>
            </a:r>
          </a:p>
          <a:p>
            <a:pPr marL="320040" lvl="1" indent="-171450">
              <a:buFont typeface="Arial" panose="020B0604020202020204" pitchFamily="34" charset="0"/>
              <a:buChar char="•"/>
            </a:pPr>
            <a:r>
              <a:rPr lang="en-US" sz="1400" b="1" dirty="0"/>
              <a:t>Do not change id</a:t>
            </a:r>
            <a:endParaRPr lang="en-US" sz="1400" dirty="0"/>
          </a:p>
          <a:p>
            <a:pPr marL="171450" indent="-171450">
              <a:buFont typeface="Arial" panose="020B0604020202020204" pitchFamily="34" charset="0"/>
              <a:buChar char="•"/>
            </a:pPr>
            <a:r>
              <a:rPr lang="en-US" sz="1400" dirty="0"/>
              <a:t>Duplicate </a:t>
            </a:r>
            <a:r>
              <a:rPr lang="en-US" sz="1400" dirty="0" err="1"/>
              <a:t>QuestionOptions</a:t>
            </a:r>
            <a:endParaRPr lang="en-US" sz="1400" dirty="0"/>
          </a:p>
          <a:p>
            <a:pPr marL="320040" lvl="1" indent="-171450">
              <a:buFont typeface="Arial" panose="020B0604020202020204" pitchFamily="34" charset="0"/>
              <a:buChar char="•"/>
            </a:pPr>
            <a:r>
              <a:rPr lang="en-US" sz="1400" dirty="0"/>
              <a:t>copy from </a:t>
            </a:r>
            <a:r>
              <a:rPr lang="en-US" sz="1400" dirty="0" err="1"/>
              <a:t>QuestionOptions</a:t>
            </a:r>
            <a:r>
              <a:rPr lang="en-US" sz="1400" dirty="0"/>
              <a:t>[PID,PREV,*,*]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endParaRPr lang="en-US" sz="1400" dirty="0"/>
          </a:p>
          <a:p>
            <a:pPr marL="320040" lvl="1" indent="-171450">
              <a:buFont typeface="Arial" panose="020B0604020202020204" pitchFamily="34" charset="0"/>
              <a:buChar char="•"/>
            </a:pPr>
            <a:endParaRPr lang="en-US" sz="1400" b="1" dirty="0"/>
          </a:p>
        </p:txBody>
      </p:sp>
      <p:sp>
        <p:nvSpPr>
          <p:cNvPr id="19" name="Rectangle 18">
            <a:extLst>
              <a:ext uri="{FF2B5EF4-FFF2-40B4-BE49-F238E27FC236}">
                <a16:creationId xmlns:a16="http://schemas.microsoft.com/office/drawing/2014/main" id="{6A39BD2B-40A0-5E40-BCBC-9AAA3067F5AD}"/>
              </a:ext>
            </a:extLst>
          </p:cNvPr>
          <p:cNvSpPr/>
          <p:nvPr/>
        </p:nvSpPr>
        <p:spPr>
          <a:xfrm>
            <a:off x="4555189" y="2528981"/>
            <a:ext cx="1873406" cy="187623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err="1"/>
              <a:t>QuestionOptions</a:t>
            </a:r>
            <a:endParaRPr lang="en-US" dirty="0"/>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b="1" i="1" dirty="0">
                <a:solidFill>
                  <a:schemeClr val="tx1"/>
                </a:solidFill>
              </a:rPr>
              <a:t>question id</a:t>
            </a:r>
          </a:p>
          <a:p>
            <a:pPr algn="ctr"/>
            <a:r>
              <a:rPr lang="en-US" sz="1400" b="1" dirty="0">
                <a:solidFill>
                  <a:schemeClr val="tx1">
                    <a:lumMod val="65000"/>
                    <a:lumOff val="35000"/>
                  </a:schemeClr>
                </a:solidFill>
              </a:rPr>
              <a:t>option id</a:t>
            </a:r>
          </a:p>
          <a:p>
            <a:pPr algn="ctr"/>
            <a:r>
              <a:rPr lang="en-US" sz="1400" i="1" dirty="0">
                <a:solidFill>
                  <a:schemeClr val="tx1"/>
                </a:solidFill>
              </a:rPr>
              <a:t>sequence</a:t>
            </a:r>
            <a:r>
              <a:rPr lang="en-US" sz="1400" i="1" baseline="30000" dirty="0"/>
              <a:t>(**)</a:t>
            </a:r>
            <a:endParaRPr lang="en-US" sz="1400" i="1" dirty="0">
              <a:solidFill>
                <a:schemeClr val="tx1">
                  <a:lumMod val="65000"/>
                  <a:lumOff val="35000"/>
                </a:schemeClr>
              </a:solidFill>
            </a:endParaRPr>
          </a:p>
          <a:p>
            <a:pPr algn="ctr"/>
            <a:r>
              <a:rPr lang="en-US" sz="1400" dirty="0">
                <a:solidFill>
                  <a:schemeClr val="tx1"/>
                </a:solidFill>
              </a:rPr>
              <a:t>secondary</a:t>
            </a:r>
          </a:p>
        </p:txBody>
      </p:sp>
      <p:sp>
        <p:nvSpPr>
          <p:cNvPr id="25" name="Rectangle 24">
            <a:extLst>
              <a:ext uri="{FF2B5EF4-FFF2-40B4-BE49-F238E27FC236}">
                <a16:creationId xmlns:a16="http://schemas.microsoft.com/office/drawing/2014/main" id="{E74B3E76-4743-8945-97C5-7FE93C66A289}"/>
              </a:ext>
            </a:extLst>
          </p:cNvPr>
          <p:cNvSpPr/>
          <p:nvPr/>
        </p:nvSpPr>
        <p:spPr>
          <a:xfrm>
            <a:off x="250898" y="2373298"/>
            <a:ext cx="1873405" cy="1294573"/>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Options</a:t>
            </a:r>
          </a:p>
          <a:p>
            <a:pPr algn="ctr"/>
            <a:r>
              <a:rPr lang="en-US" sz="1400" b="1" dirty="0">
                <a:solidFill>
                  <a:schemeClr val="tx1"/>
                </a:solidFill>
              </a:rPr>
              <a:t>id</a:t>
            </a:r>
          </a:p>
          <a:p>
            <a:pPr algn="ctr"/>
            <a:r>
              <a:rPr lang="en-US" sz="1400" b="1" dirty="0">
                <a:solidFill>
                  <a:schemeClr val="accent1"/>
                </a:solidFill>
              </a:rPr>
              <a:t>survey id</a:t>
            </a:r>
            <a:endParaRPr lang="en-US" sz="1400" dirty="0">
              <a:solidFill>
                <a:schemeClr val="accent1"/>
              </a:solidFill>
            </a:endParaRPr>
          </a:p>
          <a:p>
            <a:pPr algn="ctr"/>
            <a:r>
              <a:rPr lang="en-US" sz="1400" b="1" dirty="0">
                <a:solidFill>
                  <a:schemeClr val="tx1"/>
                </a:solidFill>
              </a:rPr>
              <a:t>survey rev</a:t>
            </a:r>
            <a:r>
              <a:rPr lang="en-US" sz="1400" b="1" baseline="30000" dirty="0">
                <a:solidFill>
                  <a:schemeClr val="tx1"/>
                </a:solidFill>
              </a:rPr>
              <a:t>(*)</a:t>
            </a:r>
            <a:endParaRPr lang="en-US" sz="1400" dirty="0">
              <a:solidFill>
                <a:schemeClr val="tx1"/>
              </a:solidFill>
            </a:endParaRPr>
          </a:p>
          <a:p>
            <a:pPr algn="ctr"/>
            <a:r>
              <a:rPr lang="en-US" sz="1400" dirty="0">
                <a:solidFill>
                  <a:schemeClr val="tx1"/>
                </a:solidFill>
              </a:rPr>
              <a:t>text</a:t>
            </a:r>
          </a:p>
        </p:txBody>
      </p:sp>
      <p:sp>
        <p:nvSpPr>
          <p:cNvPr id="2" name="TextBox 1">
            <a:extLst>
              <a:ext uri="{FF2B5EF4-FFF2-40B4-BE49-F238E27FC236}">
                <a16:creationId xmlns:a16="http://schemas.microsoft.com/office/drawing/2014/main" id="{C06DB873-E643-5842-93EC-454C146A7F33}"/>
              </a:ext>
            </a:extLst>
          </p:cNvPr>
          <p:cNvSpPr txBox="1"/>
          <p:nvPr/>
        </p:nvSpPr>
        <p:spPr>
          <a:xfrm>
            <a:off x="2677099" y="5158362"/>
            <a:ext cx="4208443" cy="1384995"/>
          </a:xfrm>
          <a:prstGeom prst="rect">
            <a:avLst/>
          </a:prstGeom>
          <a:noFill/>
        </p:spPr>
        <p:txBody>
          <a:bodyPr wrap="square" rtlCol="0">
            <a:spAutoFit/>
          </a:bodyPr>
          <a:lstStyle/>
          <a:p>
            <a:r>
              <a:rPr lang="en-US" sz="1400" dirty="0"/>
              <a:t>* Rows do not need to be replicated with each survey revision, only rows that change in that revision.  When performing a select, find the row associated with each set of primary keys that has the largest survey rev value less than or equal to the survey revision.  This will probably require a SQL function.</a:t>
            </a:r>
          </a:p>
        </p:txBody>
      </p:sp>
      <p:sp>
        <p:nvSpPr>
          <p:cNvPr id="26" name="TextBox 25">
            <a:extLst>
              <a:ext uri="{FF2B5EF4-FFF2-40B4-BE49-F238E27FC236}">
                <a16:creationId xmlns:a16="http://schemas.microsoft.com/office/drawing/2014/main" id="{6792CA1F-5548-4648-B15B-8C4E14AF7316}"/>
              </a:ext>
            </a:extLst>
          </p:cNvPr>
          <p:cNvSpPr txBox="1"/>
          <p:nvPr/>
        </p:nvSpPr>
        <p:spPr>
          <a:xfrm>
            <a:off x="7127135" y="5182120"/>
            <a:ext cx="4208443" cy="1169551"/>
          </a:xfrm>
          <a:prstGeom prst="rect">
            <a:avLst/>
          </a:prstGeom>
          <a:noFill/>
        </p:spPr>
        <p:txBody>
          <a:bodyPr wrap="square" rtlCol="0">
            <a:spAutoFit/>
          </a:bodyPr>
          <a:lstStyle/>
          <a:p>
            <a:r>
              <a:rPr lang="en-US" sz="1400" dirty="0"/>
              <a:t>** Setting either section or sequence to NULL removes the question from the survey, but retains it for the purpose of survey editing in the admin tab, (i.e. allows it to be reintroduced without creating it from scratch or breaking continuity with ancestor surveys).</a:t>
            </a:r>
          </a:p>
        </p:txBody>
      </p:sp>
      <p:sp>
        <p:nvSpPr>
          <p:cNvPr id="3" name="TextBox 2">
            <a:extLst>
              <a:ext uri="{FF2B5EF4-FFF2-40B4-BE49-F238E27FC236}">
                <a16:creationId xmlns:a16="http://schemas.microsoft.com/office/drawing/2014/main" id="{2AFC0DB0-4874-094F-B78C-2BCF69F38E49}"/>
              </a:ext>
            </a:extLst>
          </p:cNvPr>
          <p:cNvSpPr txBox="1"/>
          <p:nvPr/>
        </p:nvSpPr>
        <p:spPr>
          <a:xfrm>
            <a:off x="2885422" y="2303873"/>
            <a:ext cx="908647" cy="738664"/>
          </a:xfrm>
          <a:prstGeom prst="rect">
            <a:avLst/>
          </a:prstGeom>
          <a:noFill/>
        </p:spPr>
        <p:txBody>
          <a:bodyPr wrap="none" rtlCol="0">
            <a:spAutoFit/>
          </a:bodyPr>
          <a:lstStyle/>
          <a:p>
            <a:r>
              <a:rPr lang="en-US" sz="1400" b="1" dirty="0"/>
              <a:t>bold = PK</a:t>
            </a:r>
          </a:p>
          <a:p>
            <a:r>
              <a:rPr lang="en-US" sz="1400" i="1" dirty="0"/>
              <a:t>italic = UK</a:t>
            </a:r>
          </a:p>
          <a:p>
            <a:r>
              <a:rPr lang="en-US" sz="1400" dirty="0">
                <a:solidFill>
                  <a:schemeClr val="accent1"/>
                </a:solidFill>
              </a:rPr>
              <a:t>color = FK</a:t>
            </a:r>
          </a:p>
        </p:txBody>
      </p:sp>
      <p:cxnSp>
        <p:nvCxnSpPr>
          <p:cNvPr id="6" name="Straight Arrow Connector 5">
            <a:extLst>
              <a:ext uri="{FF2B5EF4-FFF2-40B4-BE49-F238E27FC236}">
                <a16:creationId xmlns:a16="http://schemas.microsoft.com/office/drawing/2014/main" id="{45D1F0DE-F588-454C-AD74-97BB8596475D}"/>
              </a:ext>
            </a:extLst>
          </p:cNvPr>
          <p:cNvCxnSpPr/>
          <p:nvPr/>
        </p:nvCxnSpPr>
        <p:spPr>
          <a:xfrm flipH="1" flipV="1">
            <a:off x="3794069" y="1170432"/>
            <a:ext cx="1216843" cy="21945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2DC16CC-4A53-1E40-B0F1-D67B759BE804}"/>
              </a:ext>
            </a:extLst>
          </p:cNvPr>
          <p:cNvCxnSpPr>
            <a:cxnSpLocks/>
          </p:cNvCxnSpPr>
          <p:nvPr/>
        </p:nvCxnSpPr>
        <p:spPr>
          <a:xfrm flipH="1" flipV="1">
            <a:off x="3794069" y="740664"/>
            <a:ext cx="1216843" cy="2286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ABE103-5573-574A-B08C-01FD7FEB7279}"/>
              </a:ext>
            </a:extLst>
          </p:cNvPr>
          <p:cNvCxnSpPr>
            <a:cxnSpLocks/>
          </p:cNvCxnSpPr>
          <p:nvPr/>
        </p:nvCxnSpPr>
        <p:spPr>
          <a:xfrm flipH="1" flipV="1">
            <a:off x="3886200" y="969264"/>
            <a:ext cx="1124712" cy="201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64A95D9-A607-FF43-9160-B40D48ED490C}"/>
              </a:ext>
            </a:extLst>
          </p:cNvPr>
          <p:cNvCxnSpPr>
            <a:cxnSpLocks/>
          </p:cNvCxnSpPr>
          <p:nvPr/>
        </p:nvCxnSpPr>
        <p:spPr>
          <a:xfrm flipH="1">
            <a:off x="1572768" y="969264"/>
            <a:ext cx="1312654" cy="1026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4F1B09-0403-3948-A56F-B6C5FC52A34F}"/>
              </a:ext>
            </a:extLst>
          </p:cNvPr>
          <p:cNvCxnSpPr>
            <a:cxnSpLocks/>
          </p:cNvCxnSpPr>
          <p:nvPr/>
        </p:nvCxnSpPr>
        <p:spPr>
          <a:xfrm flipH="1">
            <a:off x="1426464" y="740664"/>
            <a:ext cx="1458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D3FDDB8-0423-B549-A589-281FD263683C}"/>
              </a:ext>
            </a:extLst>
          </p:cNvPr>
          <p:cNvSpPr/>
          <p:nvPr/>
        </p:nvSpPr>
        <p:spPr>
          <a:xfrm>
            <a:off x="5879592" y="877824"/>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84F6C0E-A8CE-244B-AD79-68054D4F0E7E}"/>
              </a:ext>
            </a:extLst>
          </p:cNvPr>
          <p:cNvSpPr/>
          <p:nvPr/>
        </p:nvSpPr>
        <p:spPr>
          <a:xfrm>
            <a:off x="5949696" y="1103376"/>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C77F6A-ED36-8D4D-86CC-1D43EA8D4C67}"/>
              </a:ext>
            </a:extLst>
          </p:cNvPr>
          <p:cNvSpPr/>
          <p:nvPr/>
        </p:nvSpPr>
        <p:spPr>
          <a:xfrm>
            <a:off x="5608320" y="68884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9C310FB-A59C-A94A-9178-25ECBD2C2C95}"/>
              </a:ext>
            </a:extLst>
          </p:cNvPr>
          <p:cNvSpPr/>
          <p:nvPr/>
        </p:nvSpPr>
        <p:spPr>
          <a:xfrm>
            <a:off x="5931408" y="291388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4C35D-A045-0D4E-89F6-33056654F33C}"/>
              </a:ext>
            </a:extLst>
          </p:cNvPr>
          <p:cNvSpPr/>
          <p:nvPr/>
        </p:nvSpPr>
        <p:spPr>
          <a:xfrm>
            <a:off x="6001512" y="3139440"/>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B54BCB4-B866-644C-A265-14D7C9011116}"/>
              </a:ext>
            </a:extLst>
          </p:cNvPr>
          <p:cNvSpPr/>
          <p:nvPr/>
        </p:nvSpPr>
        <p:spPr>
          <a:xfrm>
            <a:off x="5940552" y="332536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a:extLst>
              <a:ext uri="{FF2B5EF4-FFF2-40B4-BE49-F238E27FC236}">
                <a16:creationId xmlns:a16="http://schemas.microsoft.com/office/drawing/2014/main" id="{3E67BC75-5DF3-7D42-849A-4611CAFF548C}"/>
              </a:ext>
            </a:extLst>
          </p:cNvPr>
          <p:cNvCxnSpPr>
            <a:cxnSpLocks/>
            <a:stCxn id="38" idx="3"/>
            <a:endCxn id="30" idx="3"/>
          </p:cNvCxnSpPr>
          <p:nvPr/>
        </p:nvCxnSpPr>
        <p:spPr>
          <a:xfrm flipH="1" flipV="1">
            <a:off x="5943600" y="923544"/>
            <a:ext cx="51816" cy="2036064"/>
          </a:xfrm>
          <a:prstGeom prst="bentConnector3">
            <a:avLst>
              <a:gd name="adj1" fmla="val -1286095"/>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46" name="Elbow Connector 45">
            <a:extLst>
              <a:ext uri="{FF2B5EF4-FFF2-40B4-BE49-F238E27FC236}">
                <a16:creationId xmlns:a16="http://schemas.microsoft.com/office/drawing/2014/main" id="{909D628B-5BA4-A446-ABF2-154DF690CB29}"/>
              </a:ext>
            </a:extLst>
          </p:cNvPr>
          <p:cNvCxnSpPr>
            <a:cxnSpLocks/>
            <a:stCxn id="39" idx="3"/>
            <a:endCxn id="34" idx="3"/>
          </p:cNvCxnSpPr>
          <p:nvPr/>
        </p:nvCxnSpPr>
        <p:spPr>
          <a:xfrm flipH="1" flipV="1">
            <a:off x="6013704" y="1149096"/>
            <a:ext cx="51816" cy="2036064"/>
          </a:xfrm>
          <a:prstGeom prst="bentConnector3">
            <a:avLst>
              <a:gd name="adj1" fmla="val -1371657"/>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50" name="Elbow Connector 49">
            <a:extLst>
              <a:ext uri="{FF2B5EF4-FFF2-40B4-BE49-F238E27FC236}">
                <a16:creationId xmlns:a16="http://schemas.microsoft.com/office/drawing/2014/main" id="{90ECF5CF-00DB-CB40-B513-71AD558FB12F}"/>
              </a:ext>
            </a:extLst>
          </p:cNvPr>
          <p:cNvCxnSpPr>
            <a:cxnSpLocks/>
            <a:stCxn id="42" idx="3"/>
            <a:endCxn id="35" idx="3"/>
          </p:cNvCxnSpPr>
          <p:nvPr/>
        </p:nvCxnSpPr>
        <p:spPr>
          <a:xfrm flipH="1" flipV="1">
            <a:off x="5672328" y="734568"/>
            <a:ext cx="332232" cy="2636520"/>
          </a:xfrm>
          <a:prstGeom prst="bentConnector3">
            <a:avLst>
              <a:gd name="adj1" fmla="val -258966"/>
            </a:avLst>
          </a:prstGeom>
          <a:ln>
            <a:solidFill>
              <a:schemeClr val="accent4">
                <a:lumMod val="7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55" name="Straight Arrow Connector 54">
            <a:extLst>
              <a:ext uri="{FF2B5EF4-FFF2-40B4-BE49-F238E27FC236}">
                <a16:creationId xmlns:a16="http://schemas.microsoft.com/office/drawing/2014/main" id="{A6F05F1B-59C2-594B-8777-EF57B6D5412A}"/>
              </a:ext>
            </a:extLst>
          </p:cNvPr>
          <p:cNvCxnSpPr>
            <a:cxnSpLocks/>
          </p:cNvCxnSpPr>
          <p:nvPr/>
        </p:nvCxnSpPr>
        <p:spPr>
          <a:xfrm flipH="1" flipV="1">
            <a:off x="1347115" y="2768782"/>
            <a:ext cx="3733393" cy="82686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2552223E-B007-4D4F-B738-DD2528BEEDC8}"/>
              </a:ext>
            </a:extLst>
          </p:cNvPr>
          <p:cNvCxnSpPr>
            <a:cxnSpLocks/>
          </p:cNvCxnSpPr>
          <p:nvPr/>
        </p:nvCxnSpPr>
        <p:spPr>
          <a:xfrm flipH="1" flipV="1">
            <a:off x="1703672" y="3182213"/>
            <a:ext cx="3293220" cy="1"/>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7981D8C5-7B92-A343-84C6-72D5DA5AA17F}"/>
              </a:ext>
            </a:extLst>
          </p:cNvPr>
          <p:cNvCxnSpPr>
            <a:cxnSpLocks/>
          </p:cNvCxnSpPr>
          <p:nvPr/>
        </p:nvCxnSpPr>
        <p:spPr>
          <a:xfrm flipH="1">
            <a:off x="1637836" y="2975497"/>
            <a:ext cx="3373077"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5662FDA0-3F8A-A54B-AF7F-6DB8B4F37CD3}"/>
              </a:ext>
            </a:extLst>
          </p:cNvPr>
          <p:cNvSpPr txBox="1"/>
          <p:nvPr/>
        </p:nvSpPr>
        <p:spPr>
          <a:xfrm rot="19325827">
            <a:off x="1777708" y="1204495"/>
            <a:ext cx="962123" cy="261610"/>
          </a:xfrm>
          <a:prstGeom prst="rect">
            <a:avLst/>
          </a:prstGeom>
          <a:noFill/>
        </p:spPr>
        <p:txBody>
          <a:bodyPr wrap="none" rtlCol="0">
            <a:spAutoFit/>
          </a:bodyPr>
          <a:lstStyle/>
          <a:p>
            <a:r>
              <a:rPr lang="en-US" sz="1100" dirty="0">
                <a:solidFill>
                  <a:schemeClr val="accent1">
                    <a:lumMod val="75000"/>
                  </a:schemeClr>
                </a:solidFill>
              </a:rPr>
              <a:t>max less than</a:t>
            </a:r>
          </a:p>
        </p:txBody>
      </p:sp>
      <p:cxnSp>
        <p:nvCxnSpPr>
          <p:cNvPr id="69" name="Elbow Connector 68">
            <a:extLst>
              <a:ext uri="{FF2B5EF4-FFF2-40B4-BE49-F238E27FC236}">
                <a16:creationId xmlns:a16="http://schemas.microsoft.com/office/drawing/2014/main" id="{46FF9ADB-E77E-F342-9B9E-28EDE8C109CA}"/>
              </a:ext>
            </a:extLst>
          </p:cNvPr>
          <p:cNvCxnSpPr>
            <a:cxnSpLocks/>
          </p:cNvCxnSpPr>
          <p:nvPr/>
        </p:nvCxnSpPr>
        <p:spPr>
          <a:xfrm rot="10800000" flipH="1">
            <a:off x="719127" y="752155"/>
            <a:ext cx="302848" cy="1084383"/>
          </a:xfrm>
          <a:prstGeom prst="bentConnector3">
            <a:avLst>
              <a:gd name="adj1" fmla="val -7548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25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155D7C-43EB-8A46-94DD-0EAA22E6688C}"/>
              </a:ext>
            </a:extLst>
          </p:cNvPr>
          <p:cNvSpPr/>
          <p:nvPr/>
        </p:nvSpPr>
        <p:spPr>
          <a:xfrm>
            <a:off x="726028" y="386484"/>
            <a:ext cx="1873405" cy="1733668"/>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a:t>
            </a:r>
          </a:p>
          <a:p>
            <a:pPr algn="ctr"/>
            <a:r>
              <a:rPr lang="en-US" sz="1400" b="1" dirty="0"/>
              <a:t>survey 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6" name="Rectangle 5">
            <a:extLst>
              <a:ext uri="{FF2B5EF4-FFF2-40B4-BE49-F238E27FC236}">
                <a16:creationId xmlns:a16="http://schemas.microsoft.com/office/drawing/2014/main" id="{A97B028A-4A7A-5A47-8816-71BC3E0778BD}"/>
              </a:ext>
            </a:extLst>
          </p:cNvPr>
          <p:cNvSpPr/>
          <p:nvPr/>
        </p:nvSpPr>
        <p:spPr>
          <a:xfrm>
            <a:off x="726028" y="2593041"/>
            <a:ext cx="1873405" cy="1122432"/>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8" name="Rectangle 7">
            <a:extLst>
              <a:ext uri="{FF2B5EF4-FFF2-40B4-BE49-F238E27FC236}">
                <a16:creationId xmlns:a16="http://schemas.microsoft.com/office/drawing/2014/main" id="{0D7128A4-CFB8-1A49-B78C-5E17F43542F9}"/>
              </a:ext>
            </a:extLst>
          </p:cNvPr>
          <p:cNvSpPr/>
          <p:nvPr/>
        </p:nvSpPr>
        <p:spPr>
          <a:xfrm>
            <a:off x="878428" y="27454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7" name="Rectangle 6">
            <a:extLst>
              <a:ext uri="{FF2B5EF4-FFF2-40B4-BE49-F238E27FC236}">
                <a16:creationId xmlns:a16="http://schemas.microsoft.com/office/drawing/2014/main" id="{81B44D7C-EC59-E845-A301-00B128CF0BCF}"/>
              </a:ext>
            </a:extLst>
          </p:cNvPr>
          <p:cNvSpPr/>
          <p:nvPr/>
        </p:nvSpPr>
        <p:spPr>
          <a:xfrm>
            <a:off x="1030828" y="28978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 Content</a:t>
            </a:r>
          </a:p>
          <a:p>
            <a:pPr algn="ctr"/>
            <a:r>
              <a:rPr lang="en-US" sz="1400" b="1" dirty="0" err="1"/>
              <a:t>survey_id</a:t>
            </a:r>
            <a:endParaRPr lang="en-US" sz="1400" b="1" dirty="0"/>
          </a:p>
          <a:p>
            <a:pPr algn="ctr"/>
            <a:r>
              <a:rPr lang="en-US" sz="1400" b="1" dirty="0" err="1"/>
              <a:t>survey_revision</a:t>
            </a:r>
            <a:endParaRPr lang="en-US" sz="1200" b="1" dirty="0"/>
          </a:p>
          <a:p>
            <a:pPr algn="ctr"/>
            <a:r>
              <a:rPr lang="en-US" sz="1400" dirty="0"/>
              <a:t>data (</a:t>
            </a:r>
            <a:r>
              <a:rPr lang="en-US" sz="1400" dirty="0" err="1"/>
              <a:t>json</a:t>
            </a:r>
            <a:r>
              <a:rPr lang="en-US" sz="1400" dirty="0"/>
              <a:t>)</a:t>
            </a:r>
          </a:p>
        </p:txBody>
      </p:sp>
      <p:sp>
        <p:nvSpPr>
          <p:cNvPr id="9" name="Rectangle 8">
            <a:extLst>
              <a:ext uri="{FF2B5EF4-FFF2-40B4-BE49-F238E27FC236}">
                <a16:creationId xmlns:a16="http://schemas.microsoft.com/office/drawing/2014/main" id="{28E91FBD-EB6D-754B-AE55-618757AF35E1}"/>
              </a:ext>
            </a:extLst>
          </p:cNvPr>
          <p:cNvSpPr/>
          <p:nvPr/>
        </p:nvSpPr>
        <p:spPr>
          <a:xfrm>
            <a:off x="1030827" y="4428877"/>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Survey Section</a:t>
            </a:r>
          </a:p>
          <a:p>
            <a:pPr algn="ctr"/>
            <a:r>
              <a:rPr lang="en-US" sz="1200" dirty="0"/>
              <a:t>name</a:t>
            </a:r>
          </a:p>
          <a:p>
            <a:pPr algn="ctr"/>
            <a:r>
              <a:rPr lang="en-US" sz="1200" dirty="0"/>
              <a:t>description</a:t>
            </a:r>
          </a:p>
        </p:txBody>
      </p:sp>
      <p:sp>
        <p:nvSpPr>
          <p:cNvPr id="10" name="Rectangle 9">
            <a:extLst>
              <a:ext uri="{FF2B5EF4-FFF2-40B4-BE49-F238E27FC236}">
                <a16:creationId xmlns:a16="http://schemas.microsoft.com/office/drawing/2014/main" id="{A8761D24-9199-7047-8701-6A05B7A31BAE}"/>
              </a:ext>
            </a:extLst>
          </p:cNvPr>
          <p:cNvSpPr/>
          <p:nvPr/>
        </p:nvSpPr>
        <p:spPr>
          <a:xfrm>
            <a:off x="1030827" y="5585324"/>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Question</a:t>
            </a:r>
          </a:p>
          <a:p>
            <a:pPr algn="ctr"/>
            <a:r>
              <a:rPr lang="en-US" sz="1200" dirty="0"/>
              <a:t>question id</a:t>
            </a:r>
          </a:p>
          <a:p>
            <a:pPr algn="ctr"/>
            <a:r>
              <a:rPr lang="en-US" sz="1200" dirty="0"/>
              <a:t>question revision</a:t>
            </a:r>
          </a:p>
        </p:txBody>
      </p:sp>
      <p:cxnSp>
        <p:nvCxnSpPr>
          <p:cNvPr id="12" name="Straight Arrow Connector 11">
            <a:extLst>
              <a:ext uri="{FF2B5EF4-FFF2-40B4-BE49-F238E27FC236}">
                <a16:creationId xmlns:a16="http://schemas.microsoft.com/office/drawing/2014/main" id="{7B62F1B6-CD2A-7441-9A0E-EB1E7F080F1A}"/>
              </a:ext>
            </a:extLst>
          </p:cNvPr>
          <p:cNvCxnSpPr>
            <a:cxnSpLocks/>
            <a:stCxn id="7" idx="2"/>
            <a:endCxn id="9" idx="0"/>
          </p:cNvCxnSpPr>
          <p:nvPr/>
        </p:nvCxnSpPr>
        <p:spPr>
          <a:xfrm flipH="1">
            <a:off x="1967530" y="3998258"/>
            <a:ext cx="1" cy="430619"/>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50EBCF-13EB-7C47-AF34-1EF275373A7D}"/>
              </a:ext>
            </a:extLst>
          </p:cNvPr>
          <p:cNvCxnSpPr>
            <a:cxnSpLocks/>
            <a:stCxn id="9" idx="2"/>
            <a:endCxn id="10" idx="0"/>
          </p:cNvCxnSpPr>
          <p:nvPr/>
        </p:nvCxnSpPr>
        <p:spPr>
          <a:xfrm>
            <a:off x="1967530" y="5206566"/>
            <a:ext cx="0" cy="378758"/>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F3323F-E77F-1F47-85AE-86EAC11B6C6B}"/>
              </a:ext>
            </a:extLst>
          </p:cNvPr>
          <p:cNvSpPr txBox="1"/>
          <p:nvPr/>
        </p:nvSpPr>
        <p:spPr>
          <a:xfrm>
            <a:off x="1956038" y="4060387"/>
            <a:ext cx="795795" cy="276999"/>
          </a:xfrm>
          <a:prstGeom prst="rect">
            <a:avLst/>
          </a:prstGeom>
          <a:noFill/>
        </p:spPr>
        <p:txBody>
          <a:bodyPr wrap="none" rtlCol="0">
            <a:spAutoFit/>
          </a:bodyPr>
          <a:lstStyle/>
          <a:p>
            <a:r>
              <a:rPr lang="en-US" sz="1200" dirty="0" err="1"/>
              <a:t>json</a:t>
            </a:r>
            <a:r>
              <a:rPr lang="en-US" sz="1200" dirty="0"/>
              <a:t> array</a:t>
            </a:r>
          </a:p>
        </p:txBody>
      </p:sp>
      <p:sp>
        <p:nvSpPr>
          <p:cNvPr id="23" name="TextBox 22">
            <a:extLst>
              <a:ext uri="{FF2B5EF4-FFF2-40B4-BE49-F238E27FC236}">
                <a16:creationId xmlns:a16="http://schemas.microsoft.com/office/drawing/2014/main" id="{4C237F5F-FFDF-0749-9997-DC4F4330C033}"/>
              </a:ext>
            </a:extLst>
          </p:cNvPr>
          <p:cNvSpPr txBox="1"/>
          <p:nvPr/>
        </p:nvSpPr>
        <p:spPr>
          <a:xfrm>
            <a:off x="1956037" y="5257827"/>
            <a:ext cx="795795" cy="276999"/>
          </a:xfrm>
          <a:prstGeom prst="rect">
            <a:avLst/>
          </a:prstGeom>
          <a:noFill/>
        </p:spPr>
        <p:txBody>
          <a:bodyPr wrap="none" rtlCol="0">
            <a:spAutoFit/>
          </a:bodyPr>
          <a:lstStyle/>
          <a:p>
            <a:r>
              <a:rPr lang="en-US" sz="1200" dirty="0" err="1"/>
              <a:t>json</a:t>
            </a:r>
            <a:r>
              <a:rPr lang="en-US" sz="1200" dirty="0"/>
              <a:t> array</a:t>
            </a:r>
          </a:p>
        </p:txBody>
      </p:sp>
      <p:sp>
        <p:nvSpPr>
          <p:cNvPr id="24" name="Rectangle 23">
            <a:extLst>
              <a:ext uri="{FF2B5EF4-FFF2-40B4-BE49-F238E27FC236}">
                <a16:creationId xmlns:a16="http://schemas.microsoft.com/office/drawing/2014/main" id="{85E9B482-49CA-AA49-88C2-C2D461839A1E}"/>
              </a:ext>
            </a:extLst>
          </p:cNvPr>
          <p:cNvSpPr/>
          <p:nvPr/>
        </p:nvSpPr>
        <p:spPr>
          <a:xfrm>
            <a:off x="3413283" y="414419"/>
            <a:ext cx="1873405" cy="8388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b="1" dirty="0"/>
              <a:t>Question</a:t>
            </a:r>
          </a:p>
          <a:p>
            <a:pPr algn="ctr"/>
            <a:r>
              <a:rPr lang="en-US" sz="1400" b="1" dirty="0"/>
              <a:t>question id</a:t>
            </a:r>
          </a:p>
          <a:p>
            <a:pPr algn="ctr"/>
            <a:r>
              <a:rPr lang="en-US" sz="1400" dirty="0"/>
              <a:t>type</a:t>
            </a:r>
          </a:p>
        </p:txBody>
      </p:sp>
      <p:grpSp>
        <p:nvGrpSpPr>
          <p:cNvPr id="28" name="Group 27">
            <a:extLst>
              <a:ext uri="{FF2B5EF4-FFF2-40B4-BE49-F238E27FC236}">
                <a16:creationId xmlns:a16="http://schemas.microsoft.com/office/drawing/2014/main" id="{CA9DAD02-E9F6-BD4A-BA7A-0B699B7CD43D}"/>
              </a:ext>
            </a:extLst>
          </p:cNvPr>
          <p:cNvGrpSpPr/>
          <p:nvPr/>
        </p:nvGrpSpPr>
        <p:grpSpPr>
          <a:xfrm>
            <a:off x="4811044" y="1688878"/>
            <a:ext cx="2178205" cy="1299040"/>
            <a:chOff x="4155991" y="1906542"/>
            <a:chExt cx="2178205" cy="1299040"/>
          </a:xfrm>
        </p:grpSpPr>
        <p:sp>
          <p:nvSpPr>
            <p:cNvPr id="26" name="Rectangle 25">
              <a:extLst>
                <a:ext uri="{FF2B5EF4-FFF2-40B4-BE49-F238E27FC236}">
                  <a16:creationId xmlns:a16="http://schemas.microsoft.com/office/drawing/2014/main" id="{6A6667CF-1BB9-E345-ACF2-74BC6C6D75F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7" name="Rectangle 26">
              <a:extLst>
                <a:ext uri="{FF2B5EF4-FFF2-40B4-BE49-F238E27FC236}">
                  <a16:creationId xmlns:a16="http://schemas.microsoft.com/office/drawing/2014/main" id="{C0132232-222B-4244-8217-78AEB5E8E290}"/>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5" name="Rectangle 24">
              <a:extLst>
                <a:ext uri="{FF2B5EF4-FFF2-40B4-BE49-F238E27FC236}">
                  <a16:creationId xmlns:a16="http://schemas.microsoft.com/office/drawing/2014/main" id="{7DF7D211-3D41-E249-BD18-1A022B6FD38D}"/>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InfoBox</a:t>
              </a:r>
              <a:endParaRPr lang="en-US" sz="1600" b="1" dirty="0"/>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cxnSp>
        <p:nvCxnSpPr>
          <p:cNvPr id="30" name="Straight Connector 29">
            <a:extLst>
              <a:ext uri="{FF2B5EF4-FFF2-40B4-BE49-F238E27FC236}">
                <a16:creationId xmlns:a16="http://schemas.microsoft.com/office/drawing/2014/main" id="{6EF9F2B8-3AFB-4945-8EAD-8300C15A17C8}"/>
              </a:ext>
            </a:extLst>
          </p:cNvPr>
          <p:cNvCxnSpPr>
            <a:cxnSpLocks/>
            <a:stCxn id="4" idx="2"/>
            <a:endCxn id="7" idx="0"/>
          </p:cNvCxnSpPr>
          <p:nvPr/>
        </p:nvCxnSpPr>
        <p:spPr>
          <a:xfrm>
            <a:off x="1662731" y="2120152"/>
            <a:ext cx="304800" cy="7776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4030CC4C-4A39-5742-B6DA-B4AD881B15ED}"/>
              </a:ext>
            </a:extLst>
          </p:cNvPr>
          <p:cNvGrpSpPr/>
          <p:nvPr/>
        </p:nvGrpSpPr>
        <p:grpSpPr>
          <a:xfrm>
            <a:off x="4811044" y="3154257"/>
            <a:ext cx="2178205" cy="1299040"/>
            <a:chOff x="4155991" y="1906542"/>
            <a:chExt cx="2178205" cy="1299040"/>
          </a:xfrm>
        </p:grpSpPr>
        <p:sp>
          <p:nvSpPr>
            <p:cNvPr id="33" name="Rectangle 32">
              <a:extLst>
                <a:ext uri="{FF2B5EF4-FFF2-40B4-BE49-F238E27FC236}">
                  <a16:creationId xmlns:a16="http://schemas.microsoft.com/office/drawing/2014/main" id="{4D874A49-BE4F-014D-B2BA-860DF4B0D1D3}"/>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4" name="Rectangle 33">
              <a:extLst>
                <a:ext uri="{FF2B5EF4-FFF2-40B4-BE49-F238E27FC236}">
                  <a16:creationId xmlns:a16="http://schemas.microsoft.com/office/drawing/2014/main" id="{5C222A34-756C-1949-9053-56807A048A62}"/>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5" name="Rectangle 34">
              <a:extLst>
                <a:ext uri="{FF2B5EF4-FFF2-40B4-BE49-F238E27FC236}">
                  <a16:creationId xmlns:a16="http://schemas.microsoft.com/office/drawing/2014/main" id="{B296FE34-DED7-634F-B56C-A163409C8C0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a:t>Question</a:t>
              </a:r>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grpSp>
        <p:nvGrpSpPr>
          <p:cNvPr id="36" name="Group 35">
            <a:extLst>
              <a:ext uri="{FF2B5EF4-FFF2-40B4-BE49-F238E27FC236}">
                <a16:creationId xmlns:a16="http://schemas.microsoft.com/office/drawing/2014/main" id="{DD62C973-C098-9F4C-8DC1-4F7D7ABB8900}"/>
              </a:ext>
            </a:extLst>
          </p:cNvPr>
          <p:cNvGrpSpPr/>
          <p:nvPr/>
        </p:nvGrpSpPr>
        <p:grpSpPr>
          <a:xfrm>
            <a:off x="4811044" y="4675128"/>
            <a:ext cx="2178205" cy="1299040"/>
            <a:chOff x="4155991" y="1906542"/>
            <a:chExt cx="2178205" cy="1299040"/>
          </a:xfrm>
        </p:grpSpPr>
        <p:sp>
          <p:nvSpPr>
            <p:cNvPr id="37" name="Rectangle 36">
              <a:extLst>
                <a:ext uri="{FF2B5EF4-FFF2-40B4-BE49-F238E27FC236}">
                  <a16:creationId xmlns:a16="http://schemas.microsoft.com/office/drawing/2014/main" id="{447BF3F6-E8C0-5D41-BCCE-02AFD672CC6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8" name="Rectangle 37">
              <a:extLst>
                <a:ext uri="{FF2B5EF4-FFF2-40B4-BE49-F238E27FC236}">
                  <a16:creationId xmlns:a16="http://schemas.microsoft.com/office/drawing/2014/main" id="{F670DA18-2D78-8241-A370-203B813C3A4D}"/>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9" name="Rectangle 38">
              <a:extLst>
                <a:ext uri="{FF2B5EF4-FFF2-40B4-BE49-F238E27FC236}">
                  <a16:creationId xmlns:a16="http://schemas.microsoft.com/office/drawing/2014/main" id="{E72FBDA1-1B1B-9B4B-A9ED-F79796C595F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FreeText</a:t>
              </a:r>
              <a:endParaRPr lang="en-US" sz="1600" b="1" dirty="0"/>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cxnSp>
        <p:nvCxnSpPr>
          <p:cNvPr id="43" name="Elbow Connector 42">
            <a:extLst>
              <a:ext uri="{FF2B5EF4-FFF2-40B4-BE49-F238E27FC236}">
                <a16:creationId xmlns:a16="http://schemas.microsoft.com/office/drawing/2014/main" id="{346F75C6-2836-7541-B3A5-179EEEA9CEE5}"/>
              </a:ext>
            </a:extLst>
          </p:cNvPr>
          <p:cNvCxnSpPr>
            <a:stCxn id="24" idx="2"/>
            <a:endCxn id="25" idx="1"/>
          </p:cNvCxnSpPr>
          <p:nvPr/>
        </p:nvCxnSpPr>
        <p:spPr>
          <a:xfrm rot="16200000" flipH="1">
            <a:off x="4113440" y="1489864"/>
            <a:ext cx="123895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6570EC6-B05A-5D44-8460-36A58C98D136}"/>
              </a:ext>
            </a:extLst>
          </p:cNvPr>
          <p:cNvCxnSpPr>
            <a:cxnSpLocks/>
            <a:stCxn id="24" idx="2"/>
            <a:endCxn id="35" idx="1"/>
          </p:cNvCxnSpPr>
          <p:nvPr/>
        </p:nvCxnSpPr>
        <p:spPr>
          <a:xfrm rot="16200000" flipH="1">
            <a:off x="3380750" y="2222554"/>
            <a:ext cx="2704330"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F430D9D5-F86D-424C-935C-259FC8C6D35F}"/>
              </a:ext>
            </a:extLst>
          </p:cNvPr>
          <p:cNvCxnSpPr>
            <a:cxnSpLocks/>
            <a:stCxn id="24" idx="2"/>
            <a:endCxn id="39" idx="1"/>
          </p:cNvCxnSpPr>
          <p:nvPr/>
        </p:nvCxnSpPr>
        <p:spPr>
          <a:xfrm rot="16200000" flipH="1">
            <a:off x="2620315" y="2982989"/>
            <a:ext cx="422520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75C8E4C-408C-3845-8C32-76B6FD8B6097}"/>
              </a:ext>
            </a:extLst>
          </p:cNvPr>
          <p:cNvSpPr txBox="1"/>
          <p:nvPr/>
        </p:nvSpPr>
        <p:spPr>
          <a:xfrm rot="16200000">
            <a:off x="4002394" y="1433212"/>
            <a:ext cx="461986" cy="276999"/>
          </a:xfrm>
          <a:prstGeom prst="rect">
            <a:avLst/>
          </a:prstGeom>
          <a:noFill/>
        </p:spPr>
        <p:txBody>
          <a:bodyPr wrap="none" rtlCol="0">
            <a:spAutoFit/>
          </a:bodyPr>
          <a:lstStyle/>
          <a:p>
            <a:r>
              <a:rPr lang="en-US" sz="1200" dirty="0"/>
              <a:t>type</a:t>
            </a:r>
          </a:p>
        </p:txBody>
      </p:sp>
      <p:sp>
        <p:nvSpPr>
          <p:cNvPr id="51" name="Rectangle 50">
            <a:extLst>
              <a:ext uri="{FF2B5EF4-FFF2-40B4-BE49-F238E27FC236}">
                <a16:creationId xmlns:a16="http://schemas.microsoft.com/office/drawing/2014/main" id="{41764CDD-9297-1444-BFE8-2DFDD988F85E}"/>
              </a:ext>
            </a:extLst>
          </p:cNvPr>
          <p:cNvSpPr/>
          <p:nvPr/>
        </p:nvSpPr>
        <p:spPr>
          <a:xfrm>
            <a:off x="7687420" y="386484"/>
            <a:ext cx="1873405" cy="103761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t>Option</a:t>
            </a:r>
          </a:p>
          <a:p>
            <a:pPr algn="ctr"/>
            <a:r>
              <a:rPr lang="en-US" sz="1400" b="1" dirty="0"/>
              <a:t>option id</a:t>
            </a:r>
          </a:p>
          <a:p>
            <a:pPr algn="ctr"/>
            <a:r>
              <a:rPr lang="en-US" sz="1400" b="1" dirty="0"/>
              <a:t>survey id</a:t>
            </a:r>
          </a:p>
          <a:p>
            <a:pPr algn="ctr"/>
            <a:r>
              <a:rPr lang="en-US" sz="1400" dirty="0"/>
              <a:t>text</a:t>
            </a:r>
          </a:p>
        </p:txBody>
      </p:sp>
      <p:cxnSp>
        <p:nvCxnSpPr>
          <p:cNvPr id="53" name="Elbow Connector 52">
            <a:extLst>
              <a:ext uri="{FF2B5EF4-FFF2-40B4-BE49-F238E27FC236}">
                <a16:creationId xmlns:a16="http://schemas.microsoft.com/office/drawing/2014/main" id="{DB5AD597-DD11-3E46-AE96-8BE9F0FFA37A}"/>
              </a:ext>
            </a:extLst>
          </p:cNvPr>
          <p:cNvCxnSpPr>
            <a:cxnSpLocks/>
            <a:stCxn id="35" idx="3"/>
            <a:endCxn id="51" idx="1"/>
          </p:cNvCxnSpPr>
          <p:nvPr/>
        </p:nvCxnSpPr>
        <p:spPr>
          <a:xfrm flipV="1">
            <a:off x="6989249" y="905291"/>
            <a:ext cx="698171" cy="3052357"/>
          </a:xfrm>
          <a:prstGeom prst="bentConnector3">
            <a:avLst/>
          </a:prstGeom>
          <a:ln>
            <a:solidFill>
              <a:schemeClr val="accent2"/>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2B4098A-C7C2-BA4E-9DEF-85CF9098CA5A}"/>
              </a:ext>
            </a:extLst>
          </p:cNvPr>
          <p:cNvSpPr txBox="1"/>
          <p:nvPr/>
        </p:nvSpPr>
        <p:spPr>
          <a:xfrm rot="16200000">
            <a:off x="6828449" y="3396172"/>
            <a:ext cx="795795" cy="276999"/>
          </a:xfrm>
          <a:prstGeom prst="rect">
            <a:avLst/>
          </a:prstGeom>
          <a:noFill/>
        </p:spPr>
        <p:txBody>
          <a:bodyPr wrap="none" rtlCol="0">
            <a:spAutoFit/>
          </a:bodyPr>
          <a:lstStyle/>
          <a:p>
            <a:r>
              <a:rPr lang="en-US" sz="1200" dirty="0" err="1"/>
              <a:t>json</a:t>
            </a:r>
            <a:r>
              <a:rPr lang="en-US" sz="1200" dirty="0"/>
              <a:t> array</a:t>
            </a:r>
          </a:p>
        </p:txBody>
      </p:sp>
    </p:spTree>
    <p:extLst>
      <p:ext uri="{BB962C8B-B14F-4D97-AF65-F5344CB8AC3E}">
        <p14:creationId xmlns:p14="http://schemas.microsoft.com/office/powerpoint/2010/main" val="81671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1">
                    <a:lumMod val="65000"/>
                  </a:schemeClr>
                </a:solidFill>
              </a:rPr>
              <a:t>Question text goes here</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Yes/No Question</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78" name="Straight Connector 77">
            <a:extLst>
              <a:ext uri="{FF2B5EF4-FFF2-40B4-BE49-F238E27FC236}">
                <a16:creationId xmlns:a16="http://schemas.microsoft.com/office/drawing/2014/main" id="{F225C005-C2A6-1443-89D2-8A8D2B2104C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76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I find congregational community important </a:t>
            </a:r>
            <a:r>
              <a:rPr lang="en-US" dirty="0">
                <a:solidFill>
                  <a:srgbClr val="C00000"/>
                </a:solidFill>
              </a:rPr>
              <a:t>|</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CA9E6B26-9399-694D-BA06-6C0703FE2726}"/>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1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918730"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Zapf Dingbats"/>
              <a:buChar char="✍"/>
            </a:pPr>
            <a:r>
              <a:rPr lang="en-US" sz="1400" dirty="0"/>
              <a:t>Free Form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948405"/>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944481"/>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What is the most important aspect of 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987647" cy="523220"/>
          </a:xfrm>
          <a:prstGeom prst="rect">
            <a:avLst/>
          </a:prstGeom>
          <a:noFill/>
        </p:spPr>
        <p:txBody>
          <a:bodyPr wrap="none" rtlCol="0">
            <a:spAutoFit/>
          </a:bodyPr>
          <a:lstStyle/>
          <a:p>
            <a:r>
              <a:rPr lang="en-US" sz="1400" dirty="0"/>
              <a:t>Free Form Questions provide a text input box to allow participant</a:t>
            </a:r>
          </a:p>
          <a:p>
            <a:r>
              <a:rPr lang="en-US" sz="1400" dirty="0"/>
              <a:t>to answer the question however they see fit.</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21242" y="4373676"/>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solidFill>
                  <a:schemeClr val="bg1"/>
                </a:solidFill>
              </a:rPr>
              <a:t>What is the most </a:t>
            </a:r>
            <a:r>
              <a:rPr lang="en-US" sz="1100" dirty="0" err="1">
                <a:solidFill>
                  <a:schemeClr val="bg1"/>
                </a:solidFill>
              </a:rPr>
              <a:t>impor</a:t>
            </a:r>
            <a:r>
              <a:rPr lang="en-US" sz="1100" dirty="0">
                <a:solidFill>
                  <a:schemeClr val="bg1"/>
                </a:solidFill>
              </a:rPr>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D975968D-4E2B-D142-93DB-6549CC6CDA4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36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791523"/>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solidFill>
                  <a:schemeClr val="bg1">
                    <a:lumMod val="75000"/>
                  </a:schemeClr>
                </a:solidFill>
              </a:rPr>
              <a:t>Prompt</a:t>
            </a:r>
            <a:r>
              <a:rPr lang="en-US" sz="1400" b="1" dirty="0"/>
              <a: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Feedback prompt</a:t>
            </a:r>
          </a:p>
        </p:txBody>
      </p:sp>
      <p:cxnSp>
        <p:nvCxnSpPr>
          <p:cNvPr id="29" name="Straight Connector 28">
            <a:extLst>
              <a:ext uri="{FF2B5EF4-FFF2-40B4-BE49-F238E27FC236}">
                <a16:creationId xmlns:a16="http://schemas.microsoft.com/office/drawing/2014/main" id="{370A4795-6AE6-E847-ADB3-0D2095F64E04}"/>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25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804924"/>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t>Prompt: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Thoughts on Worship</a:t>
            </a:r>
          </a:p>
        </p:txBody>
      </p:sp>
      <p:sp>
        <p:nvSpPr>
          <p:cNvPr id="7" name="TextBox 6">
            <a:extLst>
              <a:ext uri="{FF2B5EF4-FFF2-40B4-BE49-F238E27FC236}">
                <a16:creationId xmlns:a16="http://schemas.microsoft.com/office/drawing/2014/main" id="{1109725A-AD1E-C14A-91CB-6CC1A2CBE4AC}"/>
              </a:ext>
            </a:extLst>
          </p:cNvPr>
          <p:cNvSpPr txBox="1"/>
          <p:nvPr/>
        </p:nvSpPr>
        <p:spPr>
          <a:xfrm>
            <a:off x="4741852" y="5154526"/>
            <a:ext cx="284052" cy="369332"/>
          </a:xfrm>
          <a:prstGeom prst="rect">
            <a:avLst/>
          </a:prstGeom>
          <a:noFill/>
        </p:spPr>
        <p:txBody>
          <a:bodyPr wrap="none" rtlCol="0">
            <a:spAutoFit/>
          </a:bodyPr>
          <a:lstStyle/>
          <a:p>
            <a:r>
              <a:rPr lang="en-US" dirty="0"/>
              <a:t>x</a:t>
            </a:r>
          </a:p>
        </p:txBody>
      </p:sp>
      <p:cxnSp>
        <p:nvCxnSpPr>
          <p:cNvPr id="30" name="Straight Connector 29">
            <a:extLst>
              <a:ext uri="{FF2B5EF4-FFF2-40B4-BE49-F238E27FC236}">
                <a16:creationId xmlns:a16="http://schemas.microsoft.com/office/drawing/2014/main" id="{95316308-5B65-2747-9D02-A1A32708DAB5}"/>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08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756D5B9-4CE9-2F4C-9753-F6B8565E0CF3}"/>
              </a:ext>
            </a:extLst>
          </p:cNvPr>
          <p:cNvGraphicFramePr>
            <a:graphicFrameLocks noGrp="1"/>
          </p:cNvGraphicFramePr>
          <p:nvPr>
            <p:extLst>
              <p:ext uri="{D42A27DB-BD31-4B8C-83A1-F6EECF244321}">
                <p14:modId xmlns:p14="http://schemas.microsoft.com/office/powerpoint/2010/main" val="3788593803"/>
              </p:ext>
            </p:extLst>
          </p:nvPr>
        </p:nvGraphicFramePr>
        <p:xfrm>
          <a:off x="1005840" y="737954"/>
          <a:ext cx="10360152" cy="5034822"/>
        </p:xfrm>
        <a:graphic>
          <a:graphicData uri="http://schemas.openxmlformats.org/drawingml/2006/table">
            <a:tbl>
              <a:tblPr firstRow="1" bandRow="1">
                <a:tableStyleId>{5940675A-B579-460E-94D1-54222C63F5DA}</a:tableStyleId>
              </a:tblPr>
              <a:tblGrid>
                <a:gridCol w="1508191">
                  <a:extLst>
                    <a:ext uri="{9D8B030D-6E8A-4147-A177-3AD203B41FA5}">
                      <a16:colId xmlns:a16="http://schemas.microsoft.com/office/drawing/2014/main" val="809186182"/>
                    </a:ext>
                  </a:extLst>
                </a:gridCol>
                <a:gridCol w="2944937">
                  <a:extLst>
                    <a:ext uri="{9D8B030D-6E8A-4147-A177-3AD203B41FA5}">
                      <a16:colId xmlns:a16="http://schemas.microsoft.com/office/drawing/2014/main" val="3233419091"/>
                    </a:ext>
                  </a:extLst>
                </a:gridCol>
                <a:gridCol w="2926080">
                  <a:extLst>
                    <a:ext uri="{9D8B030D-6E8A-4147-A177-3AD203B41FA5}">
                      <a16:colId xmlns:a16="http://schemas.microsoft.com/office/drawing/2014/main" val="3293102844"/>
                    </a:ext>
                  </a:extLst>
                </a:gridCol>
                <a:gridCol w="2980944">
                  <a:extLst>
                    <a:ext uri="{9D8B030D-6E8A-4147-A177-3AD203B41FA5}">
                      <a16:colId xmlns:a16="http://schemas.microsoft.com/office/drawing/2014/main" val="1583690605"/>
                    </a:ext>
                  </a:extLst>
                </a:gridCol>
              </a:tblGrid>
              <a:tr h="633646">
                <a:tc>
                  <a:txBody>
                    <a:bodyPr/>
                    <a:lstStyle/>
                    <a:p>
                      <a:pPr algn="ctr"/>
                      <a:endParaRPr lang="en-US" sz="1600" b="1" dirty="0"/>
                    </a:p>
                  </a:txBody>
                  <a:tcPr/>
                </a:tc>
                <a:tc>
                  <a:txBody>
                    <a:bodyPr/>
                    <a:lstStyle/>
                    <a:p>
                      <a:pPr algn="ctr"/>
                      <a:r>
                        <a:rPr lang="en-US" sz="1600" b="1" dirty="0"/>
                        <a:t>key1</a:t>
                      </a:r>
                    </a:p>
                  </a:txBody>
                  <a:tcPr anchor="ctr"/>
                </a:tc>
                <a:tc>
                  <a:txBody>
                    <a:bodyPr/>
                    <a:lstStyle/>
                    <a:p>
                      <a:pPr algn="ctr"/>
                      <a:r>
                        <a:rPr lang="en-US" sz="1600" b="1" dirty="0"/>
                        <a:t>key2</a:t>
                      </a:r>
                    </a:p>
                  </a:txBody>
                  <a:tcPr anchor="ctr"/>
                </a:tc>
                <a:tc>
                  <a:txBody>
                    <a:bodyPr/>
                    <a:lstStyle/>
                    <a:p>
                      <a:pPr algn="ctr"/>
                      <a:r>
                        <a:rPr lang="en-US" sz="1600" b="1" dirty="0"/>
                        <a:t>options</a:t>
                      </a:r>
                    </a:p>
                  </a:txBody>
                  <a:tcPr anchor="ctr"/>
                </a:tc>
                <a:extLst>
                  <a:ext uri="{0D108BD9-81ED-4DB2-BD59-A6C34878D82A}">
                    <a16:rowId xmlns:a16="http://schemas.microsoft.com/office/drawing/2014/main" val="3568443477"/>
                  </a:ext>
                </a:extLst>
              </a:tr>
              <a:tr h="1149028">
                <a:tc>
                  <a:txBody>
                    <a:bodyPr/>
                    <a:lstStyle/>
                    <a:p>
                      <a:pPr algn="ctr"/>
                      <a:r>
                        <a:rPr lang="en-US" sz="1600" b="1" dirty="0"/>
                        <a:t>---</a:t>
                      </a:r>
                    </a:p>
                  </a:txBody>
                  <a:tcPr anchor="ctr"/>
                </a:tc>
                <a:tc>
                  <a:txBody>
                    <a:bodyPr/>
                    <a:lstStyle/>
                    <a:p>
                      <a:pPr algn="ctr"/>
                      <a:r>
                        <a:rPr lang="en-US" sz="1400" dirty="0"/>
                        <a:t>Create new action</a:t>
                      </a:r>
                    </a:p>
                    <a:p>
                      <a:pPr algn="ctr"/>
                      <a:r>
                        <a:rPr lang="en-US" sz="1400" dirty="0"/>
                        <a:t>Set key = key1</a:t>
                      </a:r>
                      <a:br>
                        <a:rPr lang="en-US" sz="1400" dirty="0"/>
                      </a:br>
                      <a:r>
                        <a:rPr lang="en-US" sz="1400" dirty="0"/>
                        <a:t>Set new value = value1</a:t>
                      </a:r>
                    </a:p>
                    <a:p>
                      <a:pPr algn="ctr"/>
                      <a:r>
                        <a:rPr lang="en-US" sz="1400" dirty="0"/>
                        <a:t>Add action to undo stack</a:t>
                      </a:r>
                    </a:p>
                  </a:txBody>
                  <a:tcPr anchor="ctr"/>
                </a:tc>
                <a:tc>
                  <a:txBody>
                    <a:bodyPr/>
                    <a:lstStyle/>
                    <a:p>
                      <a:pPr algn="ctr"/>
                      <a:r>
                        <a:rPr lang="en-US" sz="1400" dirty="0"/>
                        <a:t>Create new action</a:t>
                      </a:r>
                    </a:p>
                    <a:p>
                      <a:pPr algn="ctr"/>
                      <a:r>
                        <a:rPr lang="en-US" sz="1400" dirty="0"/>
                        <a:t>Set key=  key2</a:t>
                      </a:r>
                      <a:br>
                        <a:rPr lang="en-US" sz="1400" dirty="0"/>
                      </a:br>
                      <a:r>
                        <a:rPr lang="en-US" sz="1400" dirty="0"/>
                        <a:t>Set new value = value2</a:t>
                      </a:r>
                    </a:p>
                    <a:p>
                      <a:pPr algn="ctr"/>
                      <a:r>
                        <a:rPr lang="en-US" sz="1400" dirty="0"/>
                        <a:t>Add action to undo stack</a:t>
                      </a:r>
                    </a:p>
                    <a:p>
                      <a:pPr algn="ctr"/>
                      <a:endParaRPr lang="en-US" sz="1400" dirty="0"/>
                    </a:p>
                  </a:txBody>
                  <a:tcPr anchor="ctr"/>
                </a:tc>
                <a:tc>
                  <a:txBody>
                    <a:bodyPr/>
                    <a:lstStyle/>
                    <a:p>
                      <a:pPr algn="ctr"/>
                      <a:r>
                        <a:rPr lang="en-US" sz="1400" dirty="0"/>
                        <a:t>Create </a:t>
                      </a:r>
                      <a:r>
                        <a:rPr lang="en-US" sz="1400"/>
                        <a:t>new action</a:t>
                      </a:r>
                    </a:p>
                    <a:p>
                      <a:pPr algn="ctr"/>
                      <a:r>
                        <a:rPr lang="en-US" sz="1400"/>
                        <a:t>Set </a:t>
                      </a:r>
                      <a:r>
                        <a:rPr lang="en-US" sz="1400" dirty="0"/>
                        <a:t>key = options</a:t>
                      </a:r>
                      <a:br>
                        <a:rPr lang="en-US" sz="1400" dirty="0"/>
                      </a:br>
                      <a:r>
                        <a:rPr lang="en-US" sz="1400" dirty="0"/>
                        <a:t>Set new value = selected options</a:t>
                      </a:r>
                    </a:p>
                    <a:p>
                      <a:pPr algn="ctr"/>
                      <a:r>
                        <a:rPr lang="en-US" sz="1400" dirty="0"/>
                        <a:t>Add action to undo stack</a:t>
                      </a:r>
                    </a:p>
                  </a:txBody>
                  <a:tcPr anchor="ctr"/>
                </a:tc>
                <a:extLst>
                  <a:ext uri="{0D108BD9-81ED-4DB2-BD59-A6C34878D82A}">
                    <a16:rowId xmlns:a16="http://schemas.microsoft.com/office/drawing/2014/main" val="3143295767"/>
                  </a:ext>
                </a:extLst>
              </a:tr>
              <a:tr h="1149028">
                <a:tc>
                  <a:txBody>
                    <a:bodyPr/>
                    <a:lstStyle/>
                    <a:p>
                      <a:pPr algn="ctr"/>
                      <a:r>
                        <a:rPr lang="en-US" sz="1600" b="1" dirty="0"/>
                        <a:t>key1</a:t>
                      </a:r>
                    </a:p>
                  </a:txBody>
                  <a:tcPr anchor="ctr"/>
                </a:tc>
                <a:tc>
                  <a:txBody>
                    <a:bodyPr/>
                    <a:lstStyle/>
                    <a:p>
                      <a:pPr algn="ctr"/>
                      <a:r>
                        <a:rPr lang="en-US" sz="1400" dirty="0"/>
                        <a:t>Update new value (value1)</a:t>
                      </a:r>
                    </a:p>
                  </a:txBody>
                  <a:tcPr anchor="ctr"/>
                </a:tc>
                <a:tc>
                  <a:txBody>
                    <a:bodyPr/>
                    <a:lstStyle/>
                    <a:p>
                      <a:pPr algn="ctr"/>
                      <a:r>
                        <a:rPr lang="en-US" sz="1400" dirty="0"/>
                        <a:t>Create new action</a:t>
                      </a:r>
                    </a:p>
                    <a:p>
                      <a:pPr algn="ctr"/>
                      <a:r>
                        <a:rPr lang="en-US" sz="1400" dirty="0"/>
                        <a:t>Set key = key2</a:t>
                      </a:r>
                    </a:p>
                    <a:p>
                      <a:pPr algn="ctr"/>
                      <a:r>
                        <a:rPr lang="en-US" sz="1400" dirty="0"/>
                        <a:t>Set new value = value2</a:t>
                      </a:r>
                    </a:p>
                    <a:p>
                      <a:pPr algn="ctr"/>
                      <a:r>
                        <a:rPr lang="en-US" sz="1400" dirty="0"/>
                        <a:t>Add action to undo stack</a:t>
                      </a:r>
                    </a:p>
                  </a:txBody>
                  <a:tcPr anchor="ctr"/>
                </a:tc>
                <a:tc>
                  <a:txBody>
                    <a:bodyPr/>
                    <a:lstStyle/>
                    <a:p>
                      <a:pPr algn="ctr"/>
                      <a:r>
                        <a:rPr lang="en-US" sz="1400" dirty="0"/>
                        <a:t>Create new action</a:t>
                      </a:r>
                    </a:p>
                    <a:p>
                      <a:pPr algn="ctr"/>
                      <a:r>
                        <a:rPr lang="en-US" sz="1400" dirty="0"/>
                        <a:t>Set key = options</a:t>
                      </a:r>
                    </a:p>
                    <a:p>
                      <a:pPr algn="ctr"/>
                      <a:r>
                        <a:rPr lang="en-US" sz="1400" dirty="0"/>
                        <a:t>Set new value = selected options</a:t>
                      </a:r>
                    </a:p>
                    <a:p>
                      <a:pPr algn="ctr"/>
                      <a:r>
                        <a:rPr lang="en-US" sz="1400" dirty="0"/>
                        <a:t>Add action to undo stack</a:t>
                      </a:r>
                    </a:p>
                  </a:txBody>
                  <a:tcPr anchor="ctr"/>
                </a:tc>
                <a:extLst>
                  <a:ext uri="{0D108BD9-81ED-4DB2-BD59-A6C34878D82A}">
                    <a16:rowId xmlns:a16="http://schemas.microsoft.com/office/drawing/2014/main" val="3905186887"/>
                  </a:ext>
                </a:extLst>
              </a:tr>
              <a:tr h="1149028">
                <a:tc>
                  <a:txBody>
                    <a:bodyPr/>
                    <a:lstStyle/>
                    <a:p>
                      <a:pPr algn="ctr"/>
                      <a:r>
                        <a:rPr lang="en-US" sz="1600" b="1" dirty="0"/>
                        <a:t>key2</a:t>
                      </a:r>
                    </a:p>
                  </a:txBody>
                  <a:tcPr anchor="ctr"/>
                </a:tc>
                <a:tc>
                  <a:txBody>
                    <a:bodyPr/>
                    <a:lstStyle/>
                    <a:p>
                      <a:pPr algn="ctr"/>
                      <a:r>
                        <a:rPr lang="en-US" sz="1400" dirty="0"/>
                        <a:t>Create new action</a:t>
                      </a:r>
                    </a:p>
                    <a:p>
                      <a:pPr algn="ctr"/>
                      <a:r>
                        <a:rPr lang="en-US" sz="1400" dirty="0"/>
                        <a:t>Set key = key1</a:t>
                      </a:r>
                    </a:p>
                    <a:p>
                      <a:pPr algn="ctr"/>
                      <a:r>
                        <a:rPr lang="en-US" sz="1400" dirty="0"/>
                        <a:t>Set new value = value1</a:t>
                      </a:r>
                    </a:p>
                    <a:p>
                      <a:pPr algn="ctr"/>
                      <a:r>
                        <a:rPr lang="en-US" sz="1400" dirty="0"/>
                        <a:t>Add action to undo stack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Update new value (value2)</a:t>
                      </a:r>
                    </a:p>
                  </a:txBody>
                  <a:tcPr anchor="ctr"/>
                </a:tc>
                <a:tc>
                  <a:txBody>
                    <a:bodyPr/>
                    <a:lstStyle/>
                    <a:p>
                      <a:pPr algn="ctr"/>
                      <a:r>
                        <a:rPr lang="en-US" sz="1400" dirty="0"/>
                        <a:t>Create new action</a:t>
                      </a:r>
                    </a:p>
                    <a:p>
                      <a:pPr algn="ctr"/>
                      <a:r>
                        <a:rPr lang="en-US" sz="1400" dirty="0"/>
                        <a:t>Set key = options</a:t>
                      </a:r>
                    </a:p>
                    <a:p>
                      <a:pPr algn="ctr"/>
                      <a:r>
                        <a:rPr lang="en-US" sz="1400" dirty="0"/>
                        <a:t>Set new value = selected options</a:t>
                      </a:r>
                    </a:p>
                    <a:p>
                      <a:pPr algn="ctr"/>
                      <a:r>
                        <a:rPr lang="en-US" sz="1400" dirty="0"/>
                        <a:t>Add action to undo stack</a:t>
                      </a:r>
                    </a:p>
                  </a:txBody>
                  <a:tcPr anchor="ctr"/>
                </a:tc>
                <a:extLst>
                  <a:ext uri="{0D108BD9-81ED-4DB2-BD59-A6C34878D82A}">
                    <a16:rowId xmlns:a16="http://schemas.microsoft.com/office/drawing/2014/main" val="1198059137"/>
                  </a:ext>
                </a:extLst>
              </a:tr>
              <a:tr h="0">
                <a:tc>
                  <a:txBody>
                    <a:bodyPr/>
                    <a:lstStyle/>
                    <a:p>
                      <a:pPr algn="ctr"/>
                      <a:r>
                        <a:rPr lang="en-US" sz="1600" b="1" dirty="0"/>
                        <a:t>options</a:t>
                      </a:r>
                    </a:p>
                  </a:txBody>
                  <a:tcPr anchor="ctr"/>
                </a:tc>
                <a:tc>
                  <a:txBody>
                    <a:bodyPr/>
                    <a:lstStyle/>
                    <a:p>
                      <a:pPr algn="ctr"/>
                      <a:r>
                        <a:rPr lang="en-US" sz="1400" dirty="0"/>
                        <a:t>Create new action</a:t>
                      </a:r>
                    </a:p>
                    <a:p>
                      <a:pPr algn="ctr"/>
                      <a:r>
                        <a:rPr lang="en-US" sz="1400" dirty="0"/>
                        <a:t>Set key = key1</a:t>
                      </a:r>
                    </a:p>
                    <a:p>
                      <a:pPr algn="ctr"/>
                      <a:r>
                        <a:rPr lang="en-US" sz="1400" dirty="0"/>
                        <a:t>Set new value = value1</a:t>
                      </a:r>
                    </a:p>
                    <a:p>
                      <a:pPr algn="ctr"/>
                      <a:r>
                        <a:rPr lang="en-US" sz="1400" dirty="0"/>
                        <a:t>Add action to undo stack</a:t>
                      </a:r>
                    </a:p>
                  </a:txBody>
                  <a:tcPr anchor="ctr"/>
                </a:tc>
                <a:tc>
                  <a:txBody>
                    <a:bodyPr/>
                    <a:lstStyle/>
                    <a:p>
                      <a:pPr algn="ctr"/>
                      <a:r>
                        <a:rPr lang="en-US" sz="1400" dirty="0"/>
                        <a:t>Create new action</a:t>
                      </a:r>
                    </a:p>
                    <a:p>
                      <a:pPr algn="ctr"/>
                      <a:r>
                        <a:rPr lang="en-US" sz="1400" dirty="0"/>
                        <a:t>Set key = key2</a:t>
                      </a:r>
                    </a:p>
                    <a:p>
                      <a:pPr algn="ctr"/>
                      <a:r>
                        <a:rPr lang="en-US" sz="1400" dirty="0"/>
                        <a:t>Set new value = value2</a:t>
                      </a:r>
                    </a:p>
                    <a:p>
                      <a:pPr algn="ctr"/>
                      <a:r>
                        <a:rPr lang="en-US" sz="1400" dirty="0"/>
                        <a:t>Add action to undo stack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Update new value (selected options)</a:t>
                      </a:r>
                    </a:p>
                  </a:txBody>
                  <a:tcPr anchor="ctr"/>
                </a:tc>
                <a:extLst>
                  <a:ext uri="{0D108BD9-81ED-4DB2-BD59-A6C34878D82A}">
                    <a16:rowId xmlns:a16="http://schemas.microsoft.com/office/drawing/2014/main" val="1869373145"/>
                  </a:ext>
                </a:extLst>
              </a:tr>
            </a:tbl>
          </a:graphicData>
        </a:graphic>
      </p:graphicFrame>
      <p:sp>
        <p:nvSpPr>
          <p:cNvPr id="5" name="TextBox 4">
            <a:extLst>
              <a:ext uri="{FF2B5EF4-FFF2-40B4-BE49-F238E27FC236}">
                <a16:creationId xmlns:a16="http://schemas.microsoft.com/office/drawing/2014/main" id="{BCE43C6B-1C8F-514F-87AF-239FFA61519B}"/>
              </a:ext>
            </a:extLst>
          </p:cNvPr>
          <p:cNvSpPr txBox="1"/>
          <p:nvPr/>
        </p:nvSpPr>
        <p:spPr>
          <a:xfrm rot="16200000">
            <a:off x="-263309" y="3337560"/>
            <a:ext cx="1707134" cy="461665"/>
          </a:xfrm>
          <a:prstGeom prst="rect">
            <a:avLst/>
          </a:prstGeom>
          <a:noFill/>
        </p:spPr>
        <p:txBody>
          <a:bodyPr wrap="none" rtlCol="0">
            <a:spAutoFit/>
          </a:bodyPr>
          <a:lstStyle/>
          <a:p>
            <a:r>
              <a:rPr lang="en-US" sz="2400" b="1" dirty="0"/>
              <a:t>Last Change</a:t>
            </a:r>
          </a:p>
        </p:txBody>
      </p:sp>
      <p:sp>
        <p:nvSpPr>
          <p:cNvPr id="6" name="TextBox 5">
            <a:extLst>
              <a:ext uri="{FF2B5EF4-FFF2-40B4-BE49-F238E27FC236}">
                <a16:creationId xmlns:a16="http://schemas.microsoft.com/office/drawing/2014/main" id="{A9C9ED1B-C30D-3543-B898-447057DB10D1}"/>
              </a:ext>
            </a:extLst>
          </p:cNvPr>
          <p:cNvSpPr txBox="1"/>
          <p:nvPr/>
        </p:nvSpPr>
        <p:spPr>
          <a:xfrm>
            <a:off x="5204570" y="159910"/>
            <a:ext cx="1782860" cy="461665"/>
          </a:xfrm>
          <a:prstGeom prst="rect">
            <a:avLst/>
          </a:prstGeom>
          <a:noFill/>
        </p:spPr>
        <p:txBody>
          <a:bodyPr wrap="none" rtlCol="0">
            <a:spAutoFit/>
          </a:bodyPr>
          <a:lstStyle/>
          <a:p>
            <a:r>
              <a:rPr lang="en-US" sz="2400" b="1" dirty="0"/>
              <a:t>New Change</a:t>
            </a:r>
          </a:p>
        </p:txBody>
      </p:sp>
    </p:spTree>
    <p:extLst>
      <p:ext uri="{BB962C8B-B14F-4D97-AF65-F5344CB8AC3E}">
        <p14:creationId xmlns:p14="http://schemas.microsoft.com/office/powerpoint/2010/main" val="3253718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14377</TotalTime>
  <Words>1401</Words>
  <Application>Microsoft Macintosh PowerPoint</Application>
  <PresentationFormat>Widescreen</PresentationFormat>
  <Paragraphs>407</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.Hiragino Kaku Gothic Interface W3</vt:lpstr>
      <vt:lpstr>Arial</vt:lpstr>
      <vt:lpstr>Calibri</vt:lpstr>
      <vt:lpstr>Calibri Light</vt:lpstr>
      <vt:lpstr>System Font Regular</vt:lpstr>
      <vt:lpstr>Wingdings</vt:lpstr>
      <vt:lpstr>Zapf Dingbats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Mayer</dc:creator>
  <cp:lastModifiedBy>Michael Mayer</cp:lastModifiedBy>
  <cp:revision>72</cp:revision>
  <dcterms:created xsi:type="dcterms:W3CDTF">2025-04-12T13:40:11Z</dcterms:created>
  <dcterms:modified xsi:type="dcterms:W3CDTF">2025-06-17T14:16:48Z</dcterms:modified>
</cp:coreProperties>
</file>