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5"/>
    <p:restoredTop sz="94641"/>
  </p:normalViewPr>
  <p:slideViewPr>
    <p:cSldViewPr snapToGrid="0" snapToObjects="1" showGuides="1">
      <p:cViewPr varScale="1">
        <p:scale>
          <a:sx n="142" d="100"/>
          <a:sy n="142" d="100"/>
        </p:scale>
        <p:origin x="176" y="26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33DE-2CCB-6647-BB0C-B928DBE6A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7AC5-580C-9A4B-B2C5-385874428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C510-67E3-FA48-907E-F78F3882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A4C4-0D26-984F-B493-65A0824E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EDB71-78C8-2B43-AA44-829002CD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7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0A17-71E1-0146-9BD1-0855D461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8794-27AD-5E43-9573-1A88ED141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32A0-EC87-4F40-828B-8219BC93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94F3-EF8B-1D40-8EC6-98CBA57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40E3-8046-494D-BBF3-79A0827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89E2B-FBCE-E241-9C99-37BE39FA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6C49E-B128-A240-9DE7-876F2EC2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5FCAD-A3A9-F44F-971D-11D9C438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7605-86A2-8F46-9198-A92BAB62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9E70-E1E8-2E43-8BDB-C6C86C16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3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6027-2635-0D44-AD0E-E1A273A1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6D59-76CA-E04D-BF6C-D4D56BE9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92098-0AFA-BF44-A195-0233F19C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B682-FC3A-7143-9334-B4585A97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EC75C-1263-A14D-9738-73991E9F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B0E5-6AE3-F843-B1D6-F55A2B58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721C-EBB2-4D4D-A740-A36755FC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EB50-4B52-D642-AA61-9D1C3197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1390-D93A-4242-A781-99C43EF04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1ED3B-4FBF-6648-80EA-665DC0EB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9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66E8-C60D-3C41-ACF5-ACF855FE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5207-0A5E-DC43-8DEF-48A93980A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BC6F-FAC2-094A-B166-8761CD680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AD5D6-0F6D-494F-BE24-A16AFB5C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A763-A52E-124E-BA49-ECC40C2D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05A94-DFE1-5A4C-BC1A-63520DC4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BDB4-31B5-994B-9F67-83CAB5CB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8412F-D41A-7745-9EBA-2A28148B3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18D3-2B22-F944-B1C8-FA4156101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EDA40-895C-CD4F-9F74-A050EE5F6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67914-F4D0-064E-9B8E-A4DA5B07F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7810C-4164-AE4B-BC0B-E88B5BD9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7A104-46D2-1049-B7CC-F49A3BFC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053F64-6D69-2644-B6B7-5ADECF32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4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F236-62E1-E448-B2EF-D57C5F30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261F0-2AEA-E146-AE7E-2F2646B4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9386C-B0AC-D740-96A3-90595DF5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5789-8A62-BF4B-8AAC-B1BE03AA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A1512-DC78-374D-8B07-225595CA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16ADF-E638-AB4D-9CB4-8DD57D6E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170E-7E23-A14F-B498-999C5BA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2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BC82-F95C-4C42-86C6-C74F2DA3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55C6-9820-024E-8BA1-8789144E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D8BFF-60D6-9D4B-919C-61ED598C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1A77-7FBA-5244-AC58-63FB7375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FB3E5-4359-4C4A-8A10-73A70A23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602F0-EA86-1C46-9C24-46BB3B9A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9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33F8-9BE4-7546-844C-47EC5F94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9875E-F35E-B74F-9178-8A1648794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21411-AC2D-3D4F-89DB-6C6B7C494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BF92-C035-6D45-9EAD-7827E233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9FAE5-9AEB-A347-9987-A5B019DF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BD65B-A2E0-B140-B9C4-5FF3ED42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1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BB118-4BC5-A64C-936D-B8505E59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9895-2718-9B4A-AA49-48C0AF2F9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6FE6-0933-E541-B815-20742A728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1B3E4-154A-8745-9F3C-ACEACDDEC42E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6947-48D2-E948-BA08-AB2A2FF3D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23459-07C1-D64C-B697-D6FDAB4D6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9C90-48BA-6E47-893E-5B8779509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2270C1-ABC3-2640-8572-F828B304D3BC}"/>
              </a:ext>
            </a:extLst>
          </p:cNvPr>
          <p:cNvSpPr/>
          <p:nvPr/>
        </p:nvSpPr>
        <p:spPr>
          <a:xfrm>
            <a:off x="250899" y="319250"/>
            <a:ext cx="1873405" cy="1676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Survey</a:t>
            </a:r>
          </a:p>
          <a:p>
            <a:pPr algn="ctr"/>
            <a:r>
              <a:rPr lang="en-US" sz="1400" b="1" dirty="0"/>
              <a:t>id</a:t>
            </a:r>
          </a:p>
          <a:p>
            <a:pPr algn="ctr"/>
            <a:r>
              <a:rPr lang="en-US" sz="1400" dirty="0"/>
              <a:t>name</a:t>
            </a:r>
          </a:p>
          <a:p>
            <a:pPr algn="ctr"/>
            <a:r>
              <a:rPr lang="en-US" sz="1400" dirty="0"/>
              <a:t>created</a:t>
            </a:r>
          </a:p>
          <a:p>
            <a:pPr algn="ctr"/>
            <a:r>
              <a:rPr lang="en-US" sz="1400" dirty="0"/>
              <a:t>active</a:t>
            </a:r>
          </a:p>
          <a:p>
            <a:pPr algn="ctr"/>
            <a:r>
              <a:rPr lang="en-US" sz="1400" dirty="0"/>
              <a:t>closed</a:t>
            </a:r>
          </a:p>
          <a:p>
            <a:pPr algn="ctr"/>
            <a:r>
              <a:rPr lang="en-US" sz="1400" dirty="0"/>
              <a:t>revision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190CFC-5E81-0845-A548-D6CFC33E085D}"/>
              </a:ext>
            </a:extLst>
          </p:cNvPr>
          <p:cNvSpPr/>
          <p:nvPr/>
        </p:nvSpPr>
        <p:spPr>
          <a:xfrm>
            <a:off x="2427247" y="304309"/>
            <a:ext cx="1873405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Section</a:t>
            </a:r>
          </a:p>
          <a:p>
            <a:pPr algn="ctr"/>
            <a:r>
              <a:rPr lang="en-US" sz="1400" b="1" dirty="0"/>
              <a:t>id</a:t>
            </a:r>
          </a:p>
          <a:p>
            <a:pPr algn="ctr"/>
            <a:r>
              <a:rPr lang="en-US" sz="1400" dirty="0"/>
              <a:t>name</a:t>
            </a:r>
          </a:p>
          <a:p>
            <a:pPr algn="ctr"/>
            <a:r>
              <a:rPr lang="en-US" sz="1400" dirty="0"/>
              <a:t>description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01750A-0B49-014A-857F-F58956B9D53C}"/>
              </a:ext>
            </a:extLst>
          </p:cNvPr>
          <p:cNvSpPr/>
          <p:nvPr/>
        </p:nvSpPr>
        <p:spPr>
          <a:xfrm>
            <a:off x="10138605" y="636299"/>
            <a:ext cx="1919026" cy="1327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Response</a:t>
            </a:r>
          </a:p>
          <a:p>
            <a:pPr algn="ctr"/>
            <a:r>
              <a:rPr lang="en-US" sz="1400" dirty="0" err="1"/>
              <a:t>userid</a:t>
            </a:r>
            <a:endParaRPr lang="en-US" sz="1400" dirty="0"/>
          </a:p>
          <a:p>
            <a:pPr algn="ctr"/>
            <a:r>
              <a:rPr lang="en-US" sz="1400" dirty="0" err="1"/>
              <a:t>survey_id</a:t>
            </a:r>
            <a:endParaRPr lang="en-US" sz="1400" dirty="0"/>
          </a:p>
          <a:p>
            <a:pPr algn="ctr"/>
            <a:r>
              <a:rPr lang="en-US" sz="1400" dirty="0" err="1"/>
              <a:t>element_id</a:t>
            </a:r>
            <a:endParaRPr lang="en-US" sz="1400" dirty="0"/>
          </a:p>
          <a:p>
            <a:pPr algn="ctr"/>
            <a:r>
              <a:rPr lang="en-US" sz="1400" dirty="0"/>
              <a:t>status (draft/final)</a:t>
            </a:r>
          </a:p>
          <a:p>
            <a:pPr algn="ctr"/>
            <a:r>
              <a:rPr lang="en-US" sz="1400" dirty="0"/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A9EA62-8419-7C40-9E14-DFA2FF1EBD9B}"/>
              </a:ext>
            </a:extLst>
          </p:cNvPr>
          <p:cNvSpPr/>
          <p:nvPr/>
        </p:nvSpPr>
        <p:spPr>
          <a:xfrm>
            <a:off x="5136481" y="788699"/>
            <a:ext cx="1873405" cy="1393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7E204-87B8-D449-8270-2BD1F8C9EDBE}"/>
              </a:ext>
            </a:extLst>
          </p:cNvPr>
          <p:cNvSpPr/>
          <p:nvPr/>
        </p:nvSpPr>
        <p:spPr>
          <a:xfrm>
            <a:off x="4984081" y="636299"/>
            <a:ext cx="1873405" cy="1393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2BC575-C1B5-7742-9D19-994DBDAC8D5D}"/>
              </a:ext>
            </a:extLst>
          </p:cNvPr>
          <p:cNvSpPr/>
          <p:nvPr/>
        </p:nvSpPr>
        <p:spPr>
          <a:xfrm>
            <a:off x="4831681" y="483899"/>
            <a:ext cx="1873405" cy="1393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FC731E-9625-934A-830E-53AF7496C89E}"/>
              </a:ext>
            </a:extLst>
          </p:cNvPr>
          <p:cNvSpPr/>
          <p:nvPr/>
        </p:nvSpPr>
        <p:spPr>
          <a:xfrm>
            <a:off x="4679281" y="331499"/>
            <a:ext cx="1873405" cy="1393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Element</a:t>
            </a:r>
          </a:p>
          <a:p>
            <a:pPr algn="ctr"/>
            <a:r>
              <a:rPr lang="en-US" sz="1400" b="1" dirty="0"/>
              <a:t>id</a:t>
            </a:r>
          </a:p>
          <a:p>
            <a:pPr algn="ctr"/>
            <a:r>
              <a:rPr lang="en-US" sz="1400" b="1" dirty="0"/>
              <a:t>revision</a:t>
            </a:r>
          </a:p>
          <a:p>
            <a:pPr algn="ctr"/>
            <a:r>
              <a:rPr lang="en-US" sz="1400" dirty="0"/>
              <a:t>type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F91C53-99FB-2446-AA34-7562A78C34B9}"/>
              </a:ext>
            </a:extLst>
          </p:cNvPr>
          <p:cNvSpPr txBox="1"/>
          <p:nvPr/>
        </p:nvSpPr>
        <p:spPr>
          <a:xfrm>
            <a:off x="3425839" y="3736087"/>
            <a:ext cx="297741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Clone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 </a:t>
            </a:r>
            <a:r>
              <a:rPr lang="en-US" sz="1400" dirty="0" err="1"/>
              <a:t>SurveyContent</a:t>
            </a:r>
            <a:r>
              <a:rPr lang="en-US" sz="1400" dirty="0"/>
              <a:t> from cloned survey id to new survey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survey revision to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BFA43D-14DB-C346-BD42-3E2E2F7A8006}"/>
              </a:ext>
            </a:extLst>
          </p:cNvPr>
          <p:cNvSpPr txBox="1"/>
          <p:nvPr/>
        </p:nvSpPr>
        <p:spPr>
          <a:xfrm>
            <a:off x="5768383" y="2405452"/>
            <a:ext cx="501201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Modify Section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 Section (new id)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section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</a:rPr>
              <a:t>update current Survey revision(*)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 </a:t>
            </a:r>
            <a:r>
              <a:rPr lang="en-US" sz="1400" dirty="0" err="1"/>
              <a:t>SurveyContent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records for current survey id with modified section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section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survey revision to new Survey revision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7B46D3-4780-4442-99EC-FA1132364098}"/>
              </a:ext>
            </a:extLst>
          </p:cNvPr>
          <p:cNvSpPr/>
          <p:nvPr/>
        </p:nvSpPr>
        <p:spPr>
          <a:xfrm>
            <a:off x="336389" y="2176538"/>
            <a:ext cx="2090858" cy="19229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Survey Content</a:t>
            </a:r>
          </a:p>
          <a:p>
            <a:pPr algn="ctr"/>
            <a:r>
              <a:rPr lang="en-US" sz="1400" b="1" dirty="0" err="1"/>
              <a:t>survey_id</a:t>
            </a:r>
            <a:endParaRPr lang="en-US" sz="1400" b="1" dirty="0"/>
          </a:p>
          <a:p>
            <a:pPr algn="ctr"/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</a:rPr>
              <a:t>survey_revision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 (*)</a:t>
            </a:r>
          </a:p>
          <a:p>
            <a:pPr algn="ctr"/>
            <a:r>
              <a:rPr lang="en-US" sz="1400" b="1" dirty="0" err="1"/>
              <a:t>section_seq</a:t>
            </a:r>
            <a:endParaRPr lang="en-US" sz="1400" b="1" dirty="0"/>
          </a:p>
          <a:p>
            <a:pPr algn="ctr"/>
            <a:r>
              <a:rPr lang="en-US" sz="1400" dirty="0" err="1"/>
              <a:t>section_id</a:t>
            </a:r>
            <a:endParaRPr lang="en-US" sz="1400" dirty="0"/>
          </a:p>
          <a:p>
            <a:pPr algn="ctr"/>
            <a:r>
              <a:rPr lang="en-US" sz="1400" b="1" dirty="0" err="1"/>
              <a:t>element_seq</a:t>
            </a:r>
            <a:endParaRPr lang="en-US" sz="1400" b="1" dirty="0"/>
          </a:p>
          <a:p>
            <a:pPr algn="ctr"/>
            <a:r>
              <a:rPr lang="en-US" sz="1400" dirty="0" err="1">
                <a:solidFill>
                  <a:srgbClr val="C00000"/>
                </a:solidFill>
              </a:rPr>
              <a:t>element_id</a:t>
            </a:r>
            <a:r>
              <a:rPr lang="en-US" sz="1400" dirty="0">
                <a:solidFill>
                  <a:srgbClr val="C00000"/>
                </a:solidFill>
              </a:rPr>
              <a:t> (*)</a:t>
            </a:r>
          </a:p>
          <a:p>
            <a:pPr algn="ctr"/>
            <a:r>
              <a:rPr lang="en-US" sz="1400" dirty="0" err="1"/>
              <a:t>element_revision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D3117B-0584-7748-9F74-001ACD493373}"/>
              </a:ext>
            </a:extLst>
          </p:cNvPr>
          <p:cNvSpPr txBox="1"/>
          <p:nvPr/>
        </p:nvSpPr>
        <p:spPr>
          <a:xfrm>
            <a:off x="6911306" y="4359348"/>
            <a:ext cx="509210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Modify Element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 Element (same id, new revision)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element info (NOT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</a:rPr>
              <a:t>update current Survey revision(*)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 </a:t>
            </a:r>
            <a:r>
              <a:rPr lang="en-US" sz="1400" dirty="0" err="1"/>
              <a:t>SurveyContent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all records for current survey id with modified element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element revision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update survey revision to new Survey revision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79ACA4-2FCF-CD4E-93B6-81364E879EE9}"/>
              </a:ext>
            </a:extLst>
          </p:cNvPr>
          <p:cNvSpPr txBox="1"/>
          <p:nvPr/>
        </p:nvSpPr>
        <p:spPr>
          <a:xfrm>
            <a:off x="9080506" y="2512688"/>
            <a:ext cx="2833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(*) If modifying multiple sections/elements at once, only need to update survey revision once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B06753-CE33-8D45-83E3-FAA63C786052}"/>
              </a:ext>
            </a:extLst>
          </p:cNvPr>
          <p:cNvSpPr txBox="1"/>
          <p:nvPr/>
        </p:nvSpPr>
        <p:spPr>
          <a:xfrm>
            <a:off x="169209" y="4184644"/>
            <a:ext cx="31118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(*) Survey revision at time of last modification. This content will apply to all subsequent revisions as well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B1553A-C414-604F-8ECB-BAC2E150AE3D}"/>
              </a:ext>
            </a:extLst>
          </p:cNvPr>
          <p:cNvSpPr txBox="1"/>
          <p:nvPr/>
        </p:nvSpPr>
        <p:spPr>
          <a:xfrm>
            <a:off x="169209" y="4924805"/>
            <a:ext cx="347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(*) There should be only one occurrence of a given </a:t>
            </a:r>
            <a:r>
              <a:rPr lang="en-US" sz="1400" dirty="0" err="1">
                <a:solidFill>
                  <a:srgbClr val="C00000"/>
                </a:solidFill>
              </a:rPr>
              <a:t>element_id</a:t>
            </a:r>
            <a:r>
              <a:rPr lang="en-US" sz="1400" dirty="0">
                <a:solidFill>
                  <a:srgbClr val="C00000"/>
                </a:solidFill>
              </a:rPr>
              <a:t> for each </a:t>
            </a:r>
            <a:r>
              <a:rPr lang="en-US" sz="1400" dirty="0" err="1">
                <a:solidFill>
                  <a:srgbClr val="C00000"/>
                </a:solidFill>
              </a:rPr>
              <a:t>survey_id</a:t>
            </a:r>
            <a:r>
              <a:rPr lang="en-US" sz="1400" dirty="0">
                <a:solidFill>
                  <a:srgbClr val="C00000"/>
                </a:solidFill>
              </a:rPr>
              <a:t>/rev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1E66B2-D159-CC4A-BE4D-3D95D68D145D}"/>
              </a:ext>
            </a:extLst>
          </p:cNvPr>
          <p:cNvSpPr/>
          <p:nvPr/>
        </p:nvSpPr>
        <p:spPr>
          <a:xfrm>
            <a:off x="7386658" y="293159"/>
            <a:ext cx="1873405" cy="12187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Option</a:t>
            </a:r>
          </a:p>
          <a:p>
            <a:pPr algn="ctr"/>
            <a:r>
              <a:rPr lang="en-US" sz="1400" b="1" dirty="0"/>
              <a:t>id</a:t>
            </a:r>
          </a:p>
          <a:p>
            <a:pPr algn="ctr"/>
            <a:r>
              <a:rPr lang="en-US" sz="1400" b="1" dirty="0" err="1"/>
              <a:t>survey_id</a:t>
            </a:r>
            <a:endParaRPr lang="en-US" sz="1400" b="1" dirty="0"/>
          </a:p>
          <a:p>
            <a:pPr algn="ctr"/>
            <a:r>
              <a:rPr lang="en-US" sz="1400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39BD2B-40A0-5E40-BCBC-9AAA3067F5AD}"/>
              </a:ext>
            </a:extLst>
          </p:cNvPr>
          <p:cNvSpPr/>
          <p:nvPr/>
        </p:nvSpPr>
        <p:spPr>
          <a:xfrm>
            <a:off x="2599794" y="2180546"/>
            <a:ext cx="2090858" cy="1403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Element Options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element_id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element_revision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(*)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option_seq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option_id</a:t>
            </a:r>
            <a:r>
              <a:rPr lang="en-US" sz="1400" dirty="0">
                <a:solidFill>
                  <a:schemeClr val="tx1"/>
                </a:solidFill>
              </a:rPr>
              <a:t> (*)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39EBE-659C-094D-A7FE-5634BDFC50A1}"/>
              </a:ext>
            </a:extLst>
          </p:cNvPr>
          <p:cNvSpPr txBox="1"/>
          <p:nvPr/>
        </p:nvSpPr>
        <p:spPr>
          <a:xfrm>
            <a:off x="120844" y="5411353"/>
            <a:ext cx="3160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(*) Element revision at time of last modification. This content will apply to all subsequent revisions as well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84731E-DB4D-E244-8CAF-B615709E9F99}"/>
              </a:ext>
            </a:extLst>
          </p:cNvPr>
          <p:cNvSpPr txBox="1"/>
          <p:nvPr/>
        </p:nvSpPr>
        <p:spPr>
          <a:xfrm>
            <a:off x="3569964" y="5321060"/>
            <a:ext cx="36215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Clone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duplicate </a:t>
            </a:r>
            <a:r>
              <a:rPr lang="en-US" sz="1400" dirty="0" err="1"/>
              <a:t>ElementOptions</a:t>
            </a:r>
            <a:r>
              <a:rPr lang="en-US" sz="1400" dirty="0"/>
              <a:t> from cloned element id to new element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element revision to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BC275-F211-1749-ACA0-586DE9E74BFE}"/>
              </a:ext>
            </a:extLst>
          </p:cNvPr>
          <p:cNvSpPr txBox="1"/>
          <p:nvPr/>
        </p:nvSpPr>
        <p:spPr>
          <a:xfrm>
            <a:off x="95759" y="6058006"/>
            <a:ext cx="3474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(*) There should be only one occurrence of a given </a:t>
            </a:r>
            <a:r>
              <a:rPr lang="en-US" sz="1400" dirty="0" err="1"/>
              <a:t>option_id</a:t>
            </a:r>
            <a:r>
              <a:rPr lang="en-US" sz="1400" dirty="0"/>
              <a:t> for each </a:t>
            </a:r>
            <a:r>
              <a:rPr lang="en-US" sz="1400" dirty="0" err="1"/>
              <a:t>element_id</a:t>
            </a:r>
            <a:r>
              <a:rPr lang="en-US" sz="1400" dirty="0"/>
              <a:t>/rev</a:t>
            </a:r>
          </a:p>
        </p:txBody>
      </p:sp>
    </p:spTree>
    <p:extLst>
      <p:ext uri="{BB962C8B-B14F-4D97-AF65-F5344CB8AC3E}">
        <p14:creationId xmlns:p14="http://schemas.microsoft.com/office/powerpoint/2010/main" val="1026889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293</Words>
  <Application>Microsoft Macintosh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Mayer</dc:creator>
  <cp:lastModifiedBy>Michael Mayer</cp:lastModifiedBy>
  <cp:revision>24</cp:revision>
  <dcterms:created xsi:type="dcterms:W3CDTF">2025-04-12T13:40:11Z</dcterms:created>
  <dcterms:modified xsi:type="dcterms:W3CDTF">2025-04-18T14:46:51Z</dcterms:modified>
</cp:coreProperties>
</file>