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0"/>
    <p:restoredTop sz="94678"/>
  </p:normalViewPr>
  <p:slideViewPr>
    <p:cSldViewPr snapToGrid="0" snapToObjects="1">
      <p:cViewPr>
        <p:scale>
          <a:sx n="100" d="100"/>
          <a:sy n="100" d="100"/>
        </p:scale>
        <p:origin x="-32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58D1-232B-624A-B465-7A5B11D1ADAE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ABE2-0B52-024F-BBA5-7FD9665A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1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02314" y="317500"/>
            <a:ext cx="6680200" cy="5791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123147" y="1166495"/>
            <a:ext cx="2044700" cy="4173220"/>
            <a:chOff x="4126230" y="1206500"/>
            <a:chExt cx="2044700" cy="4173220"/>
          </a:xfrm>
          <a:solidFill>
            <a:srgbClr val="8D021F"/>
          </a:solidFill>
          <a:effectLst>
            <a:outerShdw blurRad="76200" dir="18900000" sy="23000" kx="-1200000" algn="bl" rotWithShape="0">
              <a:schemeClr val="accent6">
                <a:lumMod val="75000"/>
                <a:alpha val="20000"/>
              </a:scheme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126230" y="1206500"/>
              <a:ext cx="2044700" cy="1155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965700" y="2362200"/>
              <a:ext cx="365760" cy="3017520"/>
              <a:chOff x="4965700" y="2362200"/>
              <a:chExt cx="365760" cy="3017520"/>
            </a:xfrm>
            <a:grpFill/>
          </p:grpSpPr>
          <p:sp>
            <p:nvSpPr>
              <p:cNvPr id="14" name="Rectangle 13"/>
              <p:cNvSpPr/>
              <p:nvPr/>
            </p:nvSpPr>
            <p:spPr>
              <a:xfrm>
                <a:off x="4965700" y="2362200"/>
                <a:ext cx="365760" cy="228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flipV="1">
                <a:off x="4965700" y="4648200"/>
                <a:ext cx="365760" cy="7315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123147" y="1166495"/>
            <a:ext cx="2044700" cy="4173220"/>
            <a:chOff x="4126230" y="1206500"/>
            <a:chExt cx="2044700" cy="4173220"/>
          </a:xfrm>
          <a:solidFill>
            <a:srgbClr val="8D021F"/>
          </a:solidFill>
          <a:effectLst>
            <a:outerShdw blurRad="152400" dist="50800" dir="234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4126230" y="1206500"/>
              <a:ext cx="2044700" cy="1155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965700" y="2362200"/>
              <a:ext cx="365760" cy="3017520"/>
              <a:chOff x="4965700" y="2362200"/>
              <a:chExt cx="365760" cy="301752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4965700" y="2362200"/>
                <a:ext cx="365760" cy="228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iangle 5"/>
              <p:cNvSpPr/>
              <p:nvPr/>
            </p:nvSpPr>
            <p:spPr>
              <a:xfrm flipV="1">
                <a:off x="4965700" y="4648200"/>
                <a:ext cx="365760" cy="73152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623559" y="1181203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12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Mayer</dc:creator>
  <cp:lastModifiedBy>Michael Mayer</cp:lastModifiedBy>
  <cp:revision>3</cp:revision>
  <dcterms:created xsi:type="dcterms:W3CDTF">2017-04-27T14:38:50Z</dcterms:created>
  <dcterms:modified xsi:type="dcterms:W3CDTF">2017-04-27T15:01:26Z</dcterms:modified>
</cp:coreProperties>
</file>