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4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- Full Width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28436"/>
          </a:xfr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3"/>
          </p:nvPr>
        </p:nvSpPr>
        <p:spPr>
          <a:xfrm>
            <a:off x="609600" y="1417639"/>
            <a:ext cx="10972800" cy="4549992"/>
          </a:xfrm>
        </p:spPr>
        <p:txBody>
          <a:bodyPr>
            <a:normAutofit/>
          </a:bodyPr>
          <a:lstStyle>
            <a:lvl1pPr>
              <a:buClr>
                <a:schemeClr val="accent5"/>
              </a:buClr>
              <a:defRPr sz="2000">
                <a:solidFill>
                  <a:srgbClr val="595959"/>
                </a:solidFill>
              </a:defRPr>
            </a:lvl1pPr>
            <a:lvl2pPr>
              <a:buClr>
                <a:schemeClr val="accent5"/>
              </a:buClr>
              <a:defRPr sz="1800">
                <a:solidFill>
                  <a:srgbClr val="595959"/>
                </a:solidFill>
              </a:defRPr>
            </a:lvl2pPr>
            <a:lvl3pPr>
              <a:buClr>
                <a:schemeClr val="accent5"/>
              </a:buClr>
              <a:defRPr sz="1600">
                <a:solidFill>
                  <a:srgbClr val="595959"/>
                </a:solidFill>
              </a:defRPr>
            </a:lvl3pPr>
            <a:lvl4pPr>
              <a:buClr>
                <a:schemeClr val="accent5"/>
              </a:buClr>
              <a:defRPr sz="1400">
                <a:solidFill>
                  <a:srgbClr val="595959"/>
                </a:solidFill>
              </a:defRPr>
            </a:lvl4pPr>
            <a:lvl5pPr>
              <a:buClr>
                <a:schemeClr val="accent5"/>
              </a:buClr>
              <a:defRPr sz="14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8997910" y="6455087"/>
            <a:ext cx="2584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200"/>
            <a:fld id="{2CFDA857-F8CB-1540-AB28-0791D3E96600}" type="slidenum">
              <a:rPr lang="en-US" sz="900" smtClean="0">
                <a:solidFill>
                  <a:prstClr val="white">
                    <a:lumMod val="75000"/>
                  </a:prstClr>
                </a:solidFill>
              </a:rPr>
              <a:pPr algn="r" defTabSz="457200"/>
              <a:t>‹#›</a:t>
            </a:fld>
            <a:endParaRPr 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2" name="Picture 1" descr="Gracenote Footer Logo-0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478" y="6292063"/>
            <a:ext cx="1625655" cy="5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63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EE69-1598-4C7F-B546-7DC89EAC463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BE5FE-FECB-4720-83BB-7E1FFEA7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Webdam</a:t>
            </a:r>
            <a:r>
              <a:rPr lang="en-US" dirty="0"/>
              <a:t> Interview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 Test Assignment</a:t>
            </a:r>
          </a:p>
          <a:p>
            <a:r>
              <a:rPr lang="en-US" dirty="0"/>
              <a:t>Michael Menezes</a:t>
            </a:r>
          </a:p>
          <a:p>
            <a:r>
              <a:rPr lang="en-US" dirty="0"/>
              <a:t>May 31, 2017</a:t>
            </a:r>
          </a:p>
        </p:txBody>
      </p:sp>
    </p:spTree>
    <p:extLst>
      <p:ext uri="{BB962C8B-B14F-4D97-AF65-F5344CB8AC3E}">
        <p14:creationId xmlns:p14="http://schemas.microsoft.com/office/powerpoint/2010/main" val="157755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  <a:p>
            <a:r>
              <a:rPr lang="en-US" sz="4000" dirty="0"/>
              <a:t>Design </a:t>
            </a:r>
          </a:p>
          <a:p>
            <a:r>
              <a:rPr lang="en-US" sz="4000" dirty="0"/>
              <a:t>Demo</a:t>
            </a:r>
          </a:p>
          <a:p>
            <a:r>
              <a:rPr lang="en-US" sz="4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111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Interview APIs</a:t>
            </a:r>
          </a:p>
          <a:p>
            <a:pPr lvl="1"/>
            <a:r>
              <a:rPr lang="en-US" sz="3800" dirty="0"/>
              <a:t>GET</a:t>
            </a:r>
          </a:p>
          <a:p>
            <a:pPr lvl="1"/>
            <a:r>
              <a:rPr lang="en-US" sz="3800" dirty="0"/>
              <a:t>HEAD</a:t>
            </a:r>
          </a:p>
          <a:p>
            <a:r>
              <a:rPr lang="en-US" sz="4000" dirty="0"/>
              <a:t>Find Bugs </a:t>
            </a:r>
          </a:p>
          <a:p>
            <a:r>
              <a:rPr lang="en-US" sz="4000" dirty="0"/>
              <a:t>Automate the testing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18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Build a Framework</a:t>
            </a:r>
          </a:p>
          <a:p>
            <a:r>
              <a:rPr lang="en-US" sz="4000" dirty="0"/>
              <a:t>Design Should be Extensible</a:t>
            </a:r>
          </a:p>
          <a:p>
            <a:pPr lvl="1"/>
            <a:r>
              <a:rPr lang="en-US" sz="3800" dirty="0"/>
              <a:t>Easy to Add Test Cases</a:t>
            </a:r>
          </a:p>
          <a:p>
            <a:pPr lvl="1"/>
            <a:r>
              <a:rPr lang="en-US" sz="3800" dirty="0"/>
              <a:t>Easy to test additional functions</a:t>
            </a:r>
          </a:p>
          <a:p>
            <a:r>
              <a:rPr lang="en-US" sz="4000" dirty="0"/>
              <a:t>Use BDD, Ruby</a:t>
            </a:r>
          </a:p>
          <a:p>
            <a:r>
              <a:rPr lang="en-US" sz="4000" dirty="0"/>
              <a:t>Have Built in reporting</a:t>
            </a:r>
          </a:p>
        </p:txBody>
      </p:sp>
    </p:spTree>
    <p:extLst>
      <p:ext uri="{BB962C8B-B14F-4D97-AF65-F5344CB8AC3E}">
        <p14:creationId xmlns:p14="http://schemas.microsoft.com/office/powerpoint/2010/main" val="109537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 File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 Outline: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 the Retrieve asset GET API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have a validation token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asset parameter is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asset_id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function is GET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call the asset API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get the asset return code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&lt;code&gt;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&lt;assets&gt;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asset_id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12342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1234567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97B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3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BDD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282"/>
            <a:ext cx="12192000" cy="57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385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Webdam Interview</vt:lpstr>
      <vt:lpstr>Agenda</vt:lpstr>
      <vt:lpstr>Objective</vt:lpstr>
      <vt:lpstr>Design</vt:lpstr>
      <vt:lpstr>Feature File</vt:lpstr>
      <vt:lpstr>BDD Report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Webdam Interview</dc:title>
  <dc:creator>Michael Menezes</dc:creator>
  <cp:lastModifiedBy>Michael Menezes</cp:lastModifiedBy>
  <cp:revision>4</cp:revision>
  <dcterms:created xsi:type="dcterms:W3CDTF">2017-05-31T15:49:28Z</dcterms:created>
  <dcterms:modified xsi:type="dcterms:W3CDTF">2017-05-31T16:10:17Z</dcterms:modified>
</cp:coreProperties>
</file>