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2437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46175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58627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36686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2131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04183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98341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344255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399520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3924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6137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45C6-59EB-47DA-AE96-7078601C2814}" type="datetimeFigureOut">
              <a:rPr lang="es-CO" smtClean="0"/>
              <a:pPr/>
              <a:t>13-05-22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B65C-8BAA-4141-93C6-34D87749DEE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0871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ikemolina/repoedu/raw/gh-pages/share/repo/9/2022/CuboSoma-devel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m-bundgaard.dk/SOMA/FIGURES/SP001025.HTM" TargetMode="External"/><Relationship Id="rId2" Type="http://schemas.openxmlformats.org/officeDocument/2006/relationships/hyperlink" Target="https://www.cucumama.com/cubo-soma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s-CO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Actividad </a:t>
            </a:r>
            <a:r>
              <a:rPr lang="es-CO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8</a:t>
            </a:r>
            <a:endParaRPr lang="es-CO" sz="5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8640960" cy="19008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CO" sz="2200" u="sng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Objetivo</a:t>
            </a:r>
          </a:p>
          <a:p>
            <a:pPr marL="0" algn="just">
              <a:buNone/>
            </a:pP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Para está sesión, elaborar una breve exposición que muestre y divulgue los siguientes contenidos: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Armado del cubo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Armado de una  figura (por supuesto, diferente al cubo).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520" y="3645024"/>
            <a:ext cx="8568952" cy="2736304"/>
          </a:xfrm>
        </p:spPr>
        <p:txBody>
          <a:bodyPr>
            <a:noAutofit/>
          </a:bodyPr>
          <a:lstStyle/>
          <a:p>
            <a:pPr marL="0" algn="ctr">
              <a:spcBef>
                <a:spcPts val="1200"/>
              </a:spcBef>
              <a:buNone/>
            </a:pPr>
            <a:r>
              <a:rPr lang="es-CO" sz="2200" u="sng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Condiciones y materiales</a:t>
            </a:r>
          </a:p>
          <a:p>
            <a:pPr marL="0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Elaborar una presentación digital (</a:t>
            </a:r>
            <a:r>
              <a:rPr lang="es-CO" sz="2200" dirty="0" err="1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power</a:t>
            </a: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 </a:t>
            </a:r>
            <a:r>
              <a:rPr lang="es-CO" sz="2200" dirty="0" err="1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point</a:t>
            </a: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, Google </a:t>
            </a:r>
            <a:r>
              <a:rPr lang="es-CO" sz="2200" dirty="0" err="1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slides</a:t>
            </a: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, …). Una plantilla modelo se encuentra en este archivo.</a:t>
            </a:r>
          </a:p>
          <a:p>
            <a:pPr marL="0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Las piezas </a:t>
            </a:r>
            <a:r>
              <a:rPr lang="es-CO" sz="2200" dirty="0" err="1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dEl</a:t>
            </a: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 cubo ya elaboradas en su totalidad.</a:t>
            </a:r>
          </a:p>
          <a:p>
            <a:pPr marL="0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Participación y actitud </a:t>
            </a:r>
            <a:r>
              <a:rPr lang="es-CO" sz="2200" i="1" dirty="0" err="1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cubosomica</a:t>
            </a: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 de los integrantes.</a:t>
            </a:r>
          </a:p>
          <a:p>
            <a:pPr marL="0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CO" sz="2200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Algunas  figuras se muestran en la siguiente diapositiva.</a:t>
            </a:r>
            <a:endParaRPr lang="es-CO" sz="2200" dirty="0">
              <a:solidFill>
                <a:schemeClr val="accent2">
                  <a:lumMod val="50000"/>
                </a:schemeClr>
              </a:solidFill>
              <a:latin typeface="Lavoir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39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s-CO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Actividad </a:t>
            </a:r>
            <a:r>
              <a:rPr lang="es-CO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8</a:t>
            </a:r>
            <a:endParaRPr lang="es-CO" sz="5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8640960" cy="19008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CO" sz="2200" u="sng" dirty="0" smtClean="0">
                <a:solidFill>
                  <a:schemeClr val="accent2">
                    <a:lumMod val="50000"/>
                  </a:schemeClr>
                </a:solidFill>
                <a:latin typeface="Lavoir" pitchFamily="50" charset="0"/>
              </a:rPr>
              <a:t>Algunas  figuras básicas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66900"/>
            <a:ext cx="7704856" cy="394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44016" y="5949280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Arial Narrow" pitchFamily="34" charset="0"/>
              </a:rPr>
              <a:t>Más información en: </a:t>
            </a:r>
            <a:r>
              <a:rPr lang="es-CO" sz="1600" dirty="0" smtClean="0">
                <a:latin typeface="Arial Narrow" pitchFamily="34" charset="0"/>
                <a:hlinkClick r:id="rId4"/>
              </a:rPr>
              <a:t>https://github.com/mikemolina/repoedu/raw/gh-pages/share/repo/9/2022/CuboSoma-devel.pdf</a:t>
            </a:r>
            <a:endParaRPr lang="es-CO" sz="1600" dirty="0" smtClean="0">
              <a:latin typeface="Arial Narrow" pitchFamily="34" charset="0"/>
            </a:endParaRPr>
          </a:p>
          <a:p>
            <a:endParaRPr lang="es-CO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39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3024336"/>
          </a:xfrm>
        </p:spPr>
        <p:txBody>
          <a:bodyPr/>
          <a:lstStyle/>
          <a:p>
            <a:r>
              <a:rPr lang="es-CO" dirty="0" smtClean="0"/>
              <a:t>Plantilla</a:t>
            </a:r>
            <a:br>
              <a:rPr lang="es-CO" dirty="0" smtClean="0"/>
            </a:br>
            <a:r>
              <a:rPr lang="es-CO" dirty="0" smtClean="0"/>
              <a:t>Cubo Soma: armando el cubo y otras figuras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Nombre 1 – Nombre 2</a:t>
            </a:r>
          </a:p>
          <a:p>
            <a:r>
              <a:rPr lang="es-CO" dirty="0" smtClean="0"/>
              <a:t>Curso</a:t>
            </a:r>
          </a:p>
          <a:p>
            <a:r>
              <a:rPr lang="es-CO" dirty="0" smtClean="0"/>
              <a:t>Fecha</a:t>
            </a:r>
          </a:p>
          <a:p>
            <a:r>
              <a:rPr lang="es-CO" dirty="0" smtClean="0"/>
              <a:t>Materia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9139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 smtClean="0"/>
              <a:t>¿Cómo armar el cubo soma? - Estrategia de solución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Armando una figura básica con el cubo soma - Explicación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42032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¿Cómo armar el cubo soma?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Estrategia de solución del cubo</a:t>
            </a:r>
          </a:p>
          <a:p>
            <a:r>
              <a:rPr lang="es-CO" dirty="0" smtClean="0"/>
              <a:t>Explicaciones</a:t>
            </a:r>
          </a:p>
          <a:p>
            <a:r>
              <a:rPr lang="es-CO" dirty="0" smtClean="0"/>
              <a:t>Comentarios …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Figuras, videos, etc…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33125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Armando una figura básica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¿Cuál es la figura?</a:t>
            </a:r>
          </a:p>
          <a:p>
            <a:r>
              <a:rPr lang="es-CO" dirty="0" smtClean="0"/>
              <a:t>Explicaciones de montaje</a:t>
            </a:r>
          </a:p>
          <a:p>
            <a:r>
              <a:rPr lang="es-CO" dirty="0" smtClean="0"/>
              <a:t>Comentarios…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Figuras, videos, etc…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79512" y="3789040"/>
            <a:ext cx="88204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Donde consultar Figuras Básicas:</a:t>
            </a:r>
          </a:p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 </a:t>
            </a:r>
            <a:r>
              <a:rPr lang="es-CO" sz="2400" dirty="0" smtClean="0">
                <a:solidFill>
                  <a:srgbClr val="FF0000"/>
                </a:solidFill>
                <a:hlinkClick r:id="rId2"/>
              </a:rPr>
              <a:t>https://www.cucumama.com/cubo-soma/</a:t>
            </a:r>
            <a:endParaRPr lang="es-CO" sz="2400" dirty="0" smtClean="0">
              <a:solidFill>
                <a:srgbClr val="FF0000"/>
              </a:solidFill>
            </a:endParaRPr>
          </a:p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Donde consultar Figuras Avanzadas (puede requerir más de un cubo):</a:t>
            </a:r>
          </a:p>
          <a:p>
            <a:pPr algn="ctr"/>
            <a:r>
              <a:rPr lang="es-CO" sz="2400" dirty="0" smtClean="0">
                <a:solidFill>
                  <a:srgbClr val="FF0000"/>
                </a:solidFill>
                <a:hlinkClick r:id="rId3"/>
              </a:rPr>
              <a:t>https://www.fam-bundgaard.dk/SOMA/FIGURES/SP001025.HTM</a:t>
            </a:r>
            <a:endParaRPr lang="es-CO" sz="2400" dirty="0" smtClean="0">
              <a:solidFill>
                <a:srgbClr val="FF0000"/>
              </a:solidFill>
            </a:endParaRPr>
          </a:p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8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Autor, Título, libro o página web.</a:t>
            </a:r>
            <a:endParaRPr lang="es-CO" dirty="0"/>
          </a:p>
        </p:txBody>
      </p:sp>
      <p:pic>
        <p:nvPicPr>
          <p:cNvPr id="4" name="3 Imagen" descr="7_colo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57715">
            <a:off x="5084829" y="3419834"/>
            <a:ext cx="3563888" cy="26617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46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205</Words>
  <Application>Microsoft Office PowerPoint</Application>
  <PresentationFormat>Presentación en pantalla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Actividad 8</vt:lpstr>
      <vt:lpstr>Actividad 8</vt:lpstr>
      <vt:lpstr>Plantilla Cubo Soma: armando el cubo y otras figuras</vt:lpstr>
      <vt:lpstr>Contenido</vt:lpstr>
      <vt:lpstr>¿Cómo armar el cubo soma?</vt:lpstr>
      <vt:lpstr>Armando una figura básica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Cubo Soma: armando el cubo y otras figuras</dc:title>
  <dc:creator>ESTUDIANTE</dc:creator>
  <cp:lastModifiedBy>ymmolina</cp:lastModifiedBy>
  <cp:revision>14</cp:revision>
  <dcterms:created xsi:type="dcterms:W3CDTF">2022-05-13T13:20:09Z</dcterms:created>
  <dcterms:modified xsi:type="dcterms:W3CDTF">2022-05-14T01:47:43Z</dcterms:modified>
</cp:coreProperties>
</file>