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79acad2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79acad2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79acad2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79acad2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79acad24c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79acad24c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79acad2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79acad2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79acad24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79acad24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storage vs Database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Michael Moore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object Storage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 Storage is a computer data storage architecture designed to handle large amounts of unstructured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Files , images , videos, IOT, etc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Objects have 4 main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I.D.(filename)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Text, images, videos, blobs, etcs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Metadata (author,date_written, etc) data about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Attributes (Security, Who can and Cannot use the file in certain ways (read,write,execute)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combination of the 4 components makes an unique object in the cloud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Storage(con’t)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the space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Mainly Write Once Read Many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Versioning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store data for a long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Replicate data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Security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Also makes it better for someone from a different part of the world can have access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675" y="1436550"/>
            <a:ext cx="4012651" cy="28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Database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A Database is a collection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Structured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Has rows and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Managed by a Database Management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Database usually stores relational tables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a sql language to interact with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can do transactions, aggregations and transformation.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(con’t)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database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Centralized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 oriented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NoSQL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DC1C6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